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1.xml" ContentType="application/vnd.openxmlformats-officedocument.presentationml.notesSlide+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5"/>
  </p:notesMasterIdLst>
  <p:sldIdLst>
    <p:sldId id="430" r:id="rId2"/>
    <p:sldId id="432" r:id="rId3"/>
    <p:sldId id="433" r:id="rId4"/>
    <p:sldId id="431" r:id="rId5"/>
    <p:sldId id="309" r:id="rId6"/>
    <p:sldId id="259" r:id="rId7"/>
    <p:sldId id="260" r:id="rId8"/>
    <p:sldId id="270" r:id="rId9"/>
    <p:sldId id="261" r:id="rId10"/>
    <p:sldId id="302" r:id="rId11"/>
    <p:sldId id="393" r:id="rId12"/>
    <p:sldId id="271" r:id="rId13"/>
    <p:sldId id="319" r:id="rId14"/>
    <p:sldId id="321" r:id="rId15"/>
    <p:sldId id="322" r:id="rId16"/>
    <p:sldId id="323" r:id="rId17"/>
    <p:sldId id="326" r:id="rId18"/>
    <p:sldId id="343" r:id="rId19"/>
    <p:sldId id="324" r:id="rId20"/>
    <p:sldId id="325" r:id="rId21"/>
    <p:sldId id="328" r:id="rId22"/>
    <p:sldId id="329" r:id="rId23"/>
    <p:sldId id="263" r:id="rId24"/>
    <p:sldId id="327" r:id="rId25"/>
    <p:sldId id="320" r:id="rId26"/>
    <p:sldId id="354" r:id="rId27"/>
    <p:sldId id="355" r:id="rId28"/>
    <p:sldId id="357" r:id="rId29"/>
    <p:sldId id="361" r:id="rId30"/>
    <p:sldId id="362" r:id="rId31"/>
    <p:sldId id="356" r:id="rId32"/>
    <p:sldId id="396" r:id="rId33"/>
    <p:sldId id="353" r:id="rId34"/>
    <p:sldId id="331" r:id="rId35"/>
    <p:sldId id="332" r:id="rId36"/>
    <p:sldId id="336" r:id="rId37"/>
    <p:sldId id="337" r:id="rId38"/>
    <p:sldId id="333" r:id="rId39"/>
    <p:sldId id="334" r:id="rId40"/>
    <p:sldId id="335" r:id="rId41"/>
    <p:sldId id="363" r:id="rId42"/>
    <p:sldId id="371" r:id="rId43"/>
    <p:sldId id="394" r:id="rId44"/>
    <p:sldId id="395" r:id="rId45"/>
    <p:sldId id="365" r:id="rId46"/>
    <p:sldId id="346" r:id="rId47"/>
    <p:sldId id="409" r:id="rId48"/>
    <p:sldId id="425" r:id="rId49"/>
    <p:sldId id="426" r:id="rId50"/>
    <p:sldId id="427" r:id="rId51"/>
    <p:sldId id="347" r:id="rId52"/>
    <p:sldId id="375" r:id="rId53"/>
    <p:sldId id="366" r:id="rId54"/>
    <p:sldId id="374" r:id="rId55"/>
    <p:sldId id="370" r:id="rId56"/>
    <p:sldId id="367" r:id="rId57"/>
    <p:sldId id="368" r:id="rId58"/>
    <p:sldId id="372" r:id="rId59"/>
    <p:sldId id="373" r:id="rId60"/>
    <p:sldId id="369" r:id="rId61"/>
    <p:sldId id="403" r:id="rId62"/>
    <p:sldId id="300" r:id="rId63"/>
    <p:sldId id="301" r:id="rId64"/>
    <p:sldId id="303" r:id="rId65"/>
    <p:sldId id="306" r:id="rId66"/>
    <p:sldId id="377" r:id="rId67"/>
    <p:sldId id="376" r:id="rId68"/>
    <p:sldId id="350" r:id="rId69"/>
    <p:sldId id="416" r:id="rId70"/>
    <p:sldId id="417" r:id="rId71"/>
    <p:sldId id="418" r:id="rId72"/>
    <p:sldId id="421" r:id="rId73"/>
    <p:sldId id="422" r:id="rId74"/>
    <p:sldId id="428" r:id="rId75"/>
    <p:sldId id="423" r:id="rId76"/>
    <p:sldId id="424" r:id="rId77"/>
    <p:sldId id="419" r:id="rId78"/>
    <p:sldId id="420" r:id="rId79"/>
    <p:sldId id="414" r:id="rId80"/>
    <p:sldId id="413" r:id="rId81"/>
    <p:sldId id="404" r:id="rId82"/>
    <p:sldId id="406" r:id="rId83"/>
    <p:sldId id="407" r:id="rId84"/>
    <p:sldId id="405" r:id="rId85"/>
    <p:sldId id="408" r:id="rId86"/>
    <p:sldId id="434" r:id="rId87"/>
    <p:sldId id="435" r:id="rId88"/>
    <p:sldId id="436" r:id="rId89"/>
    <p:sldId id="438" r:id="rId90"/>
    <p:sldId id="378" r:id="rId91"/>
    <p:sldId id="379" r:id="rId92"/>
    <p:sldId id="389" r:id="rId93"/>
    <p:sldId id="390" r:id="rId94"/>
    <p:sldId id="380" r:id="rId95"/>
    <p:sldId id="391" r:id="rId96"/>
    <p:sldId id="392" r:id="rId97"/>
    <p:sldId id="384" r:id="rId98"/>
    <p:sldId id="385" r:id="rId99"/>
    <p:sldId id="386" r:id="rId100"/>
    <p:sldId id="388" r:id="rId101"/>
    <p:sldId id="402" r:id="rId102"/>
    <p:sldId id="400" r:id="rId103"/>
    <p:sldId id="401" r:id="rId104"/>
    <p:sldId id="397" r:id="rId105"/>
    <p:sldId id="399" r:id="rId106"/>
    <p:sldId id="410" r:id="rId107"/>
    <p:sldId id="411" r:id="rId108"/>
    <p:sldId id="387" r:id="rId109"/>
    <p:sldId id="398" r:id="rId110"/>
    <p:sldId id="415" r:id="rId111"/>
    <p:sldId id="439" r:id="rId112"/>
    <p:sldId id="440" r:id="rId113"/>
    <p:sldId id="381" r:id="rId1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82" autoAdjust="0"/>
    <p:restoredTop sz="84520" autoAdjust="0"/>
  </p:normalViewPr>
  <p:slideViewPr>
    <p:cSldViewPr>
      <p:cViewPr varScale="1">
        <p:scale>
          <a:sx n="56" d="100"/>
          <a:sy n="56" d="100"/>
        </p:scale>
        <p:origin x="1480" y="4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11T02:51:18.194"/>
    </inkml:context>
    <inkml:brush xml:id="br0">
      <inkml:brushProperty name="width" value="0.05292" units="cm"/>
      <inkml:brushProperty name="height" value="0.05292" units="cm"/>
      <inkml:brushProperty name="color" value="#FF0000"/>
    </inkml:brush>
  </inkml:definitions>
  <inkml:trace contextRef="#ctx0" brushRef="#br0">4540 1155 912 0,'0'2'808'0,"0"0"-688"0,0-2-54 16,0 2 33-16,4-2-37 15,2 2-31-15,10 4 50 16,10 0 32-16,6 2-37 15,6 0 2-15,2-2-33 16,0 2-9-16,3-4-18 16,-6 2-7-16,1-4-11 15,-3-2-7-15,-3 0-77 16,-5 0-135-16,-7-2-65 0,7-2-85 16</inkml:trace>
  <inkml:trace contextRef="#ctx0" brushRef="#br0" timeOffset="213.82">4905 1173 1629 0,'0'2'239'0,"0"-2"-164"16,0 4-6-16,2 4 39 16,3 6 16-16,-1 6-16 15,2 6-10-15,2 4-26 16,-2 0 10-16,1 4-31 15,-3 1-25-15,-2 1-26 0,3-3 0 16,-5 7-7 0,-9-1-134-16,-22 33-382 0</inkml:trace>
  <inkml:trace contextRef="#ctx0" brushRef="#br0" timeOffset="679.62">5085 1405 1648 0,'3'-4'353'0,"-3"8"-262"16,2-8-73-16,0 4 12 16,3 0-4-16,5 0 20 15,11 0 14-15,-2 0 0 16,6 4-10-16,-5 3-10 16,1 2-11-16,-6 8 2 15,-5 3 8-15,2 6-19 16,-10-2-11-16,-2 2-9 15,-2-6 6-15,-10-2-5 16,2-8 13-16,-1-4-13 16,-5-6 20-16,5-6-4 15,2-10-5-15,6-11-7 0,9-4-4 16,4-10-2-16,15-3 2 16,6 4-2-16,0 4-11 15,7 4-8-15,-7 10-46 16,-2 8-90-16,-6 10-97 15,12 20-279-15</inkml:trace>
  <inkml:trace contextRef="#ctx0" brushRef="#br0" timeOffset="1114.79">5542 1463 1578 0,'6'3'224'0,"-1"-2"-119"0,6-1 64 0,4 0-5 0,4-1-53 0,-3-3-6 0,5 0-32 0,-3-1-25 0,3-3-12 0,-8 2-7 16,-5 1-10-16,-3-3-4 15,0 2-6-15,-5-1 3 0,-3 3-12 16,-1-4-11 0,-3 5-6-16,-4 0-5 15,-7 2 8-15,-4 6-5 0,-2 5 4 16,1 2 15 0,3 6-9-16,9-1 3 0,7-2-8 15,6 3 5-15,2-1 3 16,7-3 6-16,5-2-7 15,-1 0 7-15,6 0 1 16,3-2 7-16,3-2 1 16,0-2-9-16,6 0-11 15,3-4-84-15,-3-2-146 16,38-8-367-16</inkml:trace>
  <inkml:trace contextRef="#ctx0" brushRef="#br0" timeOffset="1513.64">5954 1456 1549 0,'5'2'180'15,"1"2"-116"-15,7 1 56 16,3-1 23-16,5-1 7 15,-2 1-8-15,4-8-35 16,-3 0 7-16,3-3-45 16,-8 0-21-16,-2-4-21 0,1 1-17 15,-8-2 4-15,-2 5-2 16,-6 3-12-16,-2 0-18 16,-7 1-5-16,-5 6 11 15,-3 2-10-15,-6 8 13 16,7 2 3-16,5 3 4 15,10 4-28-15,10 0 8 16,8 3 20-16,6-3-1 16,5-6 3-16,-1-2 2 15,3-4-1-15,0-2 0 16,3-6-1-16,5-2-70 16,-1-10-252-16,47-42-935 15</inkml:trace>
  <inkml:trace contextRef="#ctx0" brushRef="#br0" timeOffset="3831.87">4733 1983 1738 0,'0'0'328'0,"0"0"-242"0,0 0-50 0,0 0 9 0,0 4-21 0,-6 10-15 0,-3 10-2 0,-5 12 8 0,-1 12-6 0,1 5 9 0,5 2-9 0,5-2-9 15,4-5 6-15,4-4-6 0,3-8 0 16,2-8 0-16,2-6 0 15,0-4-1-15,0-4 1 16,1-8 0-16,-2 0 2 16,4-6-1-16,-5 0 17 15,0-8-6-15,-1-6 2 16,2-6-2-16,-6-6-3 16,-6-2 6-16,-7 2-8 15,-2 0 13-15,-4 6-20 16,-6 2-8-16,1 6-13 15,-7 4-57-15,5 8-72 16,-2 6-139-16,-14 18-299 16</inkml:trace>
  <inkml:trace contextRef="#ctx0" brushRef="#br0" timeOffset="4214.42">4922 2278 1783 0,'0'2'339'15,"3"0"-288"-15,3 5-39 16,4 4 8-16,7 7-7 15,1 4 11-15,-4 6-13 16,3 2 8-16,-4-2-13 16,-5 0-6-16,-4-10-1 0,-2-2 1 15,-2-10 10-15,0 1 0 16,0-7 23-16,0 0 3 16,0-7-3-16,0-1 5 15,0-10-32-15,0-6-11 16,7-4 5-16,1 0-1 15,8 0-50-15,11 2-9 16,7 6-53-16,1 6-121 16,38 10-756-16</inkml:trace>
  <inkml:trace contextRef="#ctx0" brushRef="#br0" timeOffset="5030.68">5448 2310 1606 0,'0'0'354'16,"-2"0"-220"-16,2 0-55 0,0 0 26 15,-2 2-19-15,0-2-19 16,2 0-2-16,-3 0-38 16,-3 4-27-16,-6 4-1 15,-7 10 0-15,1 4 0 16,-5 4-5-16,12 2-2 16,7-2-5-16,4 0 7 15,4-4 6-15,3-4-1 16,2-2-14-16,2-8-9 15,0-4 18-15,1-4 5 16,1-4-18-16,5-6-13 16,-5-6-1-16,5-4 15 15,-5-2 18-15,-2 0-2 16,-4-2-11-16,-2 0 12 16,-3 4-8-16,-2 8-14 0,0 2 11 15,0 8 3-15,0 2-19 16,-2 8-25-16,-1 4 41 15,6 10 11-15,3 2-36 16,0 2-16-16,8-6 31 16,-1-2 5-16,3-8 13 15,-3-1 4-15,-2-8 19 16,1-1-10-16,-3-6 3 16,-1 0 12-16,4-2-3 15,1-6-1-15,-1-4-2 16,-2 0 0-16,1-2-6 15,3 0-12-15,-3 2-5 16,-2 8 4-16,0 0-14 16,0 8-3-16,-5 8-1 0,5 0-1 15,0 6 13-15,2 6 6 16,2 2 1-16,-1-2 1 16,-6-6 1-16,1 0 5 15,-2-8-5-15,-4-2 17 16,-1-2-2-16,3 0 22 15,2-4-9-15,-1-6-2 16,3 0-28-16,4-8 0 16,2-4-10-16,10 2-52 15,-4 4-26-15,6 0 11 16,-7 10 43-16,-1 4 1 0,-5 6-5 16,1 6 13-1,2 8-14-15,3 4-53 0,5 0-52 16,42 34-225-1</inkml:trace>
  <inkml:trace contextRef="#ctx0" brushRef="#br0" timeOffset="5350.46">6184 2354 1477 0,'-13'10'199'0,"4"0"-137"0,-11 12-26 0,-1 0 30 0,8 2-24 0,5 0-23 0,0-2-5 0,12-4 2 0,1 0-7 0,2-5 12 0,4-2-3 0,5-4-16 16,3-6 13-16,4-1-15 15,4-8-46-15,0-8-40 16,-6-4-59-16,4-6-13 16,0-4 41-16,-1-4-252 15,32-64-494-15</inkml:trace>
  <inkml:trace contextRef="#ctx0" brushRef="#br0" timeOffset="6146.81">6422 2126 1372 0,'0'0'327'0,"-2"-3"-147"0,2 3-38 15,-2 0 19-15,2 0-109 16,-2 3-52-16,0 4 17 16,-4 9-7-16,2 8 5 15,0 9 15-15,1 3 0 16,6 2-9-16,3-2 8 16,2-2-28-16,-2-2 20 15,0-8-7-15,3-4-6 16,-5-4-7-16,2-2-1 15,-4-8 2-15,0-4-1 16,-2 0 10-16,0-2 1 16,0-2 18-16,2 0-9 0,-2-6 12 15,5-8-32-15,-3-6-1 16,4-8-22-16,4-2-43 16,3 4-13-16,-1 4 21 15,5 4 17-15,-3 12 28 16,-1 5-17-16,-3 8 19 15,11 11 8-15,-2 8 2 16,8 4 3-16,4 4-2 16,-2 0 7-16,2-6 1 15,1-10 18-15,-1-2 21 16,-4-8 16-16,2-4 10 16,0-4 7-16,-2-4-8 15,-1-4-10-15,-1-4-24 16,-3-2 0-16,-4-2 2 0,-3-4-8 15,-1-2-11-15,-8 0-4 16,-1 2-4-16,-5 2-14 16,0 4-1-16,-5 8 0 15,-1 4-19-15,2 4 1 16,-8 1 5-16,-1 10-11 16,1 5 7-16,1 28-50 15,16-20 28 1,4-4-13-16,4-4 20 15,8-2 22-15,-2-6 11 16,4-4 7-16,-1-4-7 0,5-6 0 16,2-4 9-1,-3-6-3-15,5-2 0 0,-1-4 2 16,-8 4-7 0,-2-6 0-16,-7 2-1 0,-4 4 1 15,0 4 1-15,-4 7-1 16,-3 4 10-16,-2 1-11 15,0 2 0-15,0 2-13 16,4 5 5-16,3 6 8 16,0 7 9-16,2-2-8 15,1 4 11-15,-4-2-11 16,-6-4 6-16,-6 0-6 16,-11 2 1-16,-10 2-2 15,-22 4-215-15,-120 24-670 0</inkml:trace>
  <inkml:trace contextRef="#ctx0" brushRef="#br0" timeOffset="7434.98">4644 3074 1690 0,'-2'0'303'0,"4"-2"-213"0,-2 2-24 0,0-4-10 0,0 4-1 0,0 0-11 0,0 0-2 0,2 0-14 0,-2 0 17 0,2 0 21 16,-2 0-28-16,-2 4-27 16,4-2-11-16,0 10-24 15,8 12 24-15,-1 12 22 16,-3 6-10-16,3 4-1 16,0-2-1-16,-7-6 2 15,5-8-10-15,-9-7-1 0,2-7-1 16,-5-6 6-16,3-6-5 15,2-3 0-15,0 2 19 16,-2-6-2-16,0-2-2 16,-1-5-16-16,-1-8-7 15,-1-7 7-15,3-3-2 16,0 1-34-16,4-4-9 16,7 3-31-16,7 2 20 15,4 2 11-15,11 2 3 16,3 2 17-16,3 8 14 15,-1 2 11-15,-3 8 0 16,-4 6-6-16,-4 10 5 0,0 6 1 16,-5 6 2-1,4 4 7-15,-6 2 7 0,-3 0 4 16,-8-4-20-16,-2-3 8 16,-3-6 5-16,-2-1-11 15,-2-5-2-15,2-1-14 16,-5-2-113-16,2-6-142 15,1-14-312-15</inkml:trace>
  <inkml:trace contextRef="#ctx0" brushRef="#br0" timeOffset="7776.55">5136 3164 1528 0,'-4'14'189'0,"0"2"-125"0,-5 10-17 0,3 2 8 0,6-2-14 0,3-2-1 0,7-3 37 0,0-9 2 0,6-1 10 0,6-7-10 0,5-1 2 16,6-7-10-16,3-3-11 15,2-7-24-15,-4 0-17 16,-7-2 7-16,-8 0 8 15,-7 0-1-15,-8-2-12 0,-6 4 4 16,-6 2-24 0,-2-2-2-16,-8 4-2 0,-2 0-10 15,-5 2-8-15,2 6-59 16,0 0-83-16,7 6-122 16,-5 2-237-16</inkml:trace>
  <inkml:trace contextRef="#ctx0" brushRef="#br0" timeOffset="8516.01">5743 3104 1708 0,'-7'2'231'16,"0"0"-176"-16,-11 2-11 16,0 8 10-16,-6-2-11 15,4 6-11-15,-5 6-8 16,7 0-5-16,7 4-19 16,1-2 0-16,10 1 7 15,6-6-7-15,5-5 9 16,3 0-4-16,3-10-5 15,1-1 17-15,-3-7 1 16,6-9 3-16,-6 3 16 0,-1-8 20 16,-1-4 33-1,-1-2-15-15,-4-6-19 0,3-2-4 16,-1-6-10-16,-4-2 3 16,-2 2-28-16,-2 0-5 15,1 3-5-15,-1 10-6 16,-2 3 16-16,2 7 10 15,-4 8-6-15,2 7-11 16,-2 0-10-16,2 0-3 16,-3 1-28-16,1 7-16 15,2 12 28-15,0 10 19 16,2 13 1-16,5 5-1 16,9 0-1-16,2-2 1 0,4-6-9 15,0-10-3 1,3-8 3-16,-5-6 9 15,2-7 7-15,-2-8-6 0,4-2 0 16,3-6 5-16,4-7 9 16,0-6-2-16,-2-2-13 15,-6-4-6-15,-3 2-28 16,-9 2-7-16,-9 8 19 16,-4 4-5-16,-4 6-21 15,-10 4 34-15,-2 6 5 16,-2 8 2-16,5 4 5 15,3-2 2-15,8 4-2 16,8-4-1-16,3 0 2 0,7-4 1 16,3-2 0-16,1-4 26 15,7-4 4-15,-3-2 7 16,6-6-5-16,7-8-21 16,-4-2-11-1,2 0-87-15,25-38-454 0</inkml:trace>
  <inkml:trace contextRef="#ctx0" brushRef="#br0" timeOffset="12080.18">4686 3994 1244 0,'0'0'627'0,"0"-2"-516"0,0 0-38 0,0 0 65 0,3 2-10 0,-3-2-16 0,2 0 16 0,-2 2-23 0,0-2-14 0,0 2-23 16,0 0-26-16,0 0-42 16,2 2-3-16,7 2-30 15,4 4 14-15,14 8 19 16,8 6 1-16,4 0 11 0,-4 3-12 15,-6-4 0 1,-10 0-1-16,-6-7-5 16,-11-2-21-16,-2-2-27 0,-9-1-3 15,-1-2 3-15,0-5 24 16,-3-4-15-16,-5-9 7 16,0-3 17-1,9-4-10-15,2-8-1 0,9-2-10 16,12-2-13-16,6-4-14 15,7 8-17-15,2 4 8 16,-3 4-27-16,1 10-33 16,17 0-174-16</inkml:trace>
  <inkml:trace contextRef="#ctx0" brushRef="#br0" timeOffset="12526.82">5250 3984 1666 0,'-12'8'219'16,"4"6"-164"-16,-7 8-29 0,-1 5-4 0,7-1 25 0,11-2-17 0,7-2-3 0,11-4 12 0,5-4 31 0,8-5 19 0,5-4-7 0,0-7-20 15,-3-6 14-15,-2 0-17 16,-4-6-16-16,-2 1 10 15,-8-1-7-15,-4 2-11 16,-8 1-11-16,-7-3-5 16,-5-3-19-16,-6-1-10 15,-9 4 3-15,-2-2-25 16,-7 4-25-16,2 4-63 16,7 2-27-16,3 6-64 15,11-2-83-15,29-8-1033 16</inkml:trace>
  <inkml:trace contextRef="#ctx0" brushRef="#br0" timeOffset="12929.77">5751 3970 193 0,'-2'-2'1491'15,"-2"2"-1279"-15,-3 0-104 16,-2 0 51-16,-4 4-27 0,-3 4-39 16,1 0-26-16,-6 6-29 15,2 2-17-15,1 4-9 16,9 2 1 0,5-1-12-16,8-2-1 0,5-5 10 15,7 3-2-15,1-7 5 16,5-2 4-16,3-7 7 15,-1-1-2-15,-2-1-20 16,1-3 11-16,-7-4-2 16,-3-1-4-16,-4-2 19 15,-5-1 14-15,-4-5-5 16,-4 3-13-16,-5-5-11 0,-4-2-11 16,-1 1-6-1,0 2-21-15,-1 4-33 0,2 0-44 16,-1 6-71-16,3 2-167 15,7-22-994-15</inkml:trace>
  <inkml:trace contextRef="#ctx0" brushRef="#br0" timeOffset="13380.14">6144 3753 1883 0,'0'0'331'0,"0"-1"-235"0,0 1-6 0,0 0 23 0,2-3-16 15,-2 3-29-15,0 0-31 0,0 0-8 0,0 3-22 0,0-3-7 16,0 8-14-16,0 7 14 16,0 12 13-16,-2 11-2 15,-3 6-2-15,1 2-3 16,0-4-5-16,4-4 0 16,0-6 1-16,1-6-1 15,2-3 0-15,1-5 0 16,1-4-1-16,-1-5 0 15,-2-2 0-15,5-1 0 16,-2-5 2-16,4-1 4 0,4 0 1 16,-3 0 7-16,6-1-5 15,-1-7-9-15,-1-1-27 16,-5-2-111-16,1-1-143 16,-8-6-101-16,-23-28-726 15</inkml:trace>
  <inkml:trace contextRef="#ctx0" brushRef="#br0" timeOffset="13646.87">6017 3932 1416 0,'8'-2'363'0,"1"-2"-245"15,14 0-14 1,-1 2 41-16,5 0-62 0,-5 0-10 15,2 2 23-15,-1-2-21 16,-1 0-25-16,0-2-17 16,-2 2 3-16,-5-6-12 15,-1 6-11-15,-7-2-11 16,3-2 8-16,-6 4-10 16,0-4-37-16,-2 4-76 15,-2-2-142-15,-4-6-284 16</inkml:trace>
  <inkml:trace contextRef="#ctx0" brushRef="#br0" timeOffset="14896.89">4931 4578 1696 0,'0'0'319'0,"0"0"-229"0,0 2-63 0,0 2-27 0,0 14 0 0,-1 12 39 0,-2 14 8 0,1 8-11 0,-1 0-3 0,3 2-9 16,3-6-11-16,-1-7 4 16,1-7-1-16,-2-12 29 15,-1-8-22-15,3-2-7 16,-3-8 5-16,0 0-11 15,2 0-9-15,0-2-1 16,5 0 0-16,7 2 28 16,7-4 16-16,13 0-11 0,9-8-12 15,5-2-9-15,4-4-5 16,0 4-6-16,-2-4-1 16,-5 4-8-16,-5-4-145 15,35-17-392-15</inkml:trace>
  <inkml:trace contextRef="#ctx0" brushRef="#br0" timeOffset="15381.34">5319 4860 1883 0,'2'0'234'0,"5"3"-176"15,4-2 5-15,2 2 11 16,1-2-10-16,1-1-32 16,-4-1-16-16,1-3-1 15,-3-4-4-15,1-1-2 16,0-1-9-16,-1-3 1 15,-3 2 16-15,-2-3-5 0,-1 4 6 16,-6 0 1 0,1 2-13-16,-2 0 0 0,0 0-5 15,-5 6-1-15,3-2 1 16,-8 2-1-16,5 2 0 16,-1 2 0-16,2 2-1 15,1 2 0-15,-1 6-8 16,3 4 3-16,0 4-1 15,5 5 7-15,2 3 0 16,4-5 12-16,4-5-12 16,1-1 6-16,5-3 11 15,7-6-7-15,0-4-9 16,9-2-2-16,4-4-121 16,4-6-131-16,66-31-204 15</inkml:trace>
  <inkml:trace contextRef="#ctx0" brushRef="#br0" timeOffset="16016.65">6084 4678 1673 0,'0'0'252'0,"0"0"-173"0,-3 0 43 0,-1 0 4 0,-3 2-62 0,-4 0-25 0,-7 4 0 15,-2 6 5-15,-9 4-11 16,0 2-8-16,0 4-8 0,0 0-5 16,11 0-7-16,3-2-5 15,8-2-1-15,7-1-8 16,2-4 3-16,3-3 5 15,-1-2-5-15,7-3-1 16,1-5 7-16,1-2 14 16,7-5-13-16,-2-4 21 15,4-5-16-15,-4-3-6 16,-3-1-1-16,1-2 0 16,-5 2-5-16,-6 0 6 15,-1 6 0-15,-1 2 7 0,-3 6-7 16,0 2-1-1,-3 2 0-15,-1 2-8 0,4 2 0 16,0 4-15 0,4 6 14-16,1 6 4 0,-1 8-2 15,9 0 8-15,-1-1 0 16,1-1 2-16,3-5 4 16,-5-1-6-16,-1-3 5 15,0-8-4-15,-1 0 7 16,-3-5 1-16,-4 0-8 15,3-4 19-15,0-4 11 16,4-2 11-16,4-9-4 16,0-2-5-16,-2-4-9 15,-2-3 12-15,-1 0-16 0,0 4-20 16,-6 2-36 0,-4 6-48-16,0 0-75 0,-4 4-216 15,-13-10-1099-15</inkml:trace>
  <inkml:trace contextRef="#ctx0" brushRef="#br0" timeOffset="16966.57">6366 4710 1704 0,'2'0'260'0,"1"2"-196"0,1 6-2 0,3 0 28 0,4 6-15 0,2 2-26 0,3 2-10 0,1 2 0 0,-3-2-4 15,-3-5 1-15,-1-2-6 16,-4-7 0-16,-4 0 4 16,1-4-1-16,-3 3 2 15,0-6 7-15,2 3 18 0,-2-4-5 16,4-4-22 0,2-6-15-16,2-4-9 0,3-6-8 15,3-2 1-15,1 0-1 16,4-2-1-16,-3 6 0 15,-3 2-11-15,5 8 10 16,-7 0-23-16,-1 8-33 16,-2 0-39-16,1 4-47 15,-2 4-5-15,2 0-67 16,2 4 61-16,5 0-2 16,-1 0-3-16,3-2 57 15,4 0 66-15,-4-4 36 16,3-2 1-16,-4 0 35 15,1-2 26-15,-5-2 31 16,3-2 7-16,1 0-10 0,-3-2-36 16,-3-2-4-16,0 2 14 15,-4-2 7-15,-2 2-4 16,-5 2-23-16,0 0-14 16,-5 0 18-16,-4 4-39 15,-4 0-9-15,-3 6-2 16,-4 6-4-16,0 6 5 15,-1 4-6-15,8 4 6 16,9 2-11-16,6 0 6 16,9-4 5-16,10 0-8 15,3-4 9-15,5-6 17 16,0-6-4-16,-2-6-1 16,-3-4 26-16,5-8-8 15,-4 0-9-15,4-6 9 16,-3-2-15-16,-3-2-2 0,-4 0 4 15,-2-2-7-15,-7 2-2 16,-3-2-2-16,2 8 4 16,-4 0 7-16,1 4 11 15,1 5-1-15,-1 3-7 16,6 3-19-16,6 1 17 16,-3 5-6-16,10 6 4 15,-3 1 10-15,-2 2 10 16,-9 0 0-16,-6 0-30 15,-12 0 3-15,-15 4-9 16,-11 4 0-16,-15 0-147 16,-10-2-117-16,-84 12-265 0</inkml:trace>
  <inkml:trace contextRef="#ctx0" brushRef="#br0" timeOffset="19749.98">14229 563 630 0,'-2'0'632'0,"2"0"-506"0,0 2 22 0,0-2-23 0,0 0-47 0,0 2-27 0,2-4 33 0,-2 2-26 0,0 2-1 0,0-4-3 0,-2 2 12 0,2 0-4 16,0 0-25 0,0 0-10-16,0 0-3 15,0 0-9-15,0 0-7 0,0 0-1 16,0 0-1-16,0 0-4 16,0 0 7-16,0 0-9 15,0 0 1-15,0 0 11 16,-13 8-11-16,1 0 0 15,-3 6 0-15,-6 2 0 16,4 3-1-16,3 0 0 16,6 2-2-16,8-7-16 15,2 1 4-15,12-4 13 16,-3-1 2-16,1-2-3 0,9-2 4 16,-3 0 16-1,4-4-9-15,-2-4 0 0,0-4-2 16,-2 0 5-1,-4-2-3-15,-1 0-3 0,-5-1-5 16,-3 0 10-16,-2-4 4 16,-3 5 6-16,-5-3-12 15,-2 2 1-15,0 0-9 16,-3-4-1-16,0 8-8 16,-1-2-5-16,-5 7 2 15,3 0-1-15,-3 4 0 16,1 4 3-16,6 1-6 15,2 6 6-15,5 0-6 16,4-4-25-16,3 2 4 0,4-4 19 16,4 0-7-16,-1-1 15 15,1-4 9-15,3-4 7 16,-1 0-5-16,-1-4 8 16,-1-4-8-16,-2 2 13 15,-2-1 12-15,-3-1-8 16,-1 1-4-16,-5-1 6 15,0-1 5-15,-5 0-13 16,1 2 5-16,-2 4 6 16,-6 0-23-16,-1 3-2 15,-1 4-11-15,-1 0-3 16,1 2 3-16,5 2 4 16,5-2 2-16,2-2 6 15,4-1-1-15,0-2-8 16,0-1 3-16,1 0 5 15,-1 0 1-15,0 0 0 0,2 0 8 16,4 0 6-16,-4-1-1 16,-2-2 2-16,-2-1-3 15,0 2-12-15,0-2-28 16,-4 0-72-16,-1 0-188 16,-19 4-993-16</inkml:trace>
  <inkml:trace contextRef="#ctx0" brushRef="#br0" timeOffset="20664.4">14169 742 1519 0,'0'0'285'0,"0"0"-203"0,0-2 74 0,0 2-43 0,2-5-34 0,-4 10-8 0,2-5-8 0,0 2-2 0,-3-2-13 0,3 0-10 0,-4 2-25 15,-4 2-7-15,-11 10-5 16,-4 0-1-16,-12 8 0 16,-5 2 1-16,-8 0 6 15,-6 4-5-15,-10 4-1 16,-6-2 7-16,-1 4-7 15,-7 6-1-15,0 2 0 0,1 5 0 16,2-3 0-16,9-4 1 16,8-2-1-16,11-4 0 15,11-2 0-15,10-8 0 16,8-8 0-16,2 0-1 16,7-6 1-16,3 0 0 15,1-4 0-15,1-2 6 16,4 0-6-16,-2-4 9 15,2 0 5-15,0 0 19 16,0 0 0-16,0 0 4 16,0 0-4-16,2 4 5 15,-2-4-7-15,0 0-2 16,0-4-17-16,0 4-8 0,0-1-4 16,-2 2-9-16,2-1-25 15,0 0-103-15,0 0-197 16,-2 22-375-16</inkml:trace>
  <inkml:trace contextRef="#ctx0" brushRef="#br0" timeOffset="21730.95">13059 1399 1458 0,'0'0'219'0,"-2"-1"-80"0,0-3-20 0,0 1-26 0,-1 3 12 0,1-2-32 0,-4 4-11 0,-1-2-17 0,-7 3-9 0,1 1 10 0,-7-1 10 16,0 8 10-16,-2-3-9 16,4 7-12-16,-3 3-29 15,4 0-5-15,3 7-5 0,4-3-6 16,3-1-17 0,11 2 17-16,5-1-6 0,7-2 6 15,9-4 1-15,-1-8 12 16,9-2 5-16,3-6-16 15,-2-4 14-15,-5-2-1 16,-2-6-7-16,-6 0 2 16,0-2-2-16,-9 0 4 15,-4-2-3-15,-4-2 0 16,-4 0-9-16,-4 1-9 16,-6 3-12-16,0 5 9 15,-9 0 0-15,2 8 12 16,-1 2-7-16,-2 8 5 15,9-1-4-15,4 0-4 16,5 4-10-16,4-6-5 0,5 0-11 16,-1 2 17-16,2-6 18 15,0 2 2-15,3-6-1 16,-5 2 12-16,4-2-3 16,-4-2 5-16,1-4-2 15,-3 2-3-15,1 4 3 16,-10-5-12-16,1 2 0 15,-5-4-12-15,-5 1 0 16,-3 1-2-16,-1 3 13 16,1 5-20-16,-2 2-29 15,6 3-79-15,4-1-121 16,0 8-527-16</inkml:trace>
  <inkml:trace contextRef="#ctx0" brushRef="#br0" timeOffset="22918.78">14251 756 605 0,'0'2'900'0,"0"-2"-723"0,0 0-80 0,3 0 67 0,-1-2-67 0,0 2-16 0,-2 0-27 0,2-3 9 0,-2 3-10 0,0 0-17 0,7 5-6 16,-2 1 16-16,8 1 14 16,7 10-18-16,9 7 12 15,9 4-28-15,9 10-20 16,8 8 9-16,5 2 1 15,-2 8-16-15,0-3-1 0,-8-6 0 16,-4 0-1-16,-6-7 1 16,1-4 1-16,-6-6-1 15,1 0 1-15,-1-4 1 16,-2-2-1-16,-4-2 0 16,-6-6 0-16,-3 1 1 15,-9-7-1-15,-2-2 0 16,-3-4 0-16,-3-3 1 15,-3-1-1-15,0 2 1 16,0-2 10-16,0 0 2 16,0 0-2-16,0 0 5 15,0 0 1-15,0 0 2 0,0 0-1 16,5 3-4 0,-1 1 7-16,2-3 1 0,1 8-11 15,-3-5-5-15,2-3-6 16,-4 3 6-16,0-1-6 15,-2-2 6-15,2-1-4 16,-2 3-1-16,0-3 5 16,0-3-4-16,0 6-1 15,0-3-1-15,2 0 0 16,-2 0-1-16,0 0 1 16,0 4 0-16,0-8-1 15,-2 4-7-15,2 0-49 16,-2 0-109-16,0 4-212 0,-19-2-415 15</inkml:trace>
  <inkml:trace contextRef="#ctx0" brushRef="#br0" timeOffset="23578.86">15045 1412 927 0,'-2'0'868'0,"2"0"-749"0,0 0-64 0,-2 1 65 0,2-1-19 0,0-1-29 0,-3 2-6 0,1-1 1 0,2 0-25 0,-3 3-7 0,0-3-16 0,-3 5-1 16,-2 5 11-16,-3 0 5 15,-3 8-13-15,3 3-18 16,7-3-3-16,2 4-1 16,6 0 0-16,5-4 1 15,2-2 0-15,2-4 6 16,0-2-5-16,6-6 14 16,-2-2 2-16,1 0 11 15,-1-4 5-15,4-2-6 16,-3-4-10-16,-3-2-16 15,6 0 8-15,-11-2-1 0,2-4 4 16,-3 4-3-16,-5-4-9 16,-4 3-9-16,-2 4-12 15,-7-1 10-15,5 6 1 16,-10-2 2-16,-1 10-2 16,-12 3-8-16,0 4 7 15,7 7 4-15,0 0-20 16,13 0 4-16,5 0-23 15,8 0-22-15,12 0-23 16,3-8 58-16,8-2 24 16,2-8-5-16,-7-2-4 15,1-6 17-15,-7 2 1 16,-3-2 25-16,-6-4 22 16,-6 4 2-16,-6-4-5 15,-8 0-44-15,-7-6-1 0,-4 2-29 16,-9 2-19-16,-5 0-17 15,-1 3-38-15,-4 4-116 16,-41-1-444-16</inkml:trace>
  <inkml:trace contextRef="#ctx0" brushRef="#br0" timeOffset="24733.19">12905 1706 1634 0,'2'-2'281'0,"-2"2"-194"0,-2 0 52 0,2 2-38 0,-2-2-37 0,0 0 22 0,2 2-20 0,0-2-9 0,-2 0-8 0,0 0-19 0,0 0-10 16,2 0-2-16,-3 2-18 15,-1 6 0-15,-6 4 14 0,-9 10-13 16,-6 14 1-1,-10 4 6-15,-13 9-8 0,-14 5-9 16,-7 0 8 0,-8-4 1-16,-2 0 0 0,6-4 0 15,11-4 9 1,6-6-9-16,7 3 1 0,7-7 0 16,2 2 5-16,6-8 1 15,8-6-6-15,3-6-1 16,8-2 11-16,3-4-11 15,6-2-1-15,4-4-6 16,-3-2 7-16,5 4 2 16,0-4-1-16,5 0 5 15,-5 0 18-15,2 0 17 16,-2-4-2-16,0 4-5 16,0 0-4-16,0 0 3 15,0 0 2-15,-2 0-4 0,2 0-1 16,0 0-6-16,0 0-15 15,0 0-8-15,0 0-1 16,0 0-15-16,0 0-65 16,0 0-95-16,13-8-137 15,5-2-156-15,71-44-356 16</inkml:trace>
  <inkml:trace contextRef="#ctx0" brushRef="#br0" timeOffset="25497.5">13001 1756 961 0,'0'-1'184'0,"3"-2"-92"0,-3-1 20 0,2 2-14 0,-2 0-65 0,2 0-11 0,-2-2 32 0,0 0-25 0,0 3-19 0,0-2 50 0,0 3 20 0,0-2-17 15,0 2 6-15,0 0-3 16,0 0-3-16,-2 0-35 16,2 0-28-16,0 0-24 15,0 0-72-15,0-2-102 16,2 2-147-16,7 0-570 16</inkml:trace>
  <inkml:trace contextRef="#ctx0" brushRef="#br0" timeOffset="26013.77">13061 1726 1290 0,'0'0'240'16,"0"0"-92"-16,0 0 20 0,0-2-75 15,0 2-22-15,0 0-1 16,0 0-5-16,3 0-16 15,-3-2-7-15,0 4 6 16,3-2-7-16,-3 0-13 16,0 2-4-16,2 0-13 15,4 4-10-15,11 8 46 16,2 7-22-16,10 2-2 16,2 8-8-16,2 1-2 15,5 4 25-15,5 2-23 16,-1 0 12-16,0 2-12 15,3 2-3-15,9 0-11 0,4 6 5 16,10 1-5 0,3 2 0-16,6-2 11 0,-4-13-1 15,-9-6-11-15,-8-12 13 16,-14-6-5-16,-11-6 4 16,-6-4 6-16,-14 0 12 15,-7-2-3-15,-1 0 24 16,-3 0 1-16,-3 0 2 15,1 0-6-15,2 0-15 16,0 0-1-16,0 0-11 16,0 0-9-16,-2 0-2 0,2 0-2 15,0 0-8-15,0 0-11 16,-2 0-26-16,-3-2-92 16,-5-2-218-1,-38-10-680-15</inkml:trace>
  <inkml:trace contextRef="#ctx0" brushRef="#br0" timeOffset="26547.82">14135 2354 1629 0,'0'0'222'16,"-2"0"-142"-16,0 0 55 0,-4 4-41 0,-3-2-62 0,-5 4-10 0,-1 0 2 0,1 6-4 0,5 0-1 0,1 2-4 0,0 0-4 0,8 4 4 16,10-2-6-16,1-4 19 15,5 2 7-15,5-6-5 0,0 1 7 16,3-8-4-16,-4-1-10 16,4-6 4-1,-5 0-6-15,0 0-8 0,-3-6 10 16,-3-2 8-16,1-2-1 15,-3-2-10-15,-5 2-1 16,-3 0-10-16,-3 0-9 16,-4 6 0-16,-3-2-2 15,-2 6-14-15,-5 4 1 16,-3 4 7-16,-8 2 7 16,0 8-7-16,-4-2 7 15,6 4 0-15,-2-2-30 16,9 2-140-16,3-4-185 15,-10 2-524-15</inkml:trace>
  <inkml:trace contextRef="#ctx0" brushRef="#br0" timeOffset="27681.06">11963 2342 1468 0,'0'0'243'0,"0"0"-142"0,-2 2-4 0,2-2-13 0,-2 0-37 0,2 0-14 0,-2 0 21 0,-1 2-24 0,-8 4-5 0,-4 4-8 16,-3 0-5-16,-5 6 1 15,10 2-1-15,-1 0-1 16,8 2-10-16,2 0 8 0,8-2-9 16,2-6-3-16,8 2 2 15,-1-6 1-15,8 0 12 16,-1-8 25-16,-1-4 8 15,2-2 0-15,-1-4-9 16,-5-2-10-16,-1 0 14 16,1-6-14-16,-8-2 16 15,-1-2-26-15,-3 2 2 16,-3 2-10-16,-4 4-7 16,-3 4 7-16,-4 2-7 15,-3 6-1-15,-3 2-18 16,-6 6 10-16,1 4 7 0,2 0 1 15,6 2-1 1,10-2-11-16,6 0-6 0,5-4 6 16,6 0 12-16,7 0 0 15,7-6 13-15,0-2-13 16,2-2 7-16,-5-4 8 16,-3-2-7-16,-8 2 2 15,-5 2 1-15,0-2-11 16,-11 4-45-16,-4-2-68 15,-6 2-109-15,-56 4-313 16</inkml:trace>
  <inkml:trace contextRef="#ctx0" brushRef="#br0" timeOffset="28547.54">11959 2484 13 0,'0'0'1070'0,"0"-2"-883"0,-2 2-101 0,2 0 11 0,-3 0-31 0,3 0 30 0,3 0 21 0,-3 0-22 0,0 0-1 16,0 0-1-16,-3 0 3 15,3 0-33-15,0 0-13 16,-2 0-4-16,2 0-1 15,0 0-12-15,-2 2 3 16,-5 4 2-16,-4 8-7 16,-3 6-8-16,-3 7-8 0,-8 6-6 15,-6 10-3-15,-2 11-5 16,-10 8-1-16,1 6-13 16,-4-4-5-16,1 0-12 15,5-9 7-15,2-5 22 16,5-8 2-16,6-12-2 15,9-8 1-15,7-10 0 16,7-8 0-16,0-2-24 16,2 0 4-16,4-2 8 15,2 0-1-15,-4-2 7 16,2 0 5-16,-2 2 0 0,2 0-11 16,-2 0 3-1,0 0-36-15,0 0-57 0,0 0-75 16,0-2-86-16,0-20-668 15</inkml:trace>
  <inkml:trace contextRef="#ctx0" brushRef="#br0" timeOffset="29186.75">11939 2563 1407 0,'0'0'274'0,"0"0"-127"0,2 0 8 0,-2-3 17 0,0 3-53 0,0 0 14 0,0-1-11 0,0 1-22 0,0 1-19 0,-2-1-25 16,6 4-35-16,7 6-21 16,16 12 13-16,16 10-13 15,9 15 16-15,16 5-10 16,12 2 0-16,2 4-4 15,1-8-2-15,-5-1 9 16,-7-10-3-16,-9-9-5 16,-8-7 4-16,-7-14 9 0,-12 2 5 15,-3-7 19-15,-8-4-13 16,-11 2 2-16,-6-2-4 16,-5 0 4-16,-2 0-2 15,0 0-10-15,0 0-15 16,0 0 0-16,-2 0-15 15,2 0-91-15,-5 1-215 16,-36 16-297-16</inkml:trace>
  <inkml:trace contextRef="#ctx0" brushRef="#br0" timeOffset="30015.21">11371 3140 1162 0,'-7'-2'279'0,"2"0"-174"0,-3-2 45 0,-3 2-20 0,1 2-61 0,-1 2 6 0,3 2-3 0,-8 6-24 0,-3 2 8 0,0 6-25 0,-3 4 29 15,-2 6-30-15,10-2-9 16,3 0-9-16,4 1-4 15,8-1-7-15,7-2-1 16,3-2 2-16,4-4 7 16,3-4-8-16,1-6 48 0,2-6 2 15,0-4 17 1,1-6-8-16,-3-5 3 0,2 2-21 16,-5-11-15-16,1-3-15 15,-3-3 12 1,-7-2-9-16,-5 6 10 0,-9 0-23 15,-7 8-1-15,-11 0 5 16,-8 10-12-16,-4 8 1 16,-7 4 5-16,3 8 1 15,11-2-1-15,9-2 0 16,14-4-27-16,10 0-78 16,10 0-85-16,16 2-92 0,102-14-249 15</inkml:trace>
  <inkml:trace contextRef="#ctx0" brushRef="#br0" timeOffset="30930.99">12594 3096 1249 0,'0'0'329'0,"-3"0"-206"0,3 0-27 0,0 0 0 0,0 0-59 0,3 0-25 0,-3 0-10 0,0-4 16 0,2 8-6 0,-2-4 24 0,-2 0-2 0,2 0 13 0,0 0 26 0,0 0-19 0,0 0-9 16,0 0-27-16,-11 12 8 0,-3 4-14 15,3 6-2-15,0 4 10 16,5 2-14-16,3-4 2 15,8 0-7-15,6-2 0 16,11-1 9-16,7-7 23 16,9-3-3-16,4-4 9 15,5-7-10-15,-3-4-4 16,1-5-1-16,-5-7-1 16,-2 0 13-16,-5-4 1 15,-4 2 11-15,-6-6-21 16,-6 2-15-16,-7-2-3 15,-6 0-9-15,-8 2 8 16,-10 4-5-16,-4 4 6 16,-4 4-8-16,-7 6 5 0,-4 2 1 15,1 4-7-15,5 2 0 16,5 0-1-16,9 0 1 16,4 2-17-16,5-2 2 15,1 0-76-15,3 0-133 16,3-2-254-16,16-6-862 15</inkml:trace>
  <inkml:trace contextRef="#ctx0" brushRef="#br0" timeOffset="31947.97">14270 2530 1209 0,'0'0'344'0,"0"-2"-179"0,0 2-27 0,0 0-9 0,0 0-8 0,-3 0-2 0,3 2-23 0,-5 2-27 0,1 10-18 0,0 11 6 0,-7 12 12 0,-7 14-20 16,-5 9-17-16,-3 6-23 15,1-2-9-15,1 1 6 16,1-11-6-16,2-8-13 16,4-6 4-16,2-10-8 15,4-2-14-15,0-2 1 16,2-6-26-16,4-2-17 15,-4-2-62-15,5-2-84 0,0-2-93 16,-1-2-415-16</inkml:trace>
  <inkml:trace contextRef="#ctx0" brushRef="#br0" timeOffset="32682.31">14409 2462 931 0,'-2'0'312'0,"2"0"-143"0,0 0-14 0,-2 0-14 0,2 0-51 0,-2 0-23 0,2-2-1 0,2 2-19 0,-2 2 25 0,2-2 0 0,-2 0 18 16,2 0-21-16,-2 0-11 15,5 4-25-15,2 8 2 16,10 11 61-16,10 10-42 16,7 14-21-16,11 9-15 15,5 4-6-15,13 0-5 16,2 0-7-16,13-2 0 15,1-3 12-15,2-8 12 0,-8-10-4 16,-7-12 23 0,-14-7 10-16,-4-9-10 0,-15-3 14 15,-8-4-22-15,-12-2 2 16,-5 0-1-16,-8 0 12 16,0-2-6-16,-2 4-16 15,2-4-7-15,-2 2-8 16,0 0-11-16,0 0-21 15,-1-4-63-15,-5-2-160 16,-39-14-351-16</inkml:trace>
  <inkml:trace contextRef="#ctx0" brushRef="#br0" timeOffset="33449.82">14093 3084 1424 0,'-2'0'282'0,"0"0"-184"0,0 4 40 0,-6 6 43 0,0-2-44 0,-1 10-37 0,-5-2 1 0,6 4-34 0,1 2-34 0,3-6 6 0,4-4-1 0,2 0-4 15,2-6 4-15,3 0-1 16,7 0-2-16,5-4 4 16,6-2-6-16,4-8-18 15,0 0-6-15,0-2-9 16,-9-4 16-16,-2-2-1 16,-7 4-13-16,-9 0-2 15,-4 4-32-15,-7-2-26 16,-9 0 17-16,-2 2-1 15,-7-2-24-15,5 6-46 16,2 0-46-16,14 0-133 16,21-20-349-16</inkml:trace>
  <inkml:trace contextRef="#ctx0" brushRef="#br0" timeOffset="34117.11">15180 3066 1591 0,'-4'2'291'0,"0"2"-222"0,-7 2 51 0,-3 2-14 0,3 6-46 0,3-4-31 0,2 4-1 0,4-2-5 0,6 0-10 0,2 0 2 0,2-2 26 0,5-4 1 16,8-2 39-16,-3-2-15 15,1-4-26-15,0-2-7 16,-2-2 11-16,-5-4-4 15,-4 2 7-15,-3-4 14 16,-5 2-20-16,-5-4-41 0,-6 0-14 16,-7-4-73-16,-6-2-106 15,-6 4-178-15,-51-36-605 16</inkml:trace>
  <inkml:trace contextRef="#ctx0" brushRef="#br0" timeOffset="35372.96">14829 487 1461 0,'2'4'146'0,"0"2"-76"0,4 4-14 0,-3 2-31 0,-1 2-24 15,-2-6 5-15,0 0 9 0,-2-6 34 0,2-2 13 0,0 0 20 0,2 0 59 0,-1-6-19 0,5 0 7 16,3-6-89-16,0-6-13 15,4-4 20-15,7-2-20 16,0 0 3-16,5 0-15 16,-6 5 1-16,8 6-16 15,-4 1-26-15,2 4-73 16,-2 5-246-16,31 24-267 16</inkml:trace>
  <inkml:trace contextRef="#ctx0" brushRef="#br0" timeOffset="35747.71">15201 541 1479 0,'-9'8'297'16,"1"-2"-195"-16,0 10-57 15,-3 0 3-15,7 5-24 16,-1-3-15-16,10 0-8 16,4-4 53-16,3-1-33 15,11 0 57-15,4-3-2 0,6-6 16 16,3-4-31-16,-1-4-25 16,-1-2-13-16,-12 2 7 15,-4-3 1-15,-5 1 5 16,-4 2-10-16,-4-5 1 15,-5 0-5-15,-7 0-22 16,-2-5-18-16,-6-3 0 16,-3 3-7-16,0 0-31 15,-4 6-32-15,2 2-61 16,-1 4-82-16,6 10-226 16</inkml:trace>
  <inkml:trace contextRef="#ctx0" brushRef="#br0" timeOffset="36101.21">15537 565 768 0,'-8'8'891'15,"4"-2"-763"-15,-2 6-40 16,2 6-23-16,6-1-23 15,5 1 9-15,8-9 16 16,1 1 20-16,2 0-4 16,2-7-11-16,0-2-11 15,0-5 23-15,-5 2-13 0,1-2-5 16,-7-4 13 0,-4 4-8-16,-4-3-16 15,-1-4-19-15,-1 1-18 0,-9-4-18 16,-5 0-20-16,-1-4 19 15,-6 4-28-15,2 4-23 16,0 6-64-16,5 2-88 16,3 6-120-16,14 4-201 15</inkml:trace>
  <inkml:trace contextRef="#ctx0" brushRef="#br0" timeOffset="36399.18">15802 417 355 0,'0'0'1365'0,"0"0"-1159"15,0 0-89-15,0 2 7 16,0 0-80-16,-2 10-35 15,2 2 45-15,0 10-27 16,2 6 9-16,5-4-2 16,2 6 1-16,2-1-19 15,3-2-5-15,-1-4 1 16,0-7-5-16,0-4-6 16,-3-6-1-16,-1-1-67 0,-3-3-161 15,-10-1-152 1</inkml:trace>
  <inkml:trace contextRef="#ctx0" brushRef="#br0" timeOffset="36563.47">15807 549 1318 0,'9'-8'607'0,"4"4"-469"16,16-2 71-16,5-6-32 15,8 8-84-15,0-2-41 16,3 2-23-16,-1-4-29 0,-1 4-6 15,6 0-198 1,51-12-465-16</inkml:trace>
  <inkml:trace contextRef="#ctx0" brushRef="#br0" timeOffset="37853.85">15658 1183 1549 0,'0'2'306'0,"0"-2"-192"0,0 2 15 0,0 2-45 0,0 4-63 0,0 10 63 0,2 8-17 0,2 8-13 0,3 2-13 0,0-2 5 0,0 0-13 0,1-6-13 16,-1-6-11-16,2-5 0 16,-4-6-2-16,-1-4 11 0,-2-3-10 15,-2-3-2 1,2-1-5-16,-2 3 5 16,2-6-5-16,0 3 19 15,1-5-19-15,1-3 25 0,1-6-19 16,2-4-7-16,-7-3-33 15,-7 3-27-15,0 0 23 16,-6 8-28-16,-12 4-38 16,0 6-101-16,-4 5-60 15,-22 10-242-15</inkml:trace>
  <inkml:trace contextRef="#ctx0" brushRef="#br0" timeOffset="38464.86">15880 1301 994 0,'2'0'682'0,"1"0"-605"15,3 2-17-15,6 2 57 0,-1 2-39 0,5-2 9 0,-6 0 40 0,-1 0-8 0,-2 0-34 0,0 4-2 16,-3 0-22-16,-2 5-35 16,1 5-17-16,-6 5 1 15,-3 9-9-15,-4 0 8 16,0-3-8-16,1-7-1 16,-2-4 0-16,2-6 11 15,2-2-9-15,3-6-2 16,-1-2 9-16,5 0-8 15,0-2 6-15,0-2-7 16,0 2-8-16,3-6-8 0,-3-4-38 16,2 4 21-16,-2-4 25 15,2-4-2-15,0 3 10 16,2-3 18-16,5-4-3 16,1 3-5-16,3-7 7 15,5-4-2-15,3-5-3 16,4 3 4-16,0-2-10 15,4 0-6-15,-7-2-18 16,2 4-36-16,-1 8-86 16,-7 6-128-16,19 2-273 15</inkml:trace>
  <inkml:trace contextRef="#ctx0" brushRef="#br0" timeOffset="39930.53">16333 1351 1601 0,'0'0'309'0,"0"0"-211"0,-2-2 64 0,-6 6-77 0,-3 4-41 0,-9 7-22 0,-2 8-8 0,0 4 11 0,4 3-19 0,7-1 17 0,7-4-14 0,4-3-8 16,4-4 7-16,0-6-7 15,3-6 1-15,0 2 10 16,0-6 3-16,1-2 6 15,5 0 0-15,1-6-3 16,-1-6-6-16,3-4-11 16,-5 0-1-16,1-4 0 15,-2 0-33-15,-3-1-3 16,-3 7-4-16,1 5-10 0,-5 6 22 16,0 3-8-16,0 4-72 15,-3 7 55-15,6 3 35 16,0 4 3-16,3 4-3 15,3-4-1-15,7-4 10 16,-3-2 8-16,2-4 1 16,1-4 12-16,-5-4 34 15,1 0-1-15,-2-4 14 16,-1-2 2-16,1-2-16 16,0-4-24-16,5 0-21 15,-1-9-10-15,5-2-53 16,2 2-33-16,0 1 9 0,-1 11 12 15,-5 5 25 1,-6 4 32-16,2 9 2 0,-6 0 10 16,1 9 6-16,-1 0 0 15,-1-2 0-15,0 4 0 16,1-6 2-16,0-8 4 16,-1 0 18-16,-2-6 10 15,3 0 4-15,-3 0 8 16,2-4-16-16,4-4-6 15,0-6-24-15,5-4-46 16,-1 1-16-16,3-5-5 16,3 4-19-16,-3 7-7 15,4 1-1-15,0 6 56 16,-1 5 17-16,3 3-12 16,-1 6-40-16,4 0-89 15,0 2-152-15,3-2-361 0,0-3 675 16,-2 3 207-16,-4-9 171 15,-7-1-219-15,-1-3-3 16,-2-5-26-16,-1 0-11 16,-4 2 4-16,-2-5 1 15,-1 5-65-15,-6 1-19 16,-1-6-13-16,-4 5-25 16,-4 5 13-16,-1-2-14 15,-5 6 5-15,0 2-5 16,0 9 0-16,1 9-1 15,3 0 0-15,5 4-22 16,11 1-62-16,7-6-47 0,5-4 79 16,3-6 19-16,1-4 33 15,2-6 75-15,2-8 49 16,1-2-46-16,2-8-21 16,-2 2 24-16,4-8-10 15,-2-2-29-15,2-3-12 16,0-1 1-16,-10-4 13 15,-1 2-16-15,-4-2-11 16,-4 2-8-16,-3 4 16 16,-3 10-1-16,-2 4 17 15,0 6 5-15,-2 4-37 16,0 4-9-16,-3 2-39 16,-1 12 24-16,1 2 15 15,-2 14-1-15,5 5 0 16,4-1-17-16,9-3-55 15,1 2-4-15,1-13 4 16,5-6 29-16,-3-8 32 0,3-4 12 16,2-6 9-16,-2-6 9 15,4 0 22-15,-7-6 5 16,2-3 33-16,-7-2-39 16,-3-4-39-16,0-3-15 15,-5 2-64-15,1 2 8 16,1 4 32-16,2 8 12 15,-1 4 12-15,1 2 10 16,2 8 5-16,-2 0 10 16,3 4 7-16,1 5-2 15,2 2-6-15,-3 3-3 16,3 3 7-16,-2-2 7 16,-3-6 40-16,-1 1 61 0,-1-6-44 15,-2-7-44-15,-6 3-12 16,-2-1-11-16,-5 7-10 15,-19 4-50-15,-103 42-605 16</inkml:trace>
  <inkml:trace contextRef="#ctx0" brushRef="#br0" timeOffset="41513.93">15610 2865 1648 0,'0'0'266'0,"0"0"-166"0,0 0 98 0,0 0-75 0,0 0-58 0,0-2 10 0,-2 2-3 0,0-2-8 0,-4-2-19 15,-1-4-21-15,-2 2-16 16,-2 2 4-16,0-4-5 16,-3 2 1-16,-3 2-7 15,-4 0-1-15,-6 2 1 16,3 2-2-16,-10 2-4 15,1 2 4-15,-2 2-5 16,-3 4 5-16,-3 0 2 16,4 2-2-16,-5 0 1 15,2 2 0-15,-3-1-1 16,3 2 0-16,0 2-10 16,3-2 10-16,2 6 0 15,6-2 0-15,4 2-6 16,4 1-2-16,3 4-6 15,3 6 13-15,3 6-5 0,7 6-2 16,5 4 7-16,6 9 2 16,5 1 0-16,8 2-13 15,4-6-8-15,8-6 4 16,4-8-2-16,6-8-1 16,-1-6 7-16,4-8 13 15,1-6 12-15,1-8-10 16,2-2 4-16,0-6 0 15,6-6-6-15,-1-4 1 16,1-6 7-16,-1-2-2 16,-1-4 13-16,-10-2 10 15,-2-2 4-15,-6-4 12 16,-1-6-20-16,0 0-4 0,-4-3-5 16,-4 0-16-1,-1-2-1-15,-8 1-5 0,-8 0 5 16,2 2-21-16,-13 0 7 15,-8 2 15-15,-2 5 5 16,-5 7 28-16,-7 5-33 16,-8 0 21-16,-5 7-21 15,-4 2-7-15,4 8-6 16,9 2-43-16,7 10-155 16,8 6-271-16,6 22-606 15</inkml:trace>
  <inkml:trace contextRef="#ctx0" brushRef="#br0" timeOffset="42336.59">16088 3176 1914 0,'0'0'204'0,"2"2"-156"15,4 4-25-15,1 6 7 0,5 4 9 0,-2 2-3 0,1-2 0 0,-1-4-27 0,-6-1 3 0,-2-6-5 0,0-1-5 0,1-4 7 16,-3 0 0-16,0 0 1 16,0 0 10-16,0 0-1 15,2-2 56-15,0-1 2 16,4-12-17-16,6-3-50 16,3-10-10-16,6-2-9 15,-5 0-40-15,10 2 4 16,-8 4 13-16,-3 6-13 15,-1 10 30-15,-3 2-1 16,-3 10-5-16,0 2 7 0,2 4 1 16,-1 8 11-16,3 4 2 15,-1-2-7-15,4 2-10 16,1-8-13 0,-1-2-27-16,7-4 29 15,-1-6 11-15,4-2-7 16,-2-4-4-16,0-4-19 15,2-4 17-15,-3 0 6 16,0-4 17-16,-4 0 7 16,0 2 6-16,-9-4 1 0,-3 4 20 15,-1 4 2-15,-5 4-4 16,-5 2 32-16,3 4-24 16,0-4-15-16,0 8-18 15,-5 0-13-15,-2 4 4 16,4 8-8-16,5-2 7 0,5 4 10 15,6 0-6 1,2-6-7-16,3-2 13 0,4-2 12 16,0-4-1-16,3-2 2 15,-1-2 14-15,2-4 9 16,-3 0-15-16,-4 0 30 16,-5-6 6-16,-6 2 12 15,-4-2-28-15,-4-2-14 16,-2 0-27-16,-8-2-29 15,-5 6 10-15,-8-2-49 16,-4 6-19-16,-4 4-46 16,4 2-109-16,-16 0-243 0</inkml:trace>
  <inkml:trace contextRef="#ctx0" brushRef="#br0" timeOffset="43181.35">17021 2985 871 0,'-7'4'760'0,"1"5"-648"0,-6 5-37 0,1 8 18 0,-2 0-46 0,6 2-29 0,5-2-6 0,6-2-6 0,6-6 7 16,1-2 35-16,-1-6 42 15,2-4 15-15,3-2-34 16,-1-2 7-16,1-4-15 16,8-8-8-16,-5 0-13 15,1-4-6-15,-6-4-6 16,1-4 14-16,-3-3-19 15,-8-2-2-15,4-4-8 16,-9-7-15-16,-3 2 16 16,4 6-8-16,-5 4-1 0,-3 8 10 15,5 6 4 1,2 8-21-16,0 4 0 16,2 4-8-16,0 0-11 15,0 2-2-15,2 4-17 0,0 6 5 16,4 10 32-16,5 10-5 15,3 0 5-15,3-2 1 16,6 2 0-16,-3-7 0 16,3-4 2-16,1-4 4 15,-6-5 1-15,-1-4 1 16,8-6 14-16,-5-2-4 16,7-4 12-16,2-5-24 15,-7-2 2-15,2-1-8 16,-10-2-1-16,-3 1-43 0,-5 1-11 15,-8 6 35-15,-4 1-68 16,-6 0 67-16,-3 10 4 16,-4 0-5-16,7 9 13 15,1 7-14-15,9-2-14 16,4 4-43-16,7-5 13 16,4-6-4-16,7-2 10 15,-2-6 61-15,6-4 10 16,-1-2-1-16,-1-2 26 15,1-4 16-15,-2 0-12 16,-3-5-17-16,-2 4 17 16,-5-1-21-16,-4 0-18 15,-3-1 0-15,-2 1-42 0,0 2 5 16,-2 2 10-16,0 2 19 16,0-1-2-16,3 2 10 15,-3 2 0-15,2-2 0 16,0 1-12-16,3 1-90 15,4-7-174-15</inkml:trace>
  <inkml:trace contextRef="#ctx0" brushRef="#br0" timeOffset="45376.54">12636 3621 1617 0,'0'2'509'0,"0"-2"-425"0,0 2-33 0,3 2-16 0,-3 4-17 0,0 6 28 0,0 4-20 0,0 4-7 16,0-1 1 0,2 2-14-16,-2 2-5 0,2-1 5 15,2 2 19-15,3-6 10 16,-1-2-4-16,2-4-11 15,-4-6-4-15,2-2 4 16,-1 2-11-16,3-6 3 16,4 2 3-16,3-2-8 15,6-2-7-15,8-2-37 16,4-6-155-16,5-6-168 16,44-36-505-16</inkml:trace>
  <inkml:trace contextRef="#ctx0" brushRef="#br0" timeOffset="45782.64">13032 3796 1661 0,'8'0'208'15,"-4"0"-116"-15,5 0 65 16,2-3-74-16,2 2-35 15,6-2-14-15,-4-4-5 16,5 0-10-16,-5-1 25 16,-1-2-4-16,-1 1-14 15,-4-4-7-15,-5 2-8 0,-1-1 8 16,-6-1-13-16,1 5-5 16,-5-2 2-16,1 4-3 15,-10 4 0-15,3 2-17 16,-12 4 5-16,0 7 11 15,0 3-17-15,4 4 17 16,5-3-10-16,10 3 10 16,3 0-16-16,6-1 1 15,5-5 15-15,8 0-11 16,3-2-18-16,6-7 18 16,10 2-30-16,0-5-147 15,7-5-141-15,56-10-852 16</inkml:trace>
  <inkml:trace contextRef="#ctx0" brushRef="#br0" timeOffset="46580.99">13516 3688 1290 0,'-4'5'382'0,"-1"0"-271"0,-5 4-36 0,0 5-6 0,-3 4-15 15,4 0-12-15,-5 3 21 0,10-1-25 0,2-4-1 0,2-5-8 0,2 4-22 0,2-9 5 0,1 0 0 16,-3 0 6-16,5-6-17 15,-2 2 11-15,-1-2 10 16,0-2 10-16,1-2 5 16,1-4-10-16,2-4-7 15,0-4-20-15,-3-4 2 16,-1 2-2-16,-2 4-17 16,0 1-5-16,0 6 21 15,-1 3 1-15,-1 4-26 16,5 1-7-16,-1 5 5 15,2 2 26-15,9 6 1 0,2 4 0 16,-1-1 0 0,5-1 1-16,-3-2-1 0,2-4 1 15,-2-6 3-15,-4 0-1 16,-1-6 4-16,0 0-5 16,-3-6 31-16,2 0-2 15,1-6 16-15,-3-2-7 16,3 0 0-16,-5-5-20 15,0 0-19-15,-6-1-103 16,3 0-16-16,-5 5 19 16,2 7-19-16,-2 6-16 15,2 4 20-15,4 6 82 16,3 2 31-16,5 5-3 0,1-4 5 16,8 1 1-1,3-2 8-15,6 1 16 16,1-4 25-16,2-5-28 15,-6-4 4-15,0-1-5 16,-4-4-5 0,-4 0 5-16,-6 0 2 15,-9 4 19-15,-4 0 45 16,-4 0-32-16,-4 1-22 0,-5 1-9 16,1 3-13-16,2 3 5 0,-1 4-5 15,-3 1-2-15,8 5 0 16,0 0-5-16,6 4-4 15,2-6-9-15,8 2 3 16,-1-5 0-16,5-4-87 16,46-34-133-16</inkml:trace>
  <inkml:trace contextRef="#ctx0" brushRef="#br0" timeOffset="73731.14">11001 8568 1288 0,'7'0'232'0,"-1"4"-178"0,6 0-30 0,3 0 8 15,4-2-13-15,-5 2-10 0,-1 0-9 0,-1 2 1 0,-3 0-1 0,-5 0 0 16,0 0 0-16,-2 6 0 16,-2-3 0-16,3 1-47 15,0-2-216-15,24-8-607 16</inkml:trace>
  <inkml:trace contextRef="#ctx0" brushRef="#br0" timeOffset="74214.42">11671 8883 1305 0,'2'-4'254'0,"-2"4"-151"0,0 0 20 0,2-2 42 0,-2 2-21 0,4-2 11 0,-4 2-14 0,2-2-23 0,-2 2-68 0,0 0-35 0,4 0-15 0,-4-2-28 16,-4 4-145 0,4 0-164-16,-12 10-367 0</inkml:trace>
  <inkml:trace contextRef="#ctx0" brushRef="#br0" timeOffset="75521.8">12751 9021 541 0,'0'-2'1542'0,"3"2"-1337"0,-3-4-122 0,5 2-19 0,-3 2 20 0,3 0-48 0,-3 0-25 0,0 0-11 16,-2 0 12-16,0 0 1 16,2 6 11-16,-4 10-6 15,4 10 15-15,-4 14 6 16,2 9-18-16,-2 7-12 16,-3 4-2-16,-4 0-6 15,-2 2 7-15,0-6-8 16,-1-10 0-16,8-5 0 15,2-13-1-15,0-6-7 16,2-6 1-16,0-8-1 16,0-4-7-16,0-2 9 15,2-4-1-15,0 2 7 16,0-2-17-16,6-2 16 0,0-2-13 16,3-6 1-1,1 0-16-15,-1 0 7 0,-3 2 8 16,6-2 4-16,-3 2-19 15,0-2-35-15,7 0 32 16,-1-4-2-16,8-2 5 16,-2 1 5-16,1-2-31 15,-4 2-22-15,4 2 5 16,-3 4 26-16,-1 5 16 16,-7 2 13-16,-4 0-23 15,-5 4-76-15,-4 7-187 16</inkml:trace>
  <inkml:trace contextRef="#ctx0" brushRef="#br0" timeOffset="79639.47">13055 7939 1179 0,'2'0'266'0,"-2"0"-139"0,0 0 43 0,2 0-2 0,-2 0-35 0,0 0-16 0,0-3-31 0,0 3-29 0,0 0-3 0,2 0-18 0,-2 0-6 15,0 0 10-15,0 0 28 16,3 0-5-16,4 3-18 16,8-3 0-16,10 4 12 15,8-4-2-15,12 2-26 16,4 0-11-16,0 0-3 15,7 3-3-15,-8-2-11 16,-3-2 0-16,-5 2-1 16,-6 1 0-16,-10-2-12 15,-7-2-15-15,-9 1-64 16,-4-1-92-16,-6 0-53 16,-5 4-47-16,-8 5-25 0,-59 21-579 15</inkml:trace>
  <inkml:trace contextRef="#ctx0" brushRef="#br0" timeOffset="80166.75">13096 8171 1664 0,'0'0'326'16,"2"-2"-194"-16,4 2-18 16,3 0 25-16,9 0-2 0,1 0-73 15,10 2-19-15,1-2-4 16,1 0-8-16,2 0-3 16,-2 2-11-16,0-2-8 15,-2 0 1-15,0 2 13 16,-2 0 4-16,-2 0-8 15,-2 0 0-15,-6 0-3 16,3 0-17-16,-9-2 16 16,-6 2-17-16,4-2 9 15,-5 0-3-15,-2 0 1 16,1 0 2-16,-3 0 2 0,0 0-1 16,2 0 1-1,-2-2-4-15,0 4 1 16,2-2-7-16,-2 0 6 0,4 0 4 15,-4-2-10-15,0 2 10 16,0 0-7-16,0 0-2 16,0 0-2-16,0 0 0 15,-4 0 1-15,4 2-1 16,0-2 6-16,-2 0-6 16,2 0-18-16,-2 0-51 15,-3 4-138-15,-8 0-268 16,-43 10-561-16</inkml:trace>
  <inkml:trace contextRef="#ctx0" brushRef="#br0" timeOffset="82301.67">20640 7958 763 0,'0'0'187'0,"2"0"-103"0,-2 0 20 0,0 0-32 0,0 0 7 0,0-1-26 0,0 1-1 0,0 0-14 16,0 0 46-16,0 0-20 15,0 0-17-15,0 0-22 16,0 0-7-16,0 0-7 15,0 0 1-15,0 0-11 16,0 0 0-16,0 0 0 16,0 0 13-16,0 0 25 0,0 0-8 15,0 0 34 1,0 0-10-16,0 0-16 0,0 0-13 16,0 0-1-1,9 0 7-15,1-3 11 0,4 3-4 16,4-4 15-16,6 3 9 15,-3-1 2-15,6 2-10 16,-4-2 8-16,0 2-4 16,2-2-14-16,-3 2-2 15,3-3-13-15,-8 2-16 16,3 1-13-16,-7-3 5 16,-4 3-4-16,-2 0-2 15,-4 0-2-15,-6-1-65 16,0 1-83-16,-3 0-50 15,-9 1-71-15,-57 12-94 16</inkml:trace>
  <inkml:trace contextRef="#ctx0" brushRef="#br0" timeOffset="82623.33">20626 8111 1267 0,'4'0'274'0,"3"-2"-178"0,9 2 65 0,4-2-43 0,0 0-41 0,4 0-26 0,-1 0-9 0,4 0 19 16,-5 0-22-1,-2 2-7-15,0 0 16 16,-9 0-2-16,1-4 5 15,-6 4 2-15,-4-2-25 0,0 2-10 16,-2 0-9-16,0 0-9 16,0 0-1-16,-2 0-35 15,-2-2-75-15,-6 2-84 16,-5 0-120-16,-51-6-1104 16</inkml:trace>
  <inkml:trace contextRef="#ctx0" brushRef="#br0" timeOffset="84067.64">12701 9781 1935 0,'2'0'240'0,"0"-2"-168"0,7 1-40 0,7-3-7 0,3-3-10 0,4 3-9 0,0 1-4 15,-6 0-2-15,3 2 9 0,-7-2-1 16,-1 1 1-16,-6 2 6 16,3 0-9-16,-7 0-6 15,-2 0-5-15,-2 0-3 16,0 2-4-16,-7 5-4 15,-7 7 16-15,-8 5 6 16,-2 2-6-16,-3-6 0 16,2-1 0-16,6-3 21 15,8-1-20-15,5-6-1 16,6-3-14-16,4-1 3 16,8 3 11-16,3 1 15 15,14 0 9-15,11-1 11 16,1-6 5-16,3-1-32 15,-5-3-8-15,-1 2-43 16,-2 1-128-16,6-10-471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11T03:19:22.356"/>
    </inkml:context>
    <inkml:brush xml:id="br0">
      <inkml:brushProperty name="width" value="0.05292" units="cm"/>
      <inkml:brushProperty name="height" value="0.05292" units="cm"/>
      <inkml:brushProperty name="color" value="#FF0000"/>
    </inkml:brush>
  </inkml:definitions>
  <inkml:trace contextRef="#ctx0" brushRef="#br0">4827 4608 1633 0,'0'0'268'0,"0"-2"-202"0,0 2-33 0,0 0 72 0,0 0 9 0,0 0 14 0,0 0-13 0,0 0-31 0,0-2-19 0,0 2-17 16,2 0-8-16,4-4-14 15,13-4-19-15,10 0-1 16,13-10-5-16,7-2-1 16,9-1-1-16,4-1-41 15,-1 0-82-15,-1 7-157 16,26-3-305-16</inkml:trace>
  <inkml:trace contextRef="#ctx0" brushRef="#br0" timeOffset="1005.49">5275 6577 1799 0,'0'0'331'0,"0"0"-259"16,2 0-63-16,5-2-3 0,1 0 6 0,4-4 17 0,-1-2 25 0,4 2-14 0,3-4-25 0,3 0-14 15,4-2-1-15,2 2-81 16,31-12-252-16</inkml:trace>
  <inkml:trace contextRef="#ctx0" brushRef="#br0" timeOffset="1812.48">4808 7830 1022 0,'-3'4'258'0,"3"-4"-188"0,0 0-37 0,0 2 120 0,3-4-52 0,1 2 8 0,2-4-1 0,3 1-30 0,0-2 2 16,2 1-41-16,0-2-9 16,0-2 0-16,-4 4 18 15,0-2-15-15,-3 2 15 16,2-2 7-16,4 2-2 15,3-2-35-15,1-2 19 0,5-6-8 16,12-4-2-16,7 0 1 16,11-6-10-16,14-6-10 15,6-4 8-15,9-1-8 16,0 3-7-16,-2 3 6 16,-12 3-7-16,-3 5-5 15,-13 3-3-15,-12 10-5 16,-16 6-41-16,-11 0-5 15,-2 2 16-15,-7 2-16 16,-7 0-22-16,2 0 23 16,-1 4-86-16,-5 1-33 15,-1 2-11-15,-19 10-512 0</inkml:trace>
  <inkml:trace contextRef="#ctx0" brushRef="#br0" timeOffset="4280.42">9545 4684 1379 0,'-2'0'217'0,"2"0"-152"0,0 0-31 0,0 0 26 0,0 0 5 0,2 0-29 0,-2 0 15 0,3 0 4 0,-3 0 16 0,0-2 5 0,-3 4-29 16,3-2-2-16,14-4-6 16,-1 0-12-16,8 0 39 15,10-6-9-15,9-2 3 16,7-6 1-16,4-2-26 16,2-2-8-16,1 0-3 15,-8 6-23-15,-5-1 9 16,-10 10-10-16,-8-1-20 15,-8 5-91-15,-11 3-103 16,-23 25-261-16</inkml:trace>
  <inkml:trace contextRef="#ctx0" brushRef="#br0" timeOffset="5578.9">9749 7610 1221 0,'-2'0'309'0,"-3"2"-220"0,1 0-11 0,-6-1 27 0,4 4 4 16,4-3-7-16,-3-2-24 0,5 2-9 0,0-2-25 0,0-2-23 0,0 2-8 0,2 0 28 16,1 0-2-16,-3-2 3 0,2-3-9 15,6 4-14 1,6-5 11-16,7-5 20 0,7-3-23 15,4-1 0-15,8-1-4 16,-3-3-22-16,5-1 0 16,1 4-1-16,-3 0-1 15,0 2-51-15,-5 4-158 16,37-6-308-16</inkml:trace>
  <inkml:trace contextRef="#ctx0" brushRef="#br0" timeOffset="6363.42">9811 8624 73 0,'0'-2'1626'0,"0"2"-1432"0,6-5-130 0,8 1 28 0,8-7 8 0,13-5-5 0,11-4-17 0,12-4-26 0,4-2-5 0,5 0 1 0,-3 0-14 16,-1 2-34-16,-8 4-37 16,-8 0-122-16,48-20-298 15</inkml:trace>
  <inkml:trace contextRef="#ctx0" brushRef="#br0" timeOffset="9616.25">13327 4650 1087 0,'-2'0'539'0,"2"2"-467"0,-3-2-33 0,3 0 22 0,0 0 31 0,3 0 1 0,-1-2 19 0,0 0-1 0,12 0 21 0,7-6-4 0,15-4-14 16,15-4-35-16,14-6-38 15,4-2-26-15,5-2 0 16,-1 2-5-16,-4 3-10 16,-9 8-33-16,-10 4-135 15,23 19-343-15</inkml:trace>
  <inkml:trace contextRef="#ctx0" brushRef="#br0" timeOffset="10667.41">13917 8506 773 0,'-2'0'1017'0,"2"0"-892"0,0-2-64 0,4 0 2 0,8-2 0 0,3-4 23 0,5-2-26 0,9-4-5 0,3-4-10 0,5 4-20 15,3-4-25-15,3 2-42 16,-1 4-102-16,-4 0-154 0,24-10-674 16</inkml:trace>
  <inkml:trace contextRef="#ctx0" brushRef="#br0" timeOffset="13201.74">17164 4568 1256 0,'0'0'183'0,"0"0"-177"0,0 0 35 0,-2 0 38 0,2 4 25 0,0-4-28 0,0 0 29 0,0 0 21 0,0 0-12 0,0 0-19 0,0-4 4 16,2 2-11-16,-2 2 23 16,2-2-9-16,2-1 18 15,9-4-31-15,10-9 2 16,8-5-8-16,9-3-37 15,7-2-14-15,2 2-31 16,2 0 0-16,3 3-1 16,-4 0 0-16,-7 5-13 15,-9 4-46-15,-5 6-98 0,-14 2-172 16,3 6-313 0</inkml:trace>
  <inkml:trace contextRef="#ctx0" brushRef="#br0" timeOffset="14064.24">17409 5653 1760 0,'0'-3'326'0,"0"2"-125"0,0-2-42 0,4-2-66 0,-1 0 78 0,5 0-59 0,3-6-44 0,7-3-31 0,7 0-29 16,6-1-8-16,9-3-18 16,3 0-76-16,1 5-173 15,47-27-367-15</inkml:trace>
  <inkml:trace contextRef="#ctx0" brushRef="#br0" timeOffset="18155.74">19871 2434 1846 0,'0'0'248'0,"0"0"-178"0,0 2 10 0,0-2 11 0,-3 0-37 0,3 0 27 0,-3 0-6 0,-3 4-1 16,-11 6-32-16,-12 10-23 15,-14 16-1-15,-5 9 11 16,3 5-19-16,5 2 3 15,9 2-12-15,4-2 0 16,8-4-1-16,9-6-2 16,5-6-4-16,8-12 7 15,3-10-1-15,8-2 4 16,-1-8-2-16,7-4 11 16,3-1-5-16,4-7 2 15,-4-6-9-15,0-3 7 16,-3 1 7-16,0-2-9 15,-6 2-5-15,-6 6 4 0,-3 0-5 16,1 8 0-16,-6 2 2 16,0 0-2-16,0 4-1 15,2 10-11-15,6 14 12 16,-2 16 11-16,5 9-10 16,5 2 3-16,-3 0-4 15,1-7-1-15,-3-2-10 16,-1-8-43-16,-3-6-43 15,-2-7-95-15,-3-14-171 16,1-15-547-16</inkml:trace>
  <inkml:trace contextRef="#ctx0" brushRef="#br0" timeOffset="18545.68">20109 2783 1484 0,'-5'0'642'0,"5"0"-552"0,-4 6-4 0,-2 6-4 0,-4 10 20 0,-3 12-49 0,0 0-8 0,5-2 12 16,11 1-17-16,4-8-19 0,4-3-7 15,5-4-5-15,1-3 2 16,4-7-11-16,-6-2 0 16,3-6 11-16,-5-6 1 15,-1-2 10-15,1-7-16 16,-7 0-5-16,-1-10 0 16,-10 1-1-16,-10-2-5 15,-5 0-22-15,-11 2 16 16,-7 4-14-16,-2 8-19 15,-1 12-41-15,6 2-101 16,8 6-81-16,16-2-111 16</inkml:trace>
  <inkml:trace contextRef="#ctx0" brushRef="#br0" timeOffset="18946.46">20535 2592 2014 0,'0'-1'275'0,"0"1"-85"15,0-3 11-15,0 3-73 16,0-1-43-16,0 1-11 15,0 0-17-15,0 0-15 16,0 0-9-16,0 0-9 0,0 1-9 16,0-1-6-16,0 3-4 15,0-2-4-15,0 16-1 16,0 11 6-16,2 16-5 16,5 20 0-16,2 8 0 15,4 5-1-15,5 0-11 16,-3 4-15-16,-3-9 1 15,1-8-13-15,-5-8 14 16,-3-12 8-16,0-12-17 16,-5-7-15-16,0-10-66 0,-5-6-135 15,-2-7-95 1,-33-24-200-16</inkml:trace>
  <inkml:trace contextRef="#ctx0" brushRef="#br0" timeOffset="19099.09">20399 3078 724 0,'0'-4'1077'16,"2"2"-866"-16,5-8-97 16,3 4-15-16,7 0-45 15,5 0-54-15,0 1 0 16,5 2-66-16,-1-3-102 16,1-4-106-16,27-25-615 15</inkml:trace>
  <inkml:trace contextRef="#ctx0" brushRef="#br0" timeOffset="19332.99">20758 2657 1738 0,'0'-2'270'0,"0"0"-84"0,0-2 52 16,0 4-53-1,0 0-77-15,-1 4-44 0,2 16-20 16,2 12 41-16,3 18-28 15,4 10-24-15,7 0-12 16,-2-1-9-16,1-5-12 16,1-6 0-16,-1-6-21 15,-7-12-58-15,-1-8-53 16,-8-6-122-16,-8-10-259 16,-28-18-626-16</inkml:trace>
  <inkml:trace contextRef="#ctx0" brushRef="#br0" timeOffset="19480.12">20765 2885 1920 0,'21'-8'499'0,"2"2"-327"0,21-6-1 15,7 4-73-15,5 2-98 16,-4 4-3-16,-2 2-231 16,60-14-752-16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11T03:19:12.486"/>
    </inkml:context>
    <inkml:brush xml:id="br0">
      <inkml:brushProperty name="width" value="0.05292" units="cm"/>
      <inkml:brushProperty name="height" value="0.05292" units="cm"/>
      <inkml:brushProperty name="color" value="#FF0000"/>
    </inkml:brush>
  </inkml:definitions>
  <inkml:trace contextRef="#ctx0" brushRef="#br0">15236 3525 1414 0,'0'-4'279'0,"0"8"-213"0,-2-8-47 0,2 4 10 0,2 4-13 0,-2-8-4 0,5 4 35 0,-5 4-11 0,0-4-14 0,0 0 13 0,0 0 5 0,0 0-2 16,2 0 11-16,7 0 25 15,6-4-2-15,14 4-11 16,11-2-29-16,14-2 8 15,8 0-2-15,1-2-8 16,6 2-5-16,-5-4-7 0,6 2 5 16,-6 2-14-1,1 0-8-15,-9-2-1 0,-10 2 0 16,-9 4-8-16,-16 0-10 16,-10 0-34-16,-6-2-16 15,-7 2-32-15,-2 2-112 16,-39 12-97-16</inkml:trace>
  <inkml:trace contextRef="#ctx0" brushRef="#br0" timeOffset="999.31">15508 3345 1283 0,'0'0'276'0,"0"0"-195"0,-2 0-41 0,2 0 47 15,-2 0-13-15,2 0-29 0,-4 4-29 0,-10 2 1 0,-4 6-7 0,-8 8-10 0,-6 4 0 0,-3 4-1 0,-4 2 1 0,-5 6 7 0,-1-2-1 0,-1 0 5 0,6-6-10 16,3-8 3-16,8-6-4 16,10 0-2-16,3-6 1 15,7-2-9-15,7-2 9 16,2-8 2-16,0 4 10 16,2 0 4-16,0 0-14 15,1 0 0-15,-1 0 7 16,0 0-2-16,0-1 7 0,0 1 2 15,-2 0-13 1,3 1 5-16,-3-1-6 0,5 0-1 16,1 0 1-16,7 4 5 15,3-2 23-15,5 0 7 16,-4 0-14-16,1 2-13 16,-5 3-9-16,-5 2 0 15,2 7-1-15,3 9 1 16,-2 1 0-16,1 2-5 15,3-12 4-15,-3-2 1 16,-6-10 0-16,-4-2 6 16,0-2 5-16,-2-2 1 0,7-8-2 15,2-4-9 1,0-6 0-16,0-5 0 0,-3 3 8 16,0-2-3-16,-2-2-6 15,-2 0 0-15,0-4 11 16,2-6-1-16,-4-2-8 15,3-2-1-15,-1-2 38 16,2 8-15-16,-2 8-12 16,3 2 9-16,0 6 5 15,-1 3-5-15,0 8-5 16,1-1-7-16,-1-1 3 16,0 5 2-16,4 0 5 15,-6 0-7-15,4-2 5 16,-1-2 14-16,-1 6-13 15,0-4 6-15,-1 3 11 0,-1-1-14 16,0-3 16-16,-2 5 1 16,3 0-16-16,1 0 5 15,-4 1-6-15,0 1-13 16,0 0-2-16,0-3-6 16,0 3 0-16,0 0-18 15,0 0-52-15,-4 0-121 16,4 8-184-16,-25 41-115 15</inkml:trace>
  <inkml:trace contextRef="#ctx0" brushRef="#br0" timeOffset="3049.17">12720 3868 1444 0,'6'-2'246'0,"2"2"-195"0,12-4-33 0,2 2-3 0,7 0 37 0,2-4-1 0,-1 2-6 0,1-2-16 0,-2 2-17 15,-5 2-12-15,-6 0-9 16,-7 6-98-16,-11 4-146 16,-58 22-474-16</inkml:trace>
  <inkml:trace contextRef="#ctx0" brushRef="#br0" timeOffset="3166.38">12560 4008 1480 0,'5'0'180'0,"6"0"-162"15,13 0 5-15,15-2 13 16,11 2-15-16,15-4-21 16,2 2-82-16,91-16-669 0</inkml:trace>
  <inkml:trace contextRef="#ctx0" brushRef="#br0" timeOffset="43086.18">6491 10100 1297 0,'0'0'312'0,"0"0"-207"0,0 0-68 0,0 0 13 0,0 0 8 0,0 0 1 0,2 0 34 0,-2-2-14 0,0 2-1 15,2 0-4 1,5-2-10-16,5-4 10 16,4 2-28-16,3 0-17 15,4-2-28-15,-4 0 1 0,1 2 7 16,-1 0-9-16,-2 0 0 15,-5 4 1-15,-6 0-1 16,1 0 0-16,-7 2-35 16,-3 2-1-16,-5 10 15 15,-13 4-54-15,-3 10-43 16,-10 2 44-16,1-3 47 16,0-4 27-16,6-5 41 15,6-7 28-15,11-4 31 16,5-4 2-16,5-3-34 15,5-3-10-15,8-2-11 0,9-1 11 16,7-5-20 0,5-3-29-16,-1-1 0 0,2 2-9 15,-3-1-57 1,-6 6-120-16,26-11-287 0</inkml:trace>
  <inkml:trace contextRef="#ctx0" brushRef="#br0" timeOffset="51174.96">4426 16826 1342 0,'0'0'246'0,"0"0"-85"0,-3 0-61 0,3 0-8 0,0 0-7 0,-2 0-16 0,4 0-7 0,-2 0-1 16,0-4 7-1,0 2-23-15,0 2-9 16,3 0-5-16,-1 0-2 0,0-4 19 16,0 4-9-16,0 0-2 15,3 0 8 1,6 0 6-16,0 0-7 0,5 0 1 16,11-8-14-16,4-6-1 15,11-4-9-15,8-13-9 16,5-5-10-16,14 4 5 0,-2-8-6 15,4 8 0 1,-4 2 5-16,-11 8-6 0,-11 4-14 16,-17 10-40-1,-19 12-76-15,-18 12-32 0,-15 8-41 16,-17 10 20-16,-12 2 111 16,-14 6 72-16,-2 2 48 15,-6 5 51-15,-4-5 26 16,8-8-22-16,11 0-10 15,11-4-15-15,13-10 3 16,17-8-22-16,11-6-23 16,22-8-17-16,8-8-11 15,21-6 1-15,13-14-4 16,15-8-5-16,9-8-11 16,8 0 10-16,9-6 0 15,1 1 0-15,-4 5 1 16,-5 4 0-16,-10 4-3 15,-14 8-41-15,-14 12-92 0,-19 6-110 16,-16 6-42-16,-16 12-21 16,-16 6-60-16,-58 36-503 15</inkml:trace>
  <inkml:trace contextRef="#ctx0" brushRef="#br0" timeOffset="53900.84">9038 16615 1704 0,'-4'0'297'0,"-2"0"-67"0,0 4-46 0,2-4-70 0,-1 0-31 0,10 0-26 0,-3 0-6 0,2 4 13 0,0-2 31 0,2 0-16 0,2 4-10 15,3-10-16-15,7 2-23 16,7-2-21-16,4-8-8 16,2-2 5-16,0-4-6 0,-2 0-8 15,-1 4-10 1,-1-4-1-16,-8 6 1 0,-6 2-12 15,-2 2-14-15,-6 4-8 16,-3 4-22-16,-9 8-28 16,-11 6 3-16,-11 8-70 15,-13 6-70-15,-10 12 35 16,-4 0 137-16,2-6 67 16,2-6 79-16,19-10 64 15,10-5-1-15,15-9 2 16,14-4-45-16,21-17-43 15,15-1-8-15,20-10-21 16,15-6-17-16,2-2-10 16,4 4-1-16,-2-4-9 15,-10 10 10-15,-5 0 1 0,-14 12-1 16,-19 6-6 0,-20 12-45-16,-17 12 0 0,-19 12 33 15,-19 12 8-15,-16 0 10 16,-6 0 0-16,-7 4 1 15,2-12-1-15,9 4-19 16,8-9-170-16,-6 5-303 16</inkml:trace>
  <inkml:trace contextRef="#ctx0" brushRef="#br0" timeOffset="59718.18">12219 10615 1834 0,'3'3'283'0,"-3"-6"-148"0,0 3-1 0,2-1-13 0,-2-2-34 0,2 2-28 0,1-1-8 0,8-6-5 15,2-2 20-15,11-5-9 16,8 0-16-16,7-3 1 16,9 4-11-16,12-4-19 15,4-5-10-15,12 3 5 16,0-4-6-16,-3 4-1 16,-6 0-1-16,-13 4-18 15,-5 0-10-15,-18 6-4 0,-9 2-18 16,-13 6-16-1,-7 2-8-15,-8 4 3 0,-6 6-24 16,-10 2-50-16,-4 4-10 16,-9 4 3-16,0 0 20 15,2-4 38-15,-1 2-31 16,7-6 12-16,4 0-78 16,-2 0-58-16,-33 22-235 15</inkml:trace>
  <inkml:trace contextRef="#ctx0" brushRef="#br0" timeOffset="59900.04">12496 10608 714 0,'8'-4'688'0,"4"0"-522"0,13-6 2 16,8-2-43-16,9-2-28 16,2 1-4-16,-1-3-34 15,-3 0-10-15,-9 4-10 16,-2-2-19-16,-11 6-20 15,-7 4-91-15,-11 4-107 16,-51 22-183-16</inkml:trace>
  <inkml:trace contextRef="#ctx0" brushRef="#br0" timeOffset="60080.14">12367 10708 1270 0,'2'-2'734'0,"9"-4"-541"0,15-6-47 16,14-4 29-16,14-6-71 15,8-4-46-15,5-1-14 16,-5-1-5-16,4 2-18 16,-16 4 1-16,-4 4-22 15,-11 0-16-15,-16 10-154 16,-5 0-320-16,-36 8-534 16</inkml:trace>
  <inkml:trace contextRef="#ctx0" brushRef="#br0" timeOffset="63836.35">17553 6822 1601 0,'0'-2'342'0,"0"2"-186"0,0 0-37 0,0 0 7 0,2 0-20 0,0-2-35 0,2-1-10 0,6 2 34 0,1-2-17 0,5-2-11 0,3 2-32 15,2 3-5-15,-1-1-15 0,2 1-14 16,-2 0 5-16,1 0-6 16,-4 0-23-16,-3 1-40 15,-8-1-59-15,-3 3 7 16,-6-2 2-16,-5 12 58 16,-15 5 44-16,-8 6-14 15,-11 4 4-15,-5-2 21 16,9-4 0-16,7-4 28 15,11-8 7-15,11-4 4 16,5-6-9-16,6 0-5 0,7 0-13 16,11 0 23-1,9 0 1-15,11-2-36 0,9-4-1 16,4-2-155-16,1-2-96 16,66-2-357-16</inkml:trace>
  <inkml:trace contextRef="#ctx0" brushRef="#br0" timeOffset="66717.42">17449 10208 1162 0,'2'0'630'0,"-2"0"-534"0,0 0-18 0,4-1-12 0,1-2 15 0,1 2-29 0,6-2-8 0,-1 2 19 16,-3-2 7-16,0 1 5 15,0 1-4-15,7-6-14 16,-1 3-14-16,7 0-11 16,2 1-10-16,2-1-7 0,-2-3-3 15,-1 3-6 1,-2 0-6-16,0 1 0 15,-7 0-21-15,-5 2-37 0,-4-2-40 16,-6 6-40-16,-6 1-31 16,-5 3-26-16,-14 8 7 15,-6-1 13-15,-7 4-37 16,-1 0 155-16,0-3 57 16,1-2 164-16,6 1-65 15,5-2 4-15,7-2 11 16,11-6-16-16,7 0-10 15,4-4-44-15,8 2-14 16,7-2 19-16,6 2-17 16,8-4-13-16,0-3-18 15,4 2 5-15,1-1-6 16,-3-4-52-16,-4 2-46 16,-1-6-73-16,41-20-165 0</inkml:trace>
  <inkml:trace contextRef="#ctx0" brushRef="#br0" timeOffset="71509.05">19635 16547 1536 0,'-3'0'300'0,"1"0"-90"0,-2 0-4 0,2 0-64 0,2-4-53 0,0 4-19 0,2-4-10 0,2 4-10 15,9-4-4-15,5-2-5 16,7-2-5-16,0 0-11 16,9-2-2-16,1-4-11 15,0 2-2-15,5-6 4 16,1 4-8-16,5-4-5 16,0 2 5-16,-3 6-6 15,-14 6-1-15,-9 8-23 0,-25 6-24 16,-26 10-39-16,-25 8-36 15,-21 12 5-15,-25 8 38 16,-72 24 37-16,-20 0 43 16,9-14 21-16,131-39 21 15,7-7 72-15,9 6 13 16,-28 4 17-16,28-4-43 16,40-8-41-16,40-6-29 15,39-8-25-15,90-14-6 16,59-28-105-16,53-15-192 0,-74 1-366 15</inkml:trace>
  <inkml:trace contextRef="#ctx0" brushRef="#br0" timeOffset="78366.17">12716 3938 619 0,'-11'0'573'0,"1"-2"-453"0,-13 2-14 0,5-2 14 0,3 2 12 0,-4 0-36 0,2-4-15 0,3 0 14 0,-1 0 5 16,1 0 13 0,10 4-17-16,0 0-48 0,4 0-32 15,0 2-15-15,2-2-1 16,-2 0 7-16,4 2 13 15,7 2 1-15,11 4 13 16,16-2 35-16,9-2 3 16,11-8-31-16,11-4-17 15,2-8-12-15,5-6 4 16,6-6-8-16,5-2 4 16,7-4-3-16,-2 2-2 15,3 4-1-15,-8-2-5 16,-11 3 1-16,-11 1 5 15,-7-2-1-15,-12-2-4 16,-3-6 5-16,-5-2-5 0,-1-8 4 16,1 0 1-16,-7-2-7 15,0-1 1-15,-2 3 0 16,-4 6 0-16,-5 4-1 16,-4 4 6-16,-5 4-6 15,0 0 0-15,-4-2-1 16,-3-6 1-16,-2 2 0 15,-4-6 1-15,-5-4 1 16,-3-2-2-16,-9-1 0 16,-10-3 0-16,-2-2 0 15,-9-2 0-15,-3-4-12 16,-1 3 11-16,-2 7-1 16,-5 6-7-16,-3 4 9 15,-2 4-1-15,-9 8 1 16,1 8-1-16,-9 6-5 0,-4 8 0 15,0 2 6-15,1 2 0 16,-8 0 5-16,-8 2 4 16,-1 0-9-16,-4 2-1 15,-9 2 1-15,3 0 0 16,-2 2 0-16,-3 0-2 16,7 4 2-16,-4 2-1 15,5 6 0-15,-3 2 1 16,7-2 0-16,1 2-1 15,-1 0-6-15,5 0 7 0,8 3 11 16,8-2-11 0,6 4-1-16,-6 5-5 0,5 8 2 15,-8 6 4 1,-2 2 1-16,3 0-1 0,4 0 0 16,9 2-1-16,1 3 1 15,5 3-6-15,2 4 5 16,4 0 1-16,4 2-1 15,8-1 0-15,9-6 1 16,2-2-1-16,7-1 0 16,7 4 0-16,5-6 1 15,10 0-14-15,10 0 14 16,7-1 0-16,10 1 6 16,6 2-6-16,5-2 1 15,5-4 0-15,3-6 1 0,3-8 5 16,0-8-6-1,5-4 10-15,1-8-11 0,3-3 0 16,9-5 4-16,4-1-4 16,14 1 6-16,6-2-6 15,5 0 0-15,2-2 1 16,5-2-1-16,-3-6 0 16,-2-2 0-16,-9-4 9 15,-8 2 0-15,-12-4-9 16,-9 6 11-16,-7-4 1 15,-8 4-3-15,-10-2-8 16,-4 4 1-16,-4-2 7 16,-6 4-9-16,0 2 6 15,-7 0 3-15,-3 0 7 0,1 2 1 16,-10-2-1-16,0 4-1 16,-2-2-3-16,0 4-11 15,0-2-1-15,-2 0 0 16,2 0 1-16,0 4-1 15,-2-4 1-15,2 0-1 16,0 0 1-16,0 0 6 16,0 0-7-16,0 2 1 15,-3-4 0-15,3 4 5 16,0-4-6-16,-3 2-6 16,-1 2-16-16,-2 0 1 0,-5 6-62 15,-7 4-97 1,-7 2-138-16,-48 28-377 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11T03:20:46.226"/>
    </inkml:context>
    <inkml:brush xml:id="br0">
      <inkml:brushProperty name="width" value="0.05292" units="cm"/>
      <inkml:brushProperty name="height" value="0.05292" units="cm"/>
      <inkml:brushProperty name="color" value="#FF0000"/>
    </inkml:brush>
  </inkml:definitions>
  <inkml:trace contextRef="#ctx0" brushRef="#br0">12494 6324 1451 0,'-3'-4'195'0,"1"-2"-69"0,-4-6-48 0,0-2 30 0,2-2-47 0,2-2-19 0,0-2-9 0,0 4-24 16,2-2-9-16,0 6-1 16,0 8 0-16,0 2-5 15,0 2-10-15,-3 2-23 16,3 6-24-16,-2 4 42 16,2 4-30-16,0 6-39 0,0 2-104 15,-2 38-133 1</inkml:trace>
  <inkml:trace contextRef="#ctx0" brushRef="#br0" timeOffset="1944.79">17511 5448 1549 0,'0'0'240'0,"0"0"-156"16,0 0-2-16,0 0 5 0,0 0-18 0,-2 0 12 0,2 0 12 0,0 0-7 0,-2 0-11 0,4 0-26 0,-2 0 4 0,0 0-11 15,4 0-11-15,-1 2-10 16,7 2 5-16,2-2 14 15,3 2-14-15,10 0 11 16,2-2-20-16,4-2 5 16,0 0-22-16,-2-2 12 15,-4 0-12-15,0 0 1 0,-8 0-2 16,-3 0 0 0,-3 0-9-16,-7 2-28 0,-6 0-1 15,-5 2-48-15,-11 2 9 16,-9 4 12-16,-15 6-13 15,-12 0 13-15,1 4 33 16,4-4 33-16,12-1 1 16,8-4 0-16,12-3 15 15,9-2 17-15,8-2 6 16,0-2 18-16,4-2-3 0,3 2-18 16,9-1 5-16,13-2-1 15,8-1-14-15,5 0-10 16,3-2-15-16,-3 0 17 15,-4 2 5-15,-5 0 1 16,-8 0 4-16,-2-2-2 16,-10 4-19-16,-2 0-7 15,0 2 1-15,-9-2 0 16,0 2 0-16,-4 2 8 16,-2-2-9-16,-2 0-3 15,-1 0 3-15,-3 2 27 16,-2 0-12-16,-11 4-2 15,4 0-13-15,-6-2 0 16,11 0 1-16,3 0-1 16,3-2-20-16,2 2-40 15,6-2-57-15,0-2-129 0,0-2-475 16</inkml:trace>
  <inkml:trace contextRef="#ctx0" brushRef="#br0" timeOffset="9180.2">19485 7229 1956 0,'2'0'464'0,"-2"0"-368"15,5-2-27-15,4 0 23 0,9-2-37 0,4 0-34 0,1-2-1 0,-4 2 7 0,4-3 6 16,-3 4-17-16,6-1-16 15,-1-3-6-15,1 6-75 16,-1-2-135-16,-12 6-164 16,-19 15-311-16</inkml:trace>
  <inkml:trace contextRef="#ctx0" brushRef="#br0" timeOffset="9327.6">19441 7419 1603 0,'2'-2'717'15,"7"0"-555"-15,13-2 14 0,7-4 2 16,11 2-89-16,4-4-53 16,1-4-14-16,-3 2-22 15,-2-4-70-15,41-46-447 16</inkml:trace>
  <inkml:trace contextRef="#ctx0" brushRef="#br0" timeOffset="10244.03">21150 5939 1808 0,'6'-2'205'0,"0"0"-164"0,13-2 13 0,-1-4-24 0,1 2-23 0,0 0 1 0,-2-4 7 0,-3 2-8 16,-1 2-1 0,-6-4-5-16,0 4-1 0,-7 2-39 15,-5 0-11 1,-6 0-5-16,-5 4 55 0,-13 0 3 16,-6 8 43-16,-8 2 59 15,-3 6-19-15,-4 7 13 16,2 0 19-16,1 5-40 15,9 2-24-15,11 1-25 16,16-7-11-16,13-1 0 16,11-2-17-16,14-5 10 15,9 0 13-15,7-8-5 0,3-6-18 16,-5-2 7-16,3-2-8 16,-4-4-10-16,-7 0-110 15,-6-2-104-15,17-12-255 16</inkml:trace>
  <inkml:trace contextRef="#ctx0" brushRef="#br0" timeOffset="10644.57">21609 6046 1582 0,'-3'0'598'0,"-1"0"-497"16,-7 8 16-16,-9-1-2 0,0 10-52 15,-7 1-18-15,4-2 27 16,8 2-12-16,6-4-27 16,7-4-24-16,7-4 11 15,7 2-13-15,13-4 4 16,2-2 8-16,4-6-13 15,0-4 0-15,-4 0-4 16,-9-2-1-16,-5-4 7 16,-2-2-7-16,-9 4 5 15,-4-4-6-15,-11 4-7 16,-7-2-2-16,-9 6-15 16,-7-1 15-16,-3 8-30 15,-4 2-80-15,3 8-83 16,11-5-160-16,11-8-525 0</inkml:trace>
  <inkml:trace contextRef="#ctx0" brushRef="#br0" timeOffset="10965.17">21874 5731 1452 0,'2'0'627'0,"-2"0"-494"0,-2 0 2 0,2 0 26 0,0 10-83 0,0 4 43 0,0 12 2 0,0 10-58 0,2 6-11 0,3-2-12 0,1 2-20 16,-2-2-16-16,5-4-5 15,1-3-1-15,-2-8-31 16,-1-3-68-16,-2-5-232 0,-17-1-557 16</inkml:trace>
  <inkml:trace contextRef="#ctx0" brushRef="#br0" timeOffset="11365.78">22078 5959 1872 0,'-2'0'320'0,"2"4"-245"16,-4 3 22-16,2 8 11 16,-2 3-48-16,-1-1-18 0,5 1 20 15,2-2-2-15,7-4-11 16,4 0-4-16,7-4-13 16,3-2-16-16,4-2-10 15,-7-8 2-15,4 0-7 16,-8-2 0-16,-1-6 3 15,-3 2-4-15,-8-4-1 16,-4 2 1-16,-7-5-11 16,-6 2-8-16,-14-2 8 15,-4 3-10-15,-7 9 0 16,-4 2-30-16,3 3-66 16,10 4-105-16,10 0-82 0,17 4-249 15</inkml:trace>
  <inkml:trace contextRef="#ctx0" brushRef="#br0" timeOffset="12477.07">22455 5891 1680 0,'0'0'210'0,"0"0"-86"0,0 0 59 0,-3 0-78 0,1 0-25 0,0 2 11 0,-2 0-4 0,0 2-3 0,-3 6-18 0,1 0-18 0,3 5-37 0,3-2 13 0,5 6-24 0,4-1 7 16,3 1-7-16,5-1 9 16,0 0-8-16,3-1 2 15,1-7-3-15,-4-1 0 16,5-5-12-16,-7-4 6 16,2-4 0-16,1-5-3 0,-7-1-6 15,2-4 9 1,0 0 6-16,-4-4 1 0,-2 0-1 15,0-3 0 1,-5 5 0-16,-2 0 8 0,2 2-8 16,-4 6-1-16,0 0 0 15,2 4-6-15,-3 0 5 16,3 2 1-16,0 2-8 16,0 0-14-16,0 8 2 15,-4 2 20-15,-1 8-10 16,3 6-40-16,4 1-32 15,5-2 2-15,7-1 11 16,5-5 25-16,1-3 10 16,7-6 23-16,2-6-11 15,-4-2 23-15,4-4 10 16,-5-5-9-16,1-2 0 0,-3-1 9 16,-9-5-4-16,-6 2 3 15,0-2-3-15,-5-2 11 16,0 2 11-16,0 3-8 15,-4 4 17-15,2 2 1 16,2 7-20-16,-2-4-17 16,3 5-1-16,-1 0-9 15,7 5 9-15,-2 4 11 16,1 7 10-16,4 4-21 16,1 4 8-16,-2-2 10 15,1 0 7-15,-2-1 7 0,-1-7 8 16,-2 0-22-1,-5-4-6-15,1-6-6 0,-3 0 6 16,0-3 11-16,0-1 13 16,0 0-5-16,-3-1 11 15,6-7-34-15,-1-5-8 16,2-5-7-16,7-1-14 16,3-2-14-16,1 7-20 15,3 6 4-15,0 6 21 16,-7 6 21-16,-4 13-8 15,-5 3 12-15,-2 3 5 16,-2 4 0-16,0-5 1 16,0-4 9-16,-1-8 22 15,3 0-10-15,-2-8 10 16,2 0 13-16,2-4-6 16,1-6-2-16,3 0-16 15,10-10-10-15,-1-2-10 0,8-4-1 16,-4 2 0-16,4 8-8 15,-7 3 2-15,-1 10 0 16,1 9 6-16,-3 2 0 16,2 8 1-16,1 4 1 15,-5 2-2-15,3 0-22 16,-3-6-59-16,-5-4-54 16,2-4-72-16,0-8-243 15</inkml:trace>
  <inkml:trace contextRef="#ctx0" brushRef="#br0" timeOffset="13326.84">23489 6017 30 0,'2'-1'1822'0,"-2"1"-1572"0,0 0-94 0,7-2-33 0,-3 2-66 0,1 0-22 15,2 0-10-15,-5 6 8 0,2 3 5 16,-2 5 7-16,1 7 4 15,-1-1-20-15,0 0-11 16,-2-4-9-16,0-4-9 16,0-6 6-16,1 0-6 15,2-10 13-15,5-2-4 16,0-6-8-16,5-8-1 16,5-3-1-16,-3 0 1 15,2 1-2-15,-1 2-7 16,-8 8-18-16,-1 3 9 15,-5 8-6-15,2 6 2 16,-2 14 7-16,3 4-44 0,0 8-77 16,-1 5-133-1,-10 42-333-15</inkml:trace>
  <inkml:trace contextRef="#ctx0" brushRef="#br0" timeOffset="21979.01">19564 7329 1312 0,'0'0'207'0,"0"-2"-169"0,2 2-20 0,0-2-18 0,0 2-77 0,0 0 7 0,-2 0-46 16,5-2-397-16</inkml:trace>
  <inkml:trace contextRef="#ctx0" brushRef="#br0" timeOffset="22143.29">19585 7315 1636 0,'0'0'261'0,"0"0"-141"16,0-2 29-16,0 2-46 15,2 0-56-15,-4 0-38 16,4 0-9-16,-2 0-114 15,0 4-415-15</inkml:trace>
  <inkml:trace contextRef="#ctx0" brushRef="#br0" timeOffset="22377.62">19574 7385 1953 0,'0'0'476'0,"0"-2"-361"15,0 2 17 1,0 0-31-16,0 0-67 16,-2 0-34-16,2 0-72 0,0 2-108 15,0-2-174 1,0 6-313-16</inkml:trace>
  <inkml:trace contextRef="#ctx0" brushRef="#br0" timeOffset="24376.93">13184 7289 1080 0,'0'0'453'0,"-2"-2"-321"0,-1-2 12 0,1 4-22 0,2-4 5 0,-2 0 4 0,2 2 4 16,0 0-30-16,-2 0-8 16,4 0-25-16,-2 2-36 15,0-2-28-15,2 2-4 16,5 0 2-16,7-2-4 16,13-4 20-16,12 2 4 15,9-2-8-15,7-1 12 0,3-2 1 16,2 3-13-16,-2-1-4 15,-2 0-13-15,-8 0-1 16,-5 3-1-16,-7 1 1 16,-12 3-8-16,-1 0-10 15,-10 0-24-15,-7 2-40 16,-6-1-7-16,-8 3 17 16,-9 3 66-16,-11 7 0 0,-12 1 12 15,-7 0-4 1,-8 3 4-16,-3-2-5 0,6-2 11 15,8 0-12-15,11-2 9 16,12-2-7 0,12-6-1-16,3-2-1 0,12 0-3 15,1 0 3 1,6 0 20-16,14 0-8 0,14-4 27 16,9 2-37-16,8-4-2 15,7 0-80-15,7 2-212 16,148-16-365-16</inkml:trace>
  <inkml:trace contextRef="#ctx0" brushRef="#br0" timeOffset="25161.59">16379 7297 1638 0,'0'2'363'0,"4"-2"-255"0,-2 0-21 16,4 0-44-16,5 0-41 0,6-2 13 0,14 0 2 0,12 2-17 0,3-4 0 0,4 2 1 0,-8 0 0 0,-2-4 5 0,-6 2-5 15,-13 2 8-15,-11 0-9 16,-10 2-15-16,-6 4 15 16,-13 0 39-1,-8 6-12-15,-10 0-6 0,-8 2 29 16,1-6 38-16,8 2-8 16,7-6-11-1,15 0 0-15,8 2-12 0,3-4-24 16,6 2-33-16,-1-2-8 15,2 0-109-15,4 4-252 16,21 0-415-16</inkml:trace>
  <inkml:trace contextRef="#ctx0" brushRef="#br0" timeOffset="29428.49">11211 9840 1356 0,'0'0'236'0,"0"0"-143"0,0 0 46 0,3 0-29 0,-3 0 7 0,0 0-33 0,8 0 12 0,0 0 18 0,7 0 0 0,12-3-30 0,10 2-27 16,7-7-17-16,7-2 1 15,0-2-16-15,1 2-2 16,-1-3-5-16,-7 4-9 16,-13 0-8-16,-8 4-1 15,-12 2-12-15,-11 3-42 16,-13 6-81-16,-14 6 65 16,-18 6-38-16,-10 3 19 15,-11 1 40-15,4-7 49 16,9 2 0-16,13-7 20 15,10-2 41-15,20-4 23 0,8-4-19 16,8 0-32 0,10-4 18-16,13-6-12 0,11-1 1 15,9-4-1-15,6 1-7 16,1-3-10-16,-9 5-2 16,-5 5 5-16,-10 3-10 15,-8 1-15-15,-13 2-1 16,-11 2-21-16,-9 6-24 15,-15 4 45-15,-7 3-28 16,-14 7-52-16,-8 1-2 16,-5 2-208-16,-98 20-1567 15</inkml:trace>
  <inkml:trace contextRef="#ctx0" brushRef="#br0" timeOffset="37162.01">12714 11694 1570 0,'-2'0'478'0,"0"0"-342"16,2-1-73-16,0 1-10 0,0 0-4 0,2 0 13 0,-2-4 7 0,2 4 6 0,0 0-11 0,0-3-14 0,10 2-16 0,5-6-13 16,8 1-7-16,6-4-14 15,0 2 0-15,-2 0-5 0,-2 0-10 16,-4 2-14-16,-10 4 8 15,-7 2 0-15,-4 0-10 16,-6 2 5-16,-5 4-16 16,-13 6 42-16,-5 0 23 15,-9 4-22-15,-1-1-1 16,4-8 18-16,10 0 3 16,10-3-4-16,9-3-10 15,8-2-7-15,11-6-1 16,8-3-35-16,12-6-97 15,12-4-95-15,80-30-231 16</inkml:trace>
  <inkml:trace contextRef="#ctx0" brushRef="#br0" timeOffset="41664.64">16101 12649 1783 0,'0'0'248'0,"0"0"-157"0,2 0-26 0,-2-2-22 0,2 2-17 0,-2 0-13 0,0 0 19 0,0 0 26 15,0 0 11-15,2 0 2 16,-2 0-20-16,1 0-2 16,10 0-19-16,4 0 23 15,5-2 7-15,7-2-11 16,0 2-25-16,4-4-4 15,-2 2-14-15,2-2 3 0,-1 0 0 16,-7 2-9 0,0 0-1-16,-7 2 0 0,-7 0 1 15,-5 2-9-15,-6 2-8 16,-3-2-40-16,-9 8 5 16,-15 6 22-16,-8 4-24 15,-7 0 4-15,-4 0 41 16,9-4 2-16,5-4 7 15,16-4 9-15,9-2 4 16,9-4 14-16,9-4 9 16,7 0-6-16,11 0 3 15,4-6 3-15,5 0-19 16,3 0-1-16,-3-2-4 16,-3 6 5-16,-8-2-1 0,-5 4-4 15,-11 0-12 1,-5 2-30-16,-6 4-61 0,-11 8-34 15,-12 2-28-15,-8 6-63 16,-10 4-70-16,-76 28-94 16</inkml:trace>
  <inkml:trace contextRef="#ctx0" brushRef="#br0" timeOffset="47410.8">12454 11588 1036 0,'0'0'255'0,"-2"0"-125"15,2 0-25-15,-3 0 30 0,3 0-39 0,0 0 0 0,0 0-3 0,-3-2 26 0,3 2-29 0,3 0-15 0,-3 0-11 0,0 0-10 0,0-2 5 0,0 4-14 16,0-2-6-16,3 0 0 16,-6 0-5-16,3 0-8 15,0 0-9-15,0 0-16 16,15-2 4-16,-2 2 13 16,8 2 1-16,6 0-11 15,2 0-1-15,0 0 5 16,-2-2-10-16,2 0-1 15,2 0 11-15,-6-2-11 16,0 0 0-16,2 2 4 16,-6-2-5-16,-4 2-5 0,-3 0 4 15,-6-2 1-15,-3 2-1 16,-3 0-1-16,-2 2 2 16,-2-2-6-16,0 0 3 15,-1 0-18-15,-1 2-13 16,-9 2 19-16,-7 4 14 15,-5 0-9-15,-8 0-1 16,-3 2 11-16,5-1 1 16,-2-4 0-16,6 3 0 15,2-3 0-15,6-2 0 16,1 1-1-16,7-2-9 16,3 0 8-16,6-2-11 0,4 0-15 15,4 0-46-15,7-2-28 16,11 2 76-1,12-2 5-15,12 0 5 0,6-3-4 16,6-4-32-16,-6 0 19 16,0-2 25-16,-6-1-1 15,-3 2 8-15,-7 0 1 16,-7 4 1-16,-16 4-2 16,-5 0-84-16,-20 6-51 15,-5 2 54-15,-12 6 19 16,-6 0 23-16,-9 0-12 15,-1 0 35-15,-3 1 16 16,3-4 27-16,7 0 0 16,1-4 13-16,6-1-4 0,10-2 26 15,6 1 7-15,11-3 13 16,4-3-49-16,3 3-19 16,9-4-13-16,-1 0 17 15,7 2-9-15,5-2-3 16,0 0-5-16,0 2-1 15,0 0 0-15,-7-2 1 16,2 2-1-16,-6-2 2 16,-6 0-2-16,1 2 0 15,-7-2 0-15,-4 4-7 16,-11 4-35-16,-5 0 33 16,-11 1-8-16,-5 2-32 15,1 5 16-15,0-6 7 0,1 2 14 16,6 0 3-16,5-2-54 15,8-2-37-15,2 0-103 16,9 5-436-16</inkml:trace>
  <inkml:trace contextRef="#ctx0" brushRef="#br0" timeOffset="49006.95">12975 11648 236 0,'-5'6'0'0</inkml:trace>
  <inkml:trace contextRef="#ctx0" brushRef="#br0" timeOffset="52493.54">12198 11626 1545 0,'0'0'338'16,"0"0"-173"-16,0-2-32 16,0 2-25-16,0 0-21 15,1 0-12-15,-1-2 14 16,0 2-13-16,3 0-5 16,-3-2-7-16,2 2-28 15,3 0-27-15,8 0 5 16,11 2-13-16,14 2 0 15,13 2 0-15,14 0-1 0,12 2 1 16,8-4 4 0,5-6-5-16,1-2 0 0,-6-5-8 15,-6-2 7-15,-4 1 0 16,-7 0 0-16,-7 0 1 16,-10 2-6-16,-13 4 5 15,-13 0 1-15,-15 2 2 16,-5 0-1-16,-3 2 10 15,-4 0-10-15,2 0 0 16,-2 0 0-16,-1 0-1 16,-1 0-6-16,0 0-18 15,-5 0 24-15,-7-4-2 16,-4 4-14-16,-12-2-11 16,-3 4-17-16,-7 4 1 0,-7 0-1 15,-2 0 7-15,-1 4 14 16,1-2 1-1,-3 2 12-15,10 0 9 0,6-1 2 16,14-6 2-16,11-1-3 16,13-2-25-16,15 4-109 15,9-2 55-15,16 0-11 16,16 0-6-16,2 1-21 16,2-3 21-16,1 0 31 15,-11-3-38-15,58-7-146 16</inkml:trace>
  <inkml:trace contextRef="#ctx0" brushRef="#br0" timeOffset="83262.64">19778 10678 1167 0,'-4'0'461'0,"4"0"-386"0,-2 0-56 0,2 2-2 0,-2 0-17 0,-2 0-7 0,2 0-8 0,-1 4 14 0,1-4-8 0,0 2-40 0,-2 0-319 0</inkml:trace>
  <inkml:trace contextRef="#ctx0" brushRef="#br0" timeOffset="85749.09">19780 10640 1262 0,'-2'-3'282'0,"-2"3"-101"0,0-1-88 0,0-2-15 0,2 2-3 0,-1-2 9 0,-1 2 9 0,0-1-13 0,2 0-25 0,-4 0-22 0,2 2-9 0,0-4 6 0,2 4-7 0,-1 0-22 0,-5 4-1 15,1-4 14-15,-2 2-7 16,-4 2-7-16,-3 0 16 16,-2 6-8-16,-6 6 7 15,1 2 0-15,-4 2 7 0,0 6-20 16,2 2 4 0,-4 4 0-16,4 4-5 0,0-2 7 15,3 4-2-15,4-2 1 16,7 0 8-16,4-1-13 15,9-3-2-15,5 4 0 16,5 2 7-16,3 4-5 16,3-6 4-16,7-4-5 15,1-4-1-15,8-4 4 16,-1-6-5-16,3 2 1 16,-5-5 0-16,2-8-6 15,-2-4 5-15,3-3 1 16,-3-7 11-16,2-3-11 0,2-1 0 15,4-8 0-15,-3 3 1 16,-3-6 10-16,-2-2-10 16,-2-2 6-16,-2-6-6 15,-10 0 23-15,0 0-9 16,-2-2 3-16,-9 0-3 16,-1-5-3-16,-5 3-3 15,-7-4-2-15,-4 0 8 16,-10 4 0-16,2 2-7 15,-5 4-7-15,-5 2 10 16,-3 4-10-16,-1 6 0 16,-5 6 1-16,-3 2-1 15,0 8 5-15,-1 0-6 0,-1 4-1 16,3 2 1 0,7 4-21-16,6-2-44 0,4 4-109 15,8 8-127-15,-14 34-280 16</inkml:trace>
  <inkml:trace contextRef="#ctx0" brushRef="#br0" timeOffset="88411.56">20414 10903 590 0,'0'0'920'0,"0"0"-714"0,0 0-110 0,-2 0 10 0,2-3-34 0,2 3 27 0,-2 0 2 0,0 0 26 0,0-1-22 15,2 1-12-15,-2 0-54 16,10 0-25-16,5-3 11 16,12 1 11-16,6 0-12 15,10-2-6-15,1-2 3 16,5-6-13-16,0 4-7 16,1-6 6-16,-9 2-7 15,-3 0-2-15,-7 4-13 0,-6 0-30 16,-7 6-66-1,-9 0-61-15,-5 0-107 0,-22-4-353 16</inkml:trace>
  <inkml:trace contextRef="#ctx0" brushRef="#br0" timeOffset="93466.09">19691 11610 705 0,'0'2'527'0,"-3"-4"-327"0,3 4-29 0,3-4-9 0,-3 2-21 0,2 0-2 0,-2-2 19 0,2 2-41 0,-2-2 6 0,2 0-26 0,0 0-43 0,7-2-28 16,7-4 16 0,9-2-12-16,4-4-11 0,-1 2-5 15,6-4-4-15,-3 0-8 16,2 2-2-16,-7 0 0 15,-3 6-26 1,-11 2-71-16,-8 0-82 0,-8 10-19 16,-8 4-10-16,-11 4-25 15,-5 8-62-15,-10 2-20 16,0-2 225-16,0-2 90 16,5-2 58-16,6-2 118 15,7-6 37-15,7 0-27 16,9-6-24-16,4-2-53 15,6-2 8-15,8-6 0 16,14-2 2-16,7-8-22 16,11-4-35-16,2-2-38 0,1-2-23 15,-1 2-1-15,-4 0-129 16,-4-2-194-16,34-30-1229 16</inkml:trace>
  <inkml:trace contextRef="#ctx0" brushRef="#br0" timeOffset="94249.16">21448 10511 1850 0,'0'0'330'0,"0"0"-186"0,0 0-44 0,5 4-58 0,1 10-19 0,10 10 56 0,1 15-8 0,4 6-26 0,-4 4 1 0,-3-1-25 15,3-2-20-15,-3-6-1 16,3-8-14-16,-3-8-25 16,-5-6-90-16,0-9-39 15,-4-6-112-15,1-31-301 16</inkml:trace>
  <inkml:trace contextRef="#ctx0" brushRef="#br0" timeOffset="94463.11">21571 10501 1690 0,'6'-4'359'0,"8"4"-218"15,8-2-45-15,9 0 7 16,7 0-23-16,-2 2-37 16,-5 0-32-16,-3 0-11 15,-3-2-9-15,-7 2-138 16,-7 2-173-16,-4 17-245 16</inkml:trace>
  <inkml:trace contextRef="#ctx0" brushRef="#br0" timeOffset="94645.86">21611 10722 1739 0,'8'-2'324'0,"6"-2"-186"0,8-6-22 16,7 4 22-16,-4 2-66 15,4-4-20-15,-5 4 1 16,-3-2-29-16,-2 0-24 15,-1-2-176-15,22-5-199 16</inkml:trace>
  <inkml:trace contextRef="#ctx0" brushRef="#br0" timeOffset="97095.06">21600 11239 1351 0,'2'0'304'0,"2"2"-208"0,7 2-3 0,7 0-12 0,5 0-24 0,5 0-4 0,9-1-2 0,2 0 63 0,11-9-38 0,2-2-4 0,9-6-6 0,8 0-19 0,0-6-10 16,-2-4-2-16,2 0 5 16,-5-6-4-16,3-2-9 15,-1 0-6-15,-7-1-4 16,-3-3-16-16,0 0 11 16,-9-4-6-16,-10-6-6 15,-8-6 0-15,-2-4 0 16,-14-2 0-16,-6 2-6 15,-7-4 5-15,-7 3 0 16,-6-1 1-16,-7 2 2 16,2 4 5-16,3 6 1 15,-6 2 2-15,4 6 8 0,-3 3 6 16,-3 6-6-16,-4-2-16 16,-2 3-1-16,-2 2-1 15,-9 4-1-15,0 0-5 16,-3 6 1-16,-3 2 5 15,-4 6 5-15,-4 0-5 16,-2 6-6-16,-2 2 4 16,-5 4 2-16,1 8-17 15,-2-2-2-15,3 4-7 16,-1 2 11-16,4-4 5 16,-4 6-2-16,1 0 3 0,-3 8 9 15,2 4-6 1,-7 5 5-16,3 9 1 0,0 2-18 15,5 6 18-15,1 4 0 16,7 2 8-16,2 7-7 16,-1 0-2-16,8 0 1 15,1 7 0-15,8 4 0 16,13-2 2-16,12-1-2 16,15-4 0-16,15-6 1 15,7-5-1-15,11-6 0 16,7-8 0-16,1-10-12 15,1-6 4-15,6-8-1 16,-3-5 9-16,-1-10 0 16,-1-3 0-16,4-8-42 15,6-2-68-15,0-7-20 16,4-2-95-16,-4 3-116 0,60-20-989 16</inkml:trace>
  <inkml:trace contextRef="#ctx0" brushRef="#br0" timeOffset="103098.53">21359 11957 1424 0,'0'0'302'0,"-2"-2"-178"0,2 2-49 0,0 0 2 0,0 0 8 0,0 0 20 0,2 0 5 0,-4 0 17 0,4 0-23 16,-2-4-10-16,0 8-23 15,4 8-34-15,1 22 50 16,9 11-12-16,-1 17-49 15,5-1-14-15,1-8-12 16,4-5 0-16,-1-10-2 16,-4-6 2-16,-2-10-16 15,-10-12-14-15,-4 0-50 16,1-8-97-16,-6-4-141 0,-5-10-249 16</inkml:trace>
  <inkml:trace contextRef="#ctx0" brushRef="#br0" timeOffset="103478.54">21341 12001 1508 0,'-2'0'231'0,"2"0"-132"15,-2 0-1-15,4 0-13 16,-2-4 25-16,2 4 11 15,2-2-13-15,6-2-1 16,5-2 14-16,12-4-35 0,4 2-47 16,7-2-12-16,2-2-27 15,-2 2-6-15,0 0-70 16,-9 4-122-16,-7 4-113 16,0 0-191-16</inkml:trace>
  <inkml:trace contextRef="#ctx0" brushRef="#br0" timeOffset="103712.38">21501 12172 2005 0,'5'0'294'16,"0"-3"-139"-16,3 3-25 0,8 0-17 15,8-3-50 1,1 3-35-16,0 0-11 0,-5-2-1 16,-1-2-16-16,0 2-27 15,-4-1-123-15,1 2-199 16,19-12-451-16</inkml:trace>
  <inkml:trace contextRef="#ctx0" brushRef="#br0" timeOffset="104241.45">21956 11849 1508 0,'-2'0'353'0,"2"0"-181"0,0-2-20 0,0 2-26 0,0-2-35 0,0 2-25 15,0-2 18-15,0 2 5 0,0 2-17 0,0 0-23 0,4 12-47 16,0 22 32-16,6 24 17 16,-4 26-27-16,-3 12-22 15,-3 1-2-15,-3-1-7 0,-1-12-76 16,4-6-88-16,0-18-30 16,2-17 39-16,5-19 38 15,-3-12-20-15,10-16-369 16</inkml:trace>
  <inkml:trace contextRef="#ctx0" brushRef="#br0" timeOffset="104865.26">22253 12137 2035 0,'0'-1'473'0,"0"1"-365"16,0 0-51-16,2 0-25 15,2 11-31-15,0 4 24 16,3 5-13-16,-2 4 10 15,-1-6-1-15,-1-6-12 16,-1 0-3-16,0-6-6 16,-2-2 0-16,2-2 1 15,-2-2 6-15,-2-2-7 16,0-6-16-16,0-8-9 16,2-8 5-16,2-6 10 0,2 0 4 15,5-2-32-15,5 0 28 16,1 6-4-1,1 3-2-15,-1 11 14 0,-1 4-8 16,-6 12 9-16,3 6-4 16,3 5 5-16,-3 3 1 15,1 0 7-15,-6-3-8 16,3-4 0-16,-7-8 0 16,2 1 0-16,-4-4 1 15,0-1 8-15,0-12 18 16,-2-2-27-16,0-10-6 15,2-3 6-15,0-2 5 16,2-2-5-16,4 4-24 16,2 8-4-16,-1 8 13 15,1 8-8-15,6 6 22 0,-1 8-10 16,0 12 4-16,3 4-22 16,-5 4-35-16,-2 4-55 15,-2 3-145-15,2 53-263 16</inkml:trace>
  <inkml:trace contextRef="#ctx0" brushRef="#br0" timeOffset="105575.21">21635 12878 22 0,'5'0'1673'15,"1"0"-1431"-15,10 1-91 0,11 3-22 0,9-1-57 0,8 1-42 0,12-4-15 0,8-3-14 0,5-1 13 0,12-10 19 0,-1-4 18 0,4-5 12 16,1-8-21-16,-2-3 7 16,-2-4-13-16,0 0-10 15,0 0 7-15,-8 0-11 16,-2 0 1-16,1-5 7 15,-8-4-12-15,-1-10-2 16,-7-5-2-16,-4-12-5 16,-2-12-9-16,-13-7 0 0,-3-1 0 15,-12 8-12 1,-15 14-6-16,-9 10 9 16,-20 13 9-16,-3 12 1 15,-20 6 8-15,-15 7 0 0,-17 4-9 16,-15 0-5-16,-13 6-7 15,-6 2-6-15,-7 4-12 16,6 0 12-16,-4 2 0 16,1 4 0-16,1 4-6 15,-71 16-8-15,-4 22 20 16,-3 23-21-16,72-8 21 16,66-20 9-16,5 5 3 15,7 8 0-15,-81 106 0 16,36 59 0-16,54 7-6 15,51-97-1-15,9-79-4 0,9-12-13 16,8-6-16 0,45 26 28-16,13-20-27 15,1-16-111-15,-5-8-110 0,118-42-261 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11T03:22:50.531"/>
    </inkml:context>
    <inkml:brush xml:id="br0">
      <inkml:brushProperty name="width" value="0.05292" units="cm"/>
      <inkml:brushProperty name="height" value="0.05292" units="cm"/>
      <inkml:brushProperty name="color" value="#FF0000"/>
    </inkml:brush>
  </inkml:definitions>
  <inkml:trace contextRef="#ctx0" brushRef="#br0">2861 8889 985 0,'-2'0'53'0,"2"0"-44"0,-2 0 3 0,2 0 201 0,0-2-63 0,0 2-41 0,0 0-2 0,0 0-23 0,0 0-8 15,0 0-22-15,0 0-18 16,0 0-19-16,0 0-2 16,0-2-6-16,2 2 13 15,2 0 8-15,4-2-10 16,5-4 14-16,2 2-7 0,10 0 3 16,-1 0-28-16,5-2 4 15,0 0-12-15,-8 2 3 16,-8 2-11-16,-5 0-61 15,-8 2 0-15,-10 4 18 16,-9 0 30-16,-10 8 9 16,-10 2-30-16,-10 4 23 15,0 0 6-15,1 0 19 16,4-4 0-16,9 0 18 16,10-6-17-16,12-4 8 15,11-4-9-15,4-2-12 16,7 0 12-16,4-2 25 15,5-2 8-15,9-6-15 16,4 0-6-16,7-2 17 16,-1 0-13-16,-3 2-8 15,-7 2-8-15,-9 0-1 0,-12 8 0 16,-6 2 1-16,-6 2 8 16,-4 0 8-16,-7 4 2 15,-8 0-12-15,-4 4-6 16,-4 2 2-16,6-4 8 15,2 0-9-15,14-2 0 16,7-2-1-16,6-4-10 16,5-2-20-16,9 0-2 15,5-4 32-15,6 0 17 16,9-6-17-16,5-2 0 16,-4 2 0-16,-6 0 9 0,-12 6-9 15,-13 4-15-15,-10 2 6 16,-10 6 9-16,-11 4 7 15,-6 4-7-15,-11 4 1 16,-2 4 5-16,1 0-6 16,5 0-42-16,-26 34-267 15</inkml:trace>
  <inkml:trace contextRef="#ctx0" brushRef="#br0" timeOffset="112062.14">21635 6082 1900 0,'3'0'359'0,"-1"0"-248"0,4 0-41 0,6-3-7 0,7 2-6 0,6-2-7 0,2 3-5 0,-2 0-6 0,-2-1-20 16,2 1-11-16,-7 1-8 15,0 2-95-15,11 23-283 16</inkml:trace>
  <inkml:trace contextRef="#ctx0" brushRef="#br0" timeOffset="112510.51">21392 6932 1788 0,'5'0'317'0,"1"-2"-182"15,8-4-11-15,8 2-10 0,2-2-67 0,1 4-37 0,-2 0-3 0,-4 2-7 0,2 0-34 0,-3 4-167 0,4 4-377 16</inkml:trace>
  <inkml:trace contextRef="#ctx0" brushRef="#br0" timeOffset="113712.26">21622 9627 1990 0,'0'0'283'0,"0"0"-166"0,0 0-45 0,5 2-12 0,6 0-39 0,2-2 3 0,11 2-15 0,-1 0 3 0,2 0-12 0,-2 2-89 0,40 10-277 0</inkml:trace>
  <inkml:trace contextRef="#ctx0" brushRef="#br0" timeOffset="114879.34">21451 11839 2086 0,'0'0'334'0,"0"0"-158"0,0 0-50 0,2 0-51 0,0 0-50 0,0 0-23 0,-2 0 7 0,2 0-3 0,2-2-6 0,3 2 0 0,7 2-49 16,11 0-180-16,41 16-331 15</inkml:trace>
  <inkml:trace contextRef="#ctx0" brushRef="#br0" timeOffset="116326.76">21611 15913 1883 0,'-2'0'448'0,"2"2"-340"0,-3 1 22 0,3-3-35 0,0 1-16 0,3-2-35 0,-3 2-4 16,4 3 22-16,2 4-1 15,4 1-10-15,5-4-3 16,3 4-31-16,11-8-8 16,13-2-9-16,8-12-20 15,7-5-92-15,6-8-361 16,93-56-958-16</inkml:trace>
  <inkml:trace contextRef="#ctx0" brushRef="#br0" timeOffset="118111.81">23437 12779 586 0,'0'-1'65'0,"3"1"-52"0,2-3 19 0,-3 1 17 0,0 2 8 0,3 0 38 0,-10 0 41 0,5-2 26 0,-2 2-54 16,0-2 15-16,2 0-46 0,0 2 79 0,-2 0-86 15,2 0-26-15,0 0-4 16,0 0-10-16,0 0 5 16,0-2 16-16,0 2 12 15,0 0 18-15,0-2 16 16,0 2-20-16,0 0 5 15,0 0-11-15,0 0-2 16,0 0-3-16,0 0-3 16,0 0-18-16,0 0-3 15,0 0-6-15,0 0-6 16,0 0-11-16,0 0-4 16,0 0-9-16,0 0 5 15,0 0-11-15,0 0 1 0,0 0 4 16,0 0-5-1,0 0 0-15,0 0 0 0,0 0 10 16,0 0-10-16,-6 8 1 16,4 4 4-16,0 6 8 15,-2 2-7-15,-1 2 0 16,3 7-6-16,-2 3 0 16,2 8 1-16,-2 6-1 15,-2-2 1-15,2-2-1 16,0-6-28-16,-1-4-43 15,3-12-29-15,2-4-50 16,0-10-21-16,2-6-87 0,21-10-197 16</inkml:trace>
  <inkml:trace contextRef="#ctx0" brushRef="#br0" timeOffset="119026.13">23807 12779 1496 0,'0'0'279'0,"0"-1"-144"0,0 1 0 0,0 0-45 0,0 0-10 0,0 0-16 0,0 0 20 0,0-3-6 0,0 3-19 0,-2 3-13 0,4-3-19 15,-8 11-21-15,-7 14 12 16,-3 8 3-16,-4 11-15 16,-2 2-6-16,6-9 5 15,1-5-4-15,10-8-2 16,3-8 1-16,6-4-9 15,9-6-1-15,4-2 2 16,2-6 1-16,10-4-11 16,0-4-3-16,-2-4-17 15,0-2 7-15,-5 2 13 0,-4 0 16 16,-5 2 2-16,-2-2 12 16,-6 6-6-16,-1 4 6 15,-4 0 21-15,-2 4 1 16,0 4-1-16,-5 4-4 15,-2 12-2-15,0 8 3 16,2 12-20-16,5-2-10 16,4 4-2-16,3-1-22 15,2-4-105-15,-3-1-145 16,-8 35-248-16</inkml:trace>
  <inkml:trace contextRef="#ctx0" brushRef="#br0" timeOffset="120010.08">23418 13700 1500 0,'0'0'243'0,"-2"-2"-107"0,2 4 19 0,0-4-40 15,0 2-43-15,0 0 17 0,-2 0-1 0,2 0 1 0,2 0-20 0,-4 0-20 0,0 4-23 16,-10 3-17-16,-3 10 3 0,-6-3-12 16,1 4-1-1,5 2 1-15,2 0-1 16,5 0-6-16,11-2 7 15,6 0-2-15,11 0-5 16,4-2-23-16,7-6 15 0,3 2-5 16,-1-4 14-1,0 4 6-15,-8-3 0 16,-4 0-1-16,-11 5 0 0,-3-4 0 16,-7 4 1-16,-7-2 0 15,-1 5 7-15,-6-2-7 16,-1-2 0-16,-4-1-7 15,0-6 1-15,-1-2-27 16,-1-4-24-16,4-4-36 16,-1-5-80-16,5-6-124 15,-10-42-216-15</inkml:trace>
  <inkml:trace contextRef="#ctx0" brushRef="#br0" timeOffset="120242.87">23406 13726 294 0,'14'-4'1223'0,"1"0"-959"16,16-2-57-16,12-1-7 16,6 4-68-16,5-1-26 15,6 0-16-15,-6 0-10 16,-2 0-54-16,-4-2-26 15,-9 2-31-15,-5-3-116 0,-5 2-144 16,14-8-199 0</inkml:trace>
  <inkml:trace contextRef="#ctx0" brushRef="#br0" timeOffset="120909.76">22872 13521 485 0,'-2'0'957'0,"2"0"-822"16,0-2-6-16,0 2 9 0,2 0-21 0,0-2 2 0,2 0-16 0,8 0-23 0,8 0 38 0,11-2-2 0,18 2-29 0,9 0-39 16,15-2-6-16,14 4-29 15,11-2-1-15,12 0 9 16,65-4-12-16,-117 2 0 0,63-2-8 16,-3-2 8-16,-6 2-1 15,-6-2-8-15,-8 0 8 16,-13 0-8-16,-14 0 8 15,-20 0-8-15,-13 4 0 16,-17 0 1-16,-15 2 0 16,-4 2-2-16,-4 0 0 15,-2 0-53-15,-7 4-76 16,-5 2-166-16,-57 16-558 16</inkml:trace>
  <inkml:trace contextRef="#ctx0" brushRef="#br0" timeOffset="123979.97">23271 14057 1178 0,'0'0'234'0,"0"0"-143"0,0 0 2 0,0 0 8 0,0 0-10 16,0 0 2-16,0 0-12 0,0 0 41 16,0 0-35-16,0 0-21 0,0 0-27 15,0 0-9-15,0 0 7 16,0 12 23-16,2-2-42 15,2 0 0-15,4 2-9 16,-2-2 23-16,3 4-19 16,2 2 13-16,0-6-19 15,2 0 7-15,0 2-2 16,1-6-6-16,-1-2 9 16,-1-4-14-16,1-2 12 0,3 0 4 15,-1-4-5-15,-1-4-2 16,3 6 1-16,-5-8-11 15,1 0 0 1,-2 4 8-16,-2-4-8 0,-2 2 1 16,-1-2 2-16,1 2-3 15,-4-4-1-15,0 6-21 16,2-9-7-16,-10 7-11 16,2-3 10-1,0 0-21-15,-2 2 12 0,-1 0 24 16,-3 0 3-16,0 2 12 15,-4 1 1-15,4-2 8 16,-3 4-1-16,2 0 5 16,-7 0 7-16,2-2-4 15,-3 2 4-15,3 0-14 0,-1 0 1 16,-1-2-6 0,1 2 11-16,-2 0-11 0,2 0-1 15,5 2 0-15,-5 2 0 16,6-2 0-16,-1 4 0 15,-3-2 0-15,3 0 0 16,0 2 0-16,6-8 1 16,1 6 6-16,2 0-7 15,2 2 11-15,0 0-10 16,0 0 5-16,-3-2-6 16,3-2-25-16,-2 0 11 15,0-2-10-15,0 0 3 16,2 2 15-16,2-4-34 15,5 2 14-15,1-4 17 16,8 0-3-16,7 0-4 0,-4 2-25 16,8 0 16-16,0-2 13 15,0 2 6-15,0 2 6 16,2-2 0-16,-3 0 1 16,5 2-1-16,0-2 6 15,0 4-6-15,0 0 0 16,-2 0 10-16,-4 0-1 15,0 2-3-15,-7-5 8 16,-5 7 10-16,-3-1-6 16,-4 1 30-16,-2 0-20 15,-4 0-14-15,0 0 2 16,0 0-15-16,2 0-1 16,-2 0 6-16,0 0-6 0,0 0-1 15,-2 0 1 1,2 0 1-16,0 1 20 15,2-2-6-15,-2 2-14 0,5-1 10 16,1 3 8-16,1 1-4 16,5-2-9-16,-6 0-6 15,0-2 0-15,-1 2 0 16,-3-2 0-16,5 2 1 16,-2-2 0-16,-1 0 5 15,2 0-5-15,3 0 0 16,3 0 0-16,3-2 6 15,1 0-7-15,1 0 8 16,2 0-1-16,-7-2-6 16,2 1 0-16,-5 2 11 0,-2 1-10 15,-3-2 4-15,-2 2-6 16,1 0 0-16,-3 0-1 16,0 0-1-16,2 2 1 15,-4-2-14-15,2 0-17 16,-3 0-59-16,1 1-68 15,-2 6-152-15,-36 7-1110 16</inkml:trace>
  <inkml:trace contextRef="#ctx0" brushRef="#br0" timeOffset="124760.43">23801 14177 1344 0,'-2'0'521'0,"2"-4"-387"0,0 4 16 0,2 0-6 0,-2-2-35 0,4 2-19 16,4 0-10-16,2-2 32 0,8-4-29 0,4 2-26 0,5 4-20 0,-2-4-17 15,4 2-20-15,0 0-6 16,-2-2-102-16,2-2-183 16,37-10-372-16</inkml:trace>
  <inkml:trace contextRef="#ctx0" brushRef="#br0" timeOffset="125333.35">24222 14037 1251 0,'0'0'881'0,"0"0"-683"15,0 0-65-15,0 6-49 16,0 12 0-16,-2 4-30 15,0 8-33-15,2-2-15 16,0-4 2-16,4-2-2 16,-2-8-6-16,1-4-21 0,-1-4-44 15,0-6-7-15,0-8-34 16,0-6-47-16,-2-8 0 16,3-10 67-16,1-4 46 15,-1 0 33-15,1 1 7 16,-2-1 1-16,5 4 5 15,-3 8-6-15,0 8 1 16,1 8 10-16,-3 12-5 16,3 10 57-16,2 12 6 15,3 6-49-15,11 4-13 16,8 0-7-16,4-1 0 16,9-13-27-16,1-10 27 15,-1-6 1-15,-4-12 5 16,-4-2 8-16,-4-6-7 15,-7 2 13-15,-1-9-19 16,-9 2 26-16,-6 1 5 0,-4-3 11 16,-7 3 17-16,-6-2 9 15,-1 0-6-15,-7 0-12 16,5 6-12-16,-1 0-23 16,-1 6-16-16,1 4-46 15,3 6-70-15,-8 4-68 16,3 4-184-16,-32 30-1128 15</inkml:trace>
  <inkml:trace contextRef="#ctx0" brushRef="#br0" timeOffset="125660.32">24839 14008 1519 0,'-8'4'689'0,"0"5"-575"16,0 7-43-16,3 2 16 0,8 4-41 0,3-6-40 0,4-2 14 0,3-2-7 15,2-10 7-15,3-4 38 0,4-10 25 16,-3-2-7-1,4-2-4-15,-4 0-25 0,-9-6-5 16,-1 5-18 0,-9 6-15-16,-11-3-9 0,-9 7-20 15,-11 3-52-15,-18 12-100 16,-9 10-169-16,-122 57-583 16</inkml:trace>
  <inkml:trace contextRef="#ctx0" brushRef="#br0" timeOffset="126512.19">23449 14732 1741 0,'-6'-2'270'0,"-2"2"-96"0,-5 0-12 0,-7 4-57 0,-6 10-57 0,-5-1-24 0,-1 5-3 0,-2 5-9 16,9 4-11-16,2-4-1 16,11 4-6-16,10-5 6 15,14-4 1-15,9-6-1 16,6-6-7-16,9-6-4 15,5-10-2-15,0-4-7 0,-1-6-11 16,-1-4 10 0,-4 2 16-16,-6 0 5 0,-9-5 10 15,-4 9-9-15,-7 4 21 16,-5 2 12-16,-4 6 19 16,0 6-5-16,-2 4 21 15,-7 10-38-15,-3 10-5 16,-1 15-4-16,3 7-7 15,-1 2-13-15,11-4-1 16,11-4-1-16,-3-12-28 16,3-6-65-16,-1-4-90 15,3-10-155-15,22-8-581 16</inkml:trace>
  <inkml:trace contextRef="#ctx0" brushRef="#br0" timeOffset="126731.02">23732 14957 675 0,'2'0'1418'0,"2"0"-1202"16,10 0-36-16,8-2 15 15,9-2-84-15,8 2-56 16,1-6-25-16,-3 0-10 15,-1-2-20-15,-5-2-78 16,0 0-222-16,25-22-547 16</inkml:trace>
  <inkml:trace contextRef="#ctx0" brushRef="#br0" timeOffset="127209.66">24262 14708 2145 0,'0'0'324'15,"2"0"-157"1,0 0-65-16,10 4-50 16,5 6-23-16,12 2-23 0,3-2-6 15,-1-2-29-15,-7-6-38 16,1-2-37-16,-5 0-28 16,-2-6-21-16,-2 1-49 15,-5-6 34-15,-1-1 67 16,-3-4 41-16,-2 4 60 15,-5-2 30-15,0 8 41 16,0-4 76-16,-2 8 15 16,-1 4 19-16,-4 12-44 0,-8 18 53 15,-7 12-88-15,-7 15-45 16,-5 3-30-16,1 2-9 16,4-8-11-16,0-6-7 15,4-6-70-15,10-12-31 16,4-10-95-16,4-9-142 15,7-16-561-15</inkml:trace>
  <inkml:trace contextRef="#ctx0" brushRef="#br0" timeOffset="127775.93">24583 14975 579 0,'3'-2'1750'0,"-3"2"-1454"0,6-4-119 0,9 2-18 0,6-8-84 0,5 2-39 0,3-6-35 0,1-2 1 15,-1 2-1-15,-6-2-1 16,-5 2-6-16,-7 4-6 15,-1-4 5-15,-6 6-19 16,-8 4-5-16,-8 6-13 16,-7 8 10-16,-15 4-17 15,-5 10 18-15,2 6 18 16,6 2 14-16,10 2-11 0,13-12-15 16,6-2 1-16,8-10-11 15,4-4 20-15,3-6-5 16,5-6 22-16,1-4 6 15,4-6 3-15,0-2-9 16,-2-4 16-16,4 0-5 16,-1 0-2-16,3 0-9 15,-4 4 1-15,-6 6 10 16,-5 6-1-16,-8 6-1 16,-4 4-3-16,-4 10 36 15,-6 10-6-15,-5 6-3 0,-1 2-1 16,-3 2-13-16,0-10 11 15,4 2-16-15,-3-6 7 16,-1-4-21 0,1 0 8-16,-3-2-8 0,1-8-11 15,2-2-31-15,-2-4-80 16,1 0-197-16,-37-14-768 16</inkml:trace>
  <inkml:trace contextRef="#ctx0" brushRef="#br0" timeOffset="128042.24">23857 15418 1613 0,'6'-4'606'0,"3"0"-498"0,13-4 27 0,7-2-33 0,0 0-102 0,7-4-29 0,0 2-199 0,2-6-154 0,53-30-1109 0</inkml:trace>
  <inkml:trace contextRef="#ctx0" brushRef="#br0" timeOffset="128594.08">23865 15602 2019 0,'7'-4'362'0,"9"-1"-235"0,6-9-34 0,16 0-27 0,4-4-66 0,5 5-58 0,-5-1-121 0,-6 2-172 0,9 2-557 0</inkml:trace>
  <inkml:trace contextRef="#ctx0" brushRef="#br0" timeOffset="128728.23">23965 15673 1830 0,'19'-8'206'15,"3"2"-206"-15,91-42-144 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11T03:25:14.913"/>
    </inkml:context>
    <inkml:brush xml:id="br0">
      <inkml:brushProperty name="width" value="0.05292" units="cm"/>
      <inkml:brushProperty name="height" value="0.05292" units="cm"/>
      <inkml:brushProperty name="color" value="#FF0000"/>
    </inkml:brush>
  </inkml:definitions>
  <inkml:trace contextRef="#ctx0" brushRef="#br0">13902 4776 1629 0,'0'0'272'15,"0"0"-194"-15,0 0 22 0,2 0-2 0,0 2 7 0,-2-2-3 0,0 0-11 0,2 0-11 0,1-2-22 0,1 0-8 0,4-8-8 0,15-12-9 16,13-12-17-16,13-12-10 16,13-8-6-16,14-11-37 15,129-107-483-15</inkml:trace>
  <inkml:trace contextRef="#ctx0" brushRef="#br0" timeOffset="661.13">16669 4692 1906 0,'2'-4'342'0,"7"-2"-219"0,2-4 27 0,7-8-5 0,9-4-47 0,4-4-23 0,-2-2-33 0,9-7-27 0,4 2-15 16,7-7-189-16,78-63-703 16</inkml:trace>
  <inkml:trace contextRef="#ctx0" brushRef="#br0" timeOffset="1215.28">18171 4778 1727 0,'7'-4'615'0,"-1"0"-533"0,9-12-19 0,10-4 75 0,8-8-61 0,7-4-44 0,10-6-18 0,3 0-15 0,10-4-88 0,97-71-563 0</inkml:trace>
  <inkml:trace contextRef="#ctx0" brushRef="#br0" timeOffset="1935.8">19868 4734 1461 0,'0'0'297'0,"0"0"-196"0,0 0-14 0,0 0 70 0,0 0-5 0,3 0-19 0,-1 0-13 0,0-2 29 15,1 0-25-15,1-2-47 16,7-10-31-16,13-6-11 16,12-14-10-16,11-8-25 15,9-2-34-15,11-8-324 16,104-81-783-16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11T03:26:23.909"/>
    </inkml:context>
    <inkml:brush xml:id="br0">
      <inkml:brushProperty name="width" value="0.05292" units="cm"/>
      <inkml:brushProperty name="height" value="0.05292" units="cm"/>
      <inkml:brushProperty name="color" value="#FF0000"/>
    </inkml:brush>
  </inkml:definitions>
  <inkml:trace contextRef="#ctx0" brushRef="#br0">10742 5769 1424 0,'0'0'641'15,"0"0"-547"-15,-2-2-74 0,2 4 11 0,0-2 53 0,-2 0 26 0,2 0-5 0,-2 0-26 0,2 0-34 0,0 0 9 16,0 2-19-16,0-2-11 15,0 0-5-15,0 2-1 16,0 0-10-16,2 0 4 16,0 4 0-16,0 4 0 15,0 0-6-15,3 6 7 16,-1 4 1-16,-1 4-5 0,-1 2 1 16,-2 1-1-1,2-4 0-15,-2 4-7 16,3-5 4-16,-3 1-6 0,0-2 0 15,0-3 0-15,0-7-1 16,0 2-63-16,0-5-152 16,2-6-122-1,8-8-117-15</inkml:trace>
  <inkml:trace contextRef="#ctx0" brushRef="#br0" timeOffset="549.41">11095 5751 1192 0,'0'0'357'0,"0"0"-267"0,0 0-56 0,0 0 121 0,-2 2-2 0,-4-2 7 0,4 2-31 0,0 0-12 0,-2 4-49 15,1 2-28-15,-1 8 17 0,-2 10-7 16,-4 4-19-1,6 2-10-15,-5-2-15 0,9-4-6 16,0-4 0-16,7-4 0 16,-1-1-6-16,6-8-3 15,3 1-9-15,8-6 18 16,6-1 12-16,4-7 2 16,5-3-14-16,1-7 0 15,-2 2 5-15,-4-6-4 16,-8 2 0-16,-8 2 8 15,-6 1 3-15,-6 4 7 16,-3 3 14-16,-4 6 29 16,-3 4-13-16,1 0-20 15,-7 6-16-15,-8 18 16 0,0 17-22 16,-8 19 8 0,3 12-7-16,1 10-8 0,6 2-152 15,-28 113-810-15</inkml:trace>
  <inkml:trace contextRef="#ctx0" brushRef="#br0" timeOffset="6287.64">2126 16040 1606 0,'0'0'255'0,"0"-2"-120"0,-2 2-9 0,2 0 3 0,0-2-7 0,-2 4-2 0,2-4-23 0,0 2-11 0,0-2-17 0,0 2 16 0,2 0-32 16,0 0-25-16,3 0-19 16,6 4 5-16,12 6 41 15,8 0-11-15,17 2-7 16,10-8 2-16,7-2-4 15,9-8-13-15,-1 2 7 16,0-6-19-16,-8-2-10 16,-3 4 11-16,-15 2-11 15,-9 2-5-15,-13 4-21 16,-9 4-32-16,-12 0-50 16,-8 6-135-16,-39 52-305 15</inkml:trace>
  <inkml:trace contextRef="#ctx0" brushRef="#br0" timeOffset="6839.96">2447 16499 1573 0,'0'0'281'0,"0"0"-125"0,-2 0-33 0,0 0-5 0,-2 0 14 0,-6 8-42 0,-3-6-22 0,-3 6-11 0,-1 4 16 0,1-2 4 0,3 4-25 15,3-6-16-15,6 6-36 16,7-6-3-16,6 2 3 0,6 2 3 16,7-2 14-1,7 4-16-15,-2-2 11 0,4-2-6 16,1 2-6-16,-8 2 0 15,-2 4 1-15,-8 0-1 16,-8 5 0-16,-8 4 2 16,-7 0 16-16,-4 3-18 15,-12 2 20-15,1-6-20 16,-7 2-3-16,0-10 3 16,-1-6-15-16,-3-8-15 15,3-8-30-15,1-8-76 16,9-6-40-16,2-10-68 15,6-2-50-15,-1-60-312 16</inkml:trace>
  <inkml:trace contextRef="#ctx0" brushRef="#br0" timeOffset="7187.22">2323 16499 1781 0,'6'0'311'15,"5"-4"-164"-15,11-2 0 0,16-2-3 16,12-6-27 0,10 6-23-16,2-6-14 0,3-4-11 15,-3 10-30 1,-2-2-11-16,-8 6-14 15,-8 4-13-15,-9 0-1 0,-10 4 0 16,-10-4-15-16,-7 2 0 16,-6 2-4-16,-2-4-2 15,-2 0-8-15,-1 4 7 16,-2-4 5-16,1 4-32 16,-5-4-37-16,1 4-101 15,-5-4-166-15,-28 0-998 16</inkml:trace>
  <inkml:trace contextRef="#ctx0" brushRef="#br0" timeOffset="11955.17">2745 14554 831 0,'0'0'332'0,"-3"0"-227"0,3 2-24 0,-1-2-9 0,1 0 16 0,0 0-23 0,1 0 22 0,2-2-27 0,0 0 24 0,2-4-54 0,-1 4-5 0,5-4-2 0,9-4-5 15,11-6-6-15,9-2-12 16,4-4-84-16,67-41-381 15</inkml:trace>
  <inkml:trace contextRef="#ctx0" brushRef="#br0" timeOffset="14716.79">2896 15442 1034 0,'15'-6'191'0,"2"-8"-185"0,14-8-6 0,48-34-161 0</inkml:trace>
  <inkml:trace contextRef="#ctx0" brushRef="#br0" timeOffset="18639.06">5392 15284 232 0,'0'0'1040'16,"-2"0"-842"-16,2 0-69 0,-2 0-24 15,2 0-50-15,0 0-26 16,0 0-16-16,0 0-1 16,0 0 8-16,0 0-7 15,0 0 14-15,0 0 20 16,0 0-13-16,0 0-1 16,2 0 29-16,-4 0-23 15,2 0-14-15,0 0-5 16,0 0-19-16,0 0 0 15,0 0 10-15,0 0 1 16,0 0-2-16,0 0 14 16,0 0-9-16,0 0 0 15,0 0 9-15,0 0-3 16,0 0-9-16,0 0 12 0,0 0-10 16,0 0-5-16,0 0 7 15,0 0-7-15,0 0-9 16,0 0 0-16,0 0 0 15,0 0 13-15,0 0-12 16,0 0 6-16,0 0 11 16,0 0-17-16,14-8 17 15,-8 8 18-15,7 0-12 16,1 0-5-16,-1-4 7 16,5 2-8-16,0-2-6 15,4 1-2-15,-1-2-9 16,0 5-1-16,0-4 0 15,-5 2 0-15,1 2 0 16,-3 0-1-16,-6 0-29 16,3 2-76-16,-3 2-64 0,-4 4-43 15,0 2-27-15,-12 34-126 16</inkml:trace>
  <inkml:trace contextRef="#ctx0" brushRef="#br0" timeOffset="18933.14">5515 15464 1050 0,'0'0'511'0,"0"0"-366"0,0 0-52 0,0-2-30 0,2 2-3 0,3 0-12 0,4-4 26 0,8 4-19 0,4-10 19 16,5 2-22-16,3-8-17 16,3 2-20-16,1 0-15 15,-2 2 12-15,-4 2-11 16,-2 0-1-16,-5 2-10 16,-5 2-105-16,-4 4-89 15,-5 0-158-15</inkml:trace>
  <inkml:trace contextRef="#ctx0" brushRef="#br0" timeOffset="28237.1">5792 16637 1850 0,'-5'0'322'0,"0"0"-215"16,-1 0-71-16,2 0-18 0,4 0 4 0,0 0-4 0,-2-4-17 0,-4 4-1 0,2-4 1 0,-5 0 15 0,7 2-1 0,0 2 11 15,4-4 7-15,-2 4-11 16,2-4-8-16,0 4 11 0,3 0-4 16,-5-4-21-16,0-2 2 15,0 2-1-15,0-4-1 16,0 4 8-16,0 2-7 16,0 2 0-16,0 2 0 15,0-2 7-15,0 0-7 16,0 0-1-16,-5 4-6 15,3 0 6-15,-6 14 16 16,-8 22 7-16,-9 18-22 16,-1 19 4-16,-3-1-4 15,4-6 4-15,5-8-3 16,3-4 13-16,5-16-2 16,8-11-13-16,4-13-6 15,4-10 0-15,8-8 6 16,5 0 11-16,5-8 5 0,7-6-8 15,5-4-8-15,-1 5 2 16,-4-5-1-16,0 4 0 16,-4 2 0-16,-5 2 1 15,-5 0 5-15,-2 6 4 16,-3 0-2-16,-4 4 6 16,-1 8-2-16,1 6 26 15,3 4 0-15,0 14-18 16,4-1 0-16,1 1 3 15,4 4-9-15,0-10-7 16,1 0-8-16,-5-4-18 0,-3-4-70 16,-15 28-271-1</inkml:trace>
  <inkml:trace contextRef="#ctx0" brushRef="#br0" timeOffset="29883.1">9156 16645 1405 0,'-2'-4'476'0,"-3"4"-275"0,0-4-31 0,-3 0 8 0,4 0-23 0,-1 0-46 0,1 2-26 0,-2 2-19 0,4-4-4 15,-2 4 2-15,-4 0-23 16,-9 6-14-16,-4 6-16 16,-8 10 2-16,-5 6-11 15,-2 7 0-15,10-8-1 16,6 0 1-16,13-5-21 15,9 0-8-15,11-8-1 0,8 4 30 16,8-4 1 0,0-2 5-16,4 2-5 0,-2-6 1 15,-4 6 3 1,0 0-5-16,-12-2-1 0,-4-6-5 16,-8 8 6-1,-10 2 6-15,-8 2-6 0,-4 4 0 16,-8-4-7-16,2-4-20 15,-10-4-18-15,2-2-57 16,0-8-59-16,1-8-34 16,3-6-39-16,6-4-7 15,7-10-59-15,-5-64-302 16</inkml:trace>
  <inkml:trace contextRef="#ctx0" brushRef="#br0" timeOffset="30032.89">9103 16722 1563 0,'20'-9'358'16,"4"1"-92"-16,25-6-125 0,7-4-35 16,6 0-38-16,1 0-43 15,1 0-25-15,-6 0-123 16,-7 0-193-16,63-26-621 16</inkml:trace>
  <inkml:trace contextRef="#ctx0" brushRef="#br0" timeOffset="30685.85">9907 17012 1463 0,'0'0'280'0,"0"0"-100"0,2 0 6 16,-2 0-7-16,2-4-29 0,-2 4-48 0,2-4 10 0,0 4-14 0,2 0-20 0,2-6-21 0,7 6-3 0,7-4-11 16,4 0-14-16,7 0-8 15,6-2-14-15,0-2-7 16,3 0-11-16,-3 2-54 16,-5 2-79-16,-5 0-117 15,-5 4-117-15,-15 4-93 16,-30 22-584-16</inkml:trace>
  <inkml:trace contextRef="#ctx0" brushRef="#br0" timeOffset="30899.97">9979 17111 1603 0,'3'0'339'15,"-3"0"-152"1,10-5-76-16,0 1-24 0,9-1 57 15,8-4-40-15,2 5-26 16,-1-1-18-16,3 0-29 16,0 1-31-16,-6 0-78 0,-1 0-139 15,-3 0-233 1,21-14-1082-16</inkml:trace>
  <inkml:trace contextRef="#ctx0" brushRef="#br0" timeOffset="31383.5">10696 16651 1829 0,'0'-4'450'0,"0"8"-308"0,0-4-86 0,2 8-40 0,0 14 38 0,0 6-6 0,-2 12 2 0,-2-5 16 0,0 3-6 16,0-4-20-16,0-2-20 15,2-10-13-15,0 0-7 0,2-8-23 16,-2 0-82-16,0-6-125 16,2 0-242-16,2-12-384 15</inkml:trace>
  <inkml:trace contextRef="#ctx0" brushRef="#br0" timeOffset="31866.97">11029 16633 1892 0,'0'-4'321'16,"0"8"-158"-16,0-4-70 15,-3 0-27-15,3 0-31 16,0 0-1-16,-1 0 4 15,1 0 5-15,0 0 22 16,0 0-7-16,0 8-10 16,1 2-10-16,-2 12-22 15,-1 9 10-15,-5 1-25 16,1 12 14-16,-1-8-15 16,7-4-6-16,9-6 6 0,2-4-7 15,5-4 3 1,9-8 4-16,-4-6 0 0,8-4-1 15,2-8 1-15,0-2 0 16,1-4 5-16,-1-4-4 16,0-4 0-16,-6-4-1 15,-5 4 10-15,-7 8-9 16,-9 0 23-16,-4 10 13 16,-2 4 8-16,-2 8-1 15,-7 12 5-15,-7 18-25 16,1 20-24-16,-6 14 11 15,1 8-11-15,-3 1-9 16,1-5-108-16,-3-8-254 16,-37 56-1466-16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11T03:27:55.098"/>
    </inkml:context>
    <inkml:brush xml:id="br0">
      <inkml:brushProperty name="width" value="0.05292" units="cm"/>
      <inkml:brushProperty name="height" value="0.05292" units="cm"/>
      <inkml:brushProperty name="color" value="#FF0000"/>
    </inkml:brush>
  </inkml:definitions>
  <inkml:trace contextRef="#ctx0" brushRef="#br0">13222 6579 894 0,'0'0'245'0,"0"0"-86"0,0 0-30 0,0 2 31 15,0-2 1-15,0 0-25 0,3 0-16 0,-3-2 12 0,0 2-27 0,0 0-49 0,-3 0-28 0,3 0-26 0,5 10-2 0,-3 2 1 16,2 4-1-16,1 12 2 16,-8 4-2-16,-1 6 1 15,-9 0-1-15,-5 1 1 16,0-6 0-16,5 0-1 16,-1-7-60-16,7-8-111 15,5-2 15-15,4-8-195 16,23-22-401-16</inkml:trace>
  <inkml:trace contextRef="#ctx0" brushRef="#br0" timeOffset="1612.16">7928 10575 1591 0,'0'0'462'0,"0"0"-323"0,0-1-2 0,0 1-50 0,0 0-47 0,3 0-22 0,-3 0 18 0,0 0 21 0,0 0 15 15,0 0 8-15,2 0-8 16,-2 0-29-16,4 0-28 16,12 4 2-16,10 1 8 15,15 4-7-15,10 0-4 16,-2-2-13-16,-3-1-1 16,-5 2-40-16,-8 2-286 15,11 40-698-15</inkml:trace>
  <inkml:trace contextRef="#ctx0" brushRef="#br0" timeOffset="2481.73">7955 13006 1697 0,'-2'2'278'0,"2"-4"-77"0,0 2-26 0,2 0-64 0,3-2-34 0,-3 2-28 0,4 0-11 16,5 0 4-16,5 2-2 15,9 2-8-15,2-2-20 16,-3 2-12-16,2 0-6 16,-5 4-137-16,16 24-377 15</inkml:trace>
  <inkml:trace contextRef="#ctx0" brushRef="#br0" timeOffset="3195.52">7518 14870 1281 0,'0'0'591'0,"0"3"-364"15,3 3-20-15,1 10-62 0,7 2-44 0,5 2-43 0,1-2-20 0,8-2-32 0,2 2-5 0,-2-12 8 16,1 0-6 0,-2-6-3-16,3-2-162 0,42-24-414 15</inkml:trace>
  <inkml:trace contextRef="#ctx0" brushRef="#br0" timeOffset="6345.55">18266 12805 1304 0,'-6'6'253'0,"-1"-2"-80"0,-6 2-31 0,1 1-62 15,2 1-7-15,3-5 13 0,2 1-1 0,5-4-17 16,3-2-14-16,3 0 4 16,5-1-10-16,12-5-4 15,1-1-16-15,8-3-5 16,-1 2-14-16,-2 0-2 15,2-2 2-15,-2 2-8 16,-3 0-1-16,-4 4 0 0,-3 0 0 16,-6 4-1-1,-9-2-5-15,-4 4-11 0,-6 6-20 16,-12 2-2 0,-6 6-38-16,-14 4-10 0,-5 2 3 15,1-2 57-15,0-2 27 16,6-3 16-16,2-4 36 15,12 0 2-15,7-5-13 16,8-3-14-16,7-1-6 16,9-1-2-16,11-3-7 15,7-5-1-15,13-4-10 0,4-4-1 16,7 2 1 0,-1-3-1-16,-4 0 0 0,-2 5 0 15,-7-1 0-15,-16 8-7 16,-5 4-43-16,-13 0-16 15,-8 6-39 1,-13 4 63-16,-5 6 6 0,-11 0 14 16,2 4 5-16,-4-2-4 15,3-3-10-15,4 0-38 16,0 0-102-16,-15 6-316 16</inkml:trace>
  <inkml:trace contextRef="#ctx0" brushRef="#br0" timeOffset="9828.25">20744 10611 1001 0,'-4'-1'560'0,"4"1"-473"0,0 0-21 0,-2 0 31 0,2 1-17 0,2-1-47 0,-2 0 36 0,0 0 39 0,0 0 7 0,0 0-23 0,4-1-13 0,-4 2-7 16,2-1-27-16,-2-1-16 16,0 2-10-16,2-1-4 15,1 0-4-15,4 0 2 16,10 0 11-16,12 3 2 15,7-2-2-15,7-1-5 16,-1 3-18-16,0-3 1 16,-5 0-2-1,-4 0 1-15,-10-3 0 0,-9 3-1 0,-5 0-9 16,-7 0-68-16,-11 3-56 16,-5 3 8-16,-11 2-7 15,-10 2 11-15,-7 2 32 16,0-4 70-16,-1 2 19 15,6-4 2-15,6-2 34 16,13 0-3-16,9 2-33 16,15-4-5-16,10 2-2 15,13-2-4-15,13 0-80 16,89-10-398-16</inkml:trace>
  <inkml:trace contextRef="#ctx0" brushRef="#br0" timeOffset="14337.4">20548 14893 1074 0,'3'0'234'0,"-6"0"-114"0,6 0-52 0,-3 0 28 0,2 0-53 0,0 0-4 0,-2 0 18 0,4-2 27 0,3 0-15 0,7 0-3 16,1 2 9-16,3-8-15 15,4 4 6-15,-2-1-24 0,0 4-27 16,0-3 11-16,0-2-19 15,-5 2-5-15,-1 0 2 16,-5 4-4-16,-7 0-16 16,-2 0-38-16,-7 1-96 15,-8 12 61-15,-7-5-14 16,-7 8 17-16,-5 0 56 16,3-6 30-16,0 2 15 15,6-4 35-15,9-4 40 16,8 2-26-16,8-6-25 15,8 0-3-15,8 0 32 0,13 0-10 16,9-6-20-16,5 2-22 16,-1-4-5-16,-2 0-11 15,-7 0-3 1,-6-2-198-16,6-21-1187 0</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8-18T02:33:47.836"/>
    </inkml:context>
    <inkml:brush xml:id="br0">
      <inkml:brushProperty name="width" value="0.05292" units="cm"/>
      <inkml:brushProperty name="height" value="0.05292" units="cm"/>
      <inkml:brushProperty name="color" value="#FF0000"/>
    </inkml:brush>
  </inkml:definitions>
  <inkml:trace contextRef="#ctx0" brushRef="#br0">7355 6206 49 0,'0'0'123'0,"0"0"-123"15,0 0-33-15,0 0 14 16,0 0 17-16,0 0-65 16,0 8 67-16,0-8 95 15,0 0 21-15,-2 0-44 0,0 0-46 16,-2 0-26-16,-3 2 0 15,3 0 3-15,0-2-2 16,1 0-1-16,0 0 25 16,1 0 12-16,2 0-2 15,-2 0 18-15,2-2 50 16,-2-2 5-16,0 2 31 16,0 2-38-16,2 0-45 15,0 0-14-15,0 0-9 16,0 0-8-16,0 0 4 0,0 0-6 15,0 0-23 1,0 0 21-16,0 0-21 0,0 0-13 16,0 0-12-16,0 0-20 15,8 0-13-15,6 0 58 16,8 0 42-16,5 2 36 16,9 2-63-16,10-2 66 15,3 0-17-15,9 0-34 16,4 2-8-16,6 0-15 15,5 0 8-15,4 0-1 16,4 0-1-16,0 0 2 16,-6-2-14-16,-4 2 0 15,-6-2 9-15,-10 0-9 16,-7-2 5-16,-13 0 13 16,-12 0 1-16,-8 0 5 15,-6 0 25-15,-4 0 5 0,-3 0 8 16,0 0-7-16,-2 0-9 15,0 0 7-15,0 0-13 16,0 0 6-16,0 0-6 16,0 0 7-16,0 0-14 15,0 0-10-15,0 0-23 16,0 0 13-16,0 0-12 16,0 0 3-16,0 0-5 15,0 0-59-15,0 8-169 16,4 19-269-16,3 0 277 15,0-9-444-15</inkml:trace>
  <inkml:trace contextRef="#ctx0" brushRef="#br0" timeOffset="1765.07">11319 6336 462 0,'0'0'114'0,"0"0"-37"16,0 0-2-16,0 0 20 15,0 0-7-15,0 0 21 16,0 0-23-16,0-16-31 16,0 16 15-16,0 0-15 15,0 0-33-15,0 0 4 16,0 0-12-16,0 0-12 16,0 0-2-16,15 0-7 0,10 0 7 15,12 0 1-15,13 0 11 16,8 0-2-16,9 0 3 15,4 0-6-15,5 0-1 16,0 0-4-16,2 0 9 16,-5 0-5-16,1 2 7 15,-5-2 3-15,2 0-9 16,-1 0 12-16,-1 0-13 16,-5 0 1-16,-1 5-2 15,-3-4 3-15,-2 1-8 16,-4 2 1-16,1-2 8 0,-8 3-9 15,-3-1 7 1,-4-3 0-16,-2 3-5 0,0 0-2 16,0-2 5-16,-3 2-5 15,-4 0 1-15,1-1 6 16,-3-2 8-16,-3-1 1 16,3 0-6-16,0 2 3 15,5-2-3-15,3 2-1 16,11 0-8-16,1 2 5 15,6 0-5-15,5 0 0 16,-2 1 14-16,-2 0-14 16,-2-1 0-16,-3 0 2 15,-2 2-2-15,-1-2 7 0,2 3-8 16,-1-3 0 0,0 2 0-16,0-1-1 0,-1 0 0 15,2-1 1-15,-1 0 14 16,-2-3-8-16,2 2-6 15,-3-2 0-15,2 2 0 16,-4-1 1-16,1 0 6 16,-5-2-7-16,2 2 0 15,-2-2 0-15,5 2 0 16,-1-2 0-16,5 0 0 16,5 0 18-16,2 0-9 15,4 0-2-15,0 0-7 16,2 2 1-16,3-2 7 15,-3 1-8-15,1-1 2 16,-1 3-1-16,0-2 0 0,1 2-1 16,-1-1 0-16,3 0 6 15,1-2-5-15,3 2-1 16,3 0 0-16,-1 0 0 16,0 0 0-16,-1 0 0 15,-3 0 0-15,-3 0-1 16,1-2 1-16,-3 2-1 15,0-2 1-15,3 0 0 16,-1 0 1-16,3 0-1 16,5 0 8-16,-1 2-7 15,2 0 6-15,-1 0-7 16,-5-2 0-16,-7 2 1 0,-7 0 0 16,-8-2 0-1,-7 2 0-15,-3-2 8 0,-1 0-2 16,-1 0-1-16,1 0 10 15,-5 0 1-15,-5 0 1 16,-6 0 11-16,-2 0 17 16,-5 0 3-16,-5 0 9 15,-1 0-5-15,-1 0 6 16,-2 0-9-16,-2 0-8 16,1 0-10-16,-1 0-8 15,0 0-5-15,0 0-12 16,0 0-7-16,0 0-81 15,-68 6-233-15,-3 10-236 0,-22-8 141 16</inkml:trace>
  <inkml:trace contextRef="#ctx0" brushRef="#br0" timeOffset="3630.97">2670 7287 694 0,'0'0'131'16,"0"0"-67"-16,0 0-1 15,0 0 12-15,0 0-28 16,0 0-17-16,0 0-16 16,2 0-13-16,-2 0 4 15,0 0-5-15,0 0-1 16,0 0 1-16,0 0 12 15,0 0 15-15,0 0 14 16,0 0-2-16,0 0 16 16,0 0-3-16,0 0-4 0,0 0-7 15,0 0-5 1,0 0-16-16,0 0-8 0,0 0-3 16,0 0-1-16,0 0-7 15,0 0-1-15,7 0 0 16,6 0 0-16,9-2 1 15,9 0 2-15,8 0-1 16,3-2-3-16,7 2 2 16,2-2 3-16,3 0-4 15,6 2 0-15,0-2 2 16,0 0-1-16,-2 0-1 16,-2 2 0-16,-3 0 0 15,-2 0 1-15,-3 0 4 0,-6 2-5 16,-5 0 0-1,-3-2 0-15,-5 2-1 0,-7 0 1 16,-8 0 15-16,-3 0-15 16,-7 0-1-16,-2 0 1 15,1 0-10-15,-3 0 20 16,0 0-2-16,0 0-4 16,2 0-4-16,2 0-1 15,5 0-1-15,5 0 2 16,4 0 9-16,-1 0 1 15,6 0-8-15,-1 0-1 16,0 0-1-16,2 0 0 16,1 0 1-16,0 0 0 15,-1 0-1-15,0 2 0 16,1-2 0-16,0 0 0 0,2 0 0 16,-4 0 0-16,2 0 0 15,-2 0 4-15,-5 0-2 16,-7 0 8-16,-3 0-1 15,-4 0 4-15,-1 0 14 16,-3 0-3-16,0 0 38 16,3 0 14-16,-3 0-17 15,0 0-2-15,0 0-7 16,0 0-5-16,0 0-5 16,0 0-2-16,0 0 12 15,0 0-6-15,0 0 1 16,0-8-16-16,0 0-20 0,2-3-7 15,-2 4 8 1,0 0-1-16,2 2 3 0,-2-1-12 16,0 2 7-16,0 0-1 15,0 0-5-15,0 1-1 16,0 3 11-16,0-1-11 16,0 1-11-16,0 0-40 15,5 0-113-15,17 9-173 16,0 9-161-16,7-1 213 0</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11T03:36:04.489"/>
    </inkml:context>
    <inkml:brush xml:id="br0">
      <inkml:brushProperty name="width" value="0.05292" units="cm"/>
      <inkml:brushProperty name="height" value="0.05292" units="cm"/>
      <inkml:brushProperty name="color" value="#FF0000"/>
    </inkml:brush>
  </inkml:definitions>
  <inkml:trace contextRef="#ctx0" brushRef="#br0">19840 5266 1286 0,'0'0'580'0,"-3"0"-432"0,3-2-38 0,0 4 11 0,-3 2-61 0,3 1-12 0,-2 4 21 0,2 0 0 16,-2-2-10-16,4 4-2 15,0 2-9-15,4 3-6 16,0 2-5-16,3 2 5 0,0 4-4 16,-2 6-22-16,0 6 19 15,1 12-7-15,2 10-10 16,3 9 2-1,-2 9 1-15,2 2 31 0,5 0-26 16,-2 2-16-16,-1-8-4 16,1-5 9-16,-5-1-6 15,-1-4-3-15,0 0-6 16,-3 1 1-16,-5-5 0 16,0-4-1-16,0-10 2 15,2-6-1-15,6 2-1 16,-3-4 2-16,3 0-1 15,-3 0-1-15,-3 1 0 16,-1-4 1-16,-3 3 5 16,0-7 3-16,-3-8-8 0,3-6 1 15,0-8-1 1,0-2-1-16,0-1 1 0,0-4-1 16,0 0-7-16,-2 0-29 15,-2-2-53-15,-7-6-83 16,-10-13-338-16,-54-70-640 15</inkml:trace>
  <inkml:trace contextRef="#ctx0" brushRef="#br0" timeOffset="912.26">20069 4431 1452 0,'0'0'240'0,"0"-1"-114"0,0-4 18 0,0 3-31 0,-2 2 2 0,2 0-22 0,-4 0 20 16,1 0-28-16,1 0-23 0,2 2-10 16,-5 4-14-1,-4 4-8-15,-4 12 12 0,-7 8-6 16,0 15-12-16,-2 1-5 16,4 4-8-16,7-4-10 15,7-4-1-15,8-8 0 16,7-4 0-16,7-10 1 15,7-3 5-15,6-9 0 16,0-5-6-16,7-9 7 16,1-6-4-16,-3-4-2 15,-5-4 0-15,-4-4 1 16,-7-4 5-16,-7-2-6 0,-4-6 5 16,-9-2 4-1,-6 2-10-15,-7 2-9 16,-10 5-4-16,0 10 7 15,-6 2-2-15,-2 9-13 0,5 4-30 16,0 7-105-16,5 1-129 16,17 19-259-16</inkml:trace>
  <inkml:trace contextRef="#ctx0" brushRef="#br0" timeOffset="1749.89">20519 4477 1557 0,'-2'0'245'0,"2"0"-106"0,0-3 4 0,0 0-17 0,0 2-39 0,2 1 13 0,-4 1-7 0,2-1-27 0,0 3-24 0,-5 8-28 0,3 7 14 0,0 11-5 16,-3 5-10-1,5 4-2-15,5-4 2 0,-1 0-5 16,6-8-7-16,3-4-1 16,0-8 1-16,-2-4 0 15,0-4 0-15,5-4 0 16,-3-4 14-16,1-4-14 16,1-8-1-16,-1-4-6 15,-3-6 5-15,0-2 0 16,-4 0 0-16,2 0-7 15,-7 4 7-15,-2 8 0 16,0 1-6-16,-2 12 5 16,-1-2-19-16,1 6-19 15,-2 9 20-15,1 4 20 16,1 6 0-16,2 2-1 16,7-4-10-16,4 0 10 15,3-6-7-15,5-2-4 16,0-6-7-16,-2-4 13 0,-1-6 6 15,-3-4 9-15,3-6-8 16,-3-6 0-16,-2-2 1 16,0-2-1-16,-2-4 5 15,-7-6 3-15,2-3-8 16,-4-3 6-16,-2-2-5 16,0 2-1-16,-2 0 8 0,4 8 10 15,-2 6-8 1,2 8 16-16,0 8-5 15,2 6-4-15,-4 4-18 16,2 4-13-16,2 8 10 0,4 10 3 16,1 12 15-16,5 2-6 15,1 4-8-15,3 0 0 16,2-1 0-16,-3-1 0 16,0-4-1-16,1-6-45 15,-7-8-42-15,-3-6-91 16,-6-10-143-16,-15-24-378 15</inkml:trace>
  <inkml:trace contextRef="#ctx0" brushRef="#br0" timeOffset="1929.54">20744 4457 1610 0,'7'-1'358'0,"0"1"-245"0,17 0 31 0,9 0 16 0,5 0-82 0,3 0-28 0,-2 0-23 0,-1 0-27 16,-2 1-56-16,-10-2-211 16,26-14-596-16</inkml:trace>
  <inkml:trace contextRef="#ctx0" brushRef="#br0" timeOffset="2312.25">21139 4371 1745 0,'0'0'228'0,"2"2"-144"15,-2-2 60-15,2 0-44 16,0 0-40-16,-2 0 12 15,0 0 9-15,2 0-33 16,-2 0-24-16,0 0-13 16,0 0-2-16,0 0-2 15,0 0 1-15,0 0 1 16,0 0 0-16,0 0 4 16,0 2-12-16,5 8 0 0,1 3 11 15,6 12 5-15,-1 9 5 16,-1 5-11-16,4 3-1 15,-1 2-9-15,1-4-1 16,-5-4-1-16,-3-2-5 16,-2-8-51-16,-4-8-63 15,-4-4-103-15,0-10-133 16,-13-16-563-16</inkml:trace>
  <inkml:trace contextRef="#ctx0" brushRef="#br0" timeOffset="2764.81">21332 4580 681 0,'0'0'1115'0,"0"0"-962"0,0-2-11 0,0 2 34 0,0 0-67 0,0 2-35 0,0 0 4 0,0 2-20 16,0 6-25-16,-2-2 14 16,2 2-13-16,2 0-13 15,3-2-7-15,1 0-1 0,6 0-7 16,3-4 5-1,3 0-4-15,2-2-5 0,0-4 4 16,-2-2-5-16,-1-2 8 16,-7-4 0-16,-6 2-8 15,-6-4-1-15,-3-2-15 16,-10 0-18-16,-3 0-6 16,-4 1 24-16,-5 8-18 15,-2 3 23-15,0 4-35 16,7 2-38-16,4 0-79 15,11 0-118-15,32 2-200 16</inkml:trace>
  <inkml:trace contextRef="#ctx0" brushRef="#br0" timeOffset="3145.29">21609 4528 1118 0,'0'0'814'0,"0"0"-647"16,0 0-7-16,0 0 46 15,-3 0-92-15,1 2-56 16,0 0-17-16,-2 4-13 16,-3 8-8-16,-2 2-5 0,2 4-2 15,7 4-1 1,2 0 3-16,12 0-9 0,1-2 0 15,12-4 3-15,0-2-8 16,9-6 5-16,-5-6-5 16,-4-6-1-16,-4-6 14 15,-6-4-9-15,-6-4-5 16,-4-6-20-16,-14-2-19 16,-7-2-22-16,-6-2-1 15,-11 4-38-15,-7 6 25 16,-2 3-12-16,2 10-12 15,5 7-74-15,6 1-38 16,-9 19-295-16</inkml:trace>
  <inkml:trace contextRef="#ctx0" brushRef="#br0" timeOffset="3746.52">21941 4311 1722 0,'2'6'229'0,"-2"4"-37"0,2 10 0 0,5 6-51 0,-3 6-46 0,5-2-7 0,2 5-11 0,-2-3-34 0,0-2-7 0,2-1-27 0,2-4-2 0,-3-3-7 15,-4-8-21-15,-1-6-38 16,-3-6-17-16,-2 0-4 15,2-4 10-15,-2-6-8 16,4-8 4-16,2-4 32 16,2-8 29-16,1-2 13 0,-1 2 5 15,4-4-3 1,3 7 11-16,-4 10 5 16,1 2 21-16,-4 5 27 15,-1 6 6-15,-7 2-22 16,-7 6-14-16,-3 11 3 0,-6 6-6 15,-9 9 10-15,1-1-4 16,2-4-1-16,6-6-4 16,9-5 1-16,7-4-13 15,10 2-8-15,9 0 11 16,12-2 2-16,6 0-6 16,7-4-13-16,-2-2-2 15,-2-2-5-15,-4 2-1 0,-13-6-65 16,-6 0-262-1,-34-12-816-15</inkml:trace>
  <inkml:trace contextRef="#ctx0" brushRef="#br0" timeOffset="5132.26">19940 5216 1521 0,'0'1'217'0,"0"-1"-118"0,-4 0 48 0,1 0-16 0,3 0-26 0,-3-1-8 0,6 1 17 0,-3 0-4 0,3 0-23 0,1 0-8 0,-2 0-25 0,0 0-21 16,0 0-18-16,1 0-7 15,1 0-8-15,8-5 11 16,11 3-1-16,14 0-1 16,9 1-8-16,10-2-1 15,6 3 5-15,9 0-5 16,6 0-1-16,9 0-8 16,8 0-17-16,6 0-40 15,2 0-33-15,1-1 15 16,2-3 2-16,-3-1 44 15,3-1 16-15,-5-2 2 16,7 2 17-16,-4-4 3 0,1 2 6 16,-6 0-4-16,-4-2-1 15,-9 2 18-15,-10 2 25 16,-10-2-14-16,-10 4-20 16,-7 0 13-16,-6 0-5 15,-5 0 0-15,-9-2 19 16,0 4-11-16,-10-2 7 15,-5 2 3-15,-5 0 3 16,-4 2 6-16,-2 0-5 16,0 0-10-16,1 0-9 15,-1 0 2-15,0 0-7 16,2 0 2-16,8 0-3 16,-6 0-1-16,1 0-1 15,-3-2-12-15,-2 2-1 16,1-2-14-16,-6 2-88 15,-3-2-216-15,-46-16-595 0</inkml:trace>
  <inkml:trace contextRef="#ctx0" brushRef="#br0" timeOffset="9663.08">20568 5514 1584 0,'0'0'346'0,"8"-2"-236"0,0 0 44 0,1 2-35 0,1-2-49 0,0 0-40 0,-1 2 32 0,-3 2-10 0,1-2-20 0,0 0-13 0,-3-2-1 16,1 0 2-16,3 0 2 0,-3-4-10 15,2 0-12 1,-1 0 0-16,-3 2-7 0,-6-2-20 15,-6 4-59-15,-13 2 41 16,-11 2 29-16,-4 8 4 16,-4 2 12-16,-1 4 0 15,6 0 23-15,5-2-22 16,10 4 13-16,6-4-7 16,12-2-7-16,8 4-1 15,11-4 1-15,8 2-9 16,12 3-27-16,6-8-36 0,3 1 3 15,-5 5 8 1,-3 1-4-16,-5-4 49 0,-12 2 16 16,-9-4 0-1,-4 2 5-15,-14-2 7 16,-6 2-6-16,-3 0 6 16,-8 0-5-16,-7-4 13 0,2 0 13 15,-8-2 7-15,6-4 1 16,2-2-14-16,10-6-14 15,3 0-13-15,9-2-39 16,11-6-138-16,8 0-72 16,51-34-625-16</inkml:trace>
  <inkml:trace contextRef="#ctx0" brushRef="#br0" timeOffset="11081.08">20871 5592 1645 0,'0'0'280'0,"0"0"-157"0,0 0 47 0,0 0-55 0,0 0-28 0,0 4-16 0,0-4-5 0,0 6-20 0,-4 6 28 0,4 6-10 15,0 4-23-15,6 1-17 16,1-3-9-16,2-6-6 16,2 0 1-16,4-6-10 15,-1 0 1-15,0-8 0 16,8-2 7-16,-4-4-7 15,1-2 6-15,-3-2-7 16,-3-6 0-16,1-4-6 16,-7-2-5-16,-1-3 2 15,-4 2-13-15,3 0 8 16,-8 3-1-16,3 6 8 16,-2 4-2-16,0 6 7 15,0 2-11-15,2 2-4 16,-4 5-4-16,1 4 20 15,-3 3 0-15,4 8 0 0,4 0-5 16,7 1 0-16,8-8-15 16,5 4-9-16,3-7-3 15,4-2 11-15,0-6-8 16,-4-4 15-16,-1-5 3 16,-2 0 11-16,-1-4 1 15,-11-3 7-15,-1 5-5 16,1-8-1-16,-8 3-1 15,0 3-13-15,0 3 12 16,-2-1-5-16,0 7-4 16,0 0-2-16,0 2 1 0,4 4-13 15,1 6 23 1,4 2 1-16,0 4 0 0,4-1 0 16,-1-1 1-16,-4 0 14 15,1-6 2-15,1-1 4 16,-6-4 1-16,-2-3-2 15,0 0 17-15,0-4 2 16,0-2-12-16,3-6-15 16,1-2-12-16,-4-3-1 15,4-2-25-15,-2 1-14 16,-2-5 4-16,7 5-6 16,-3 0-9-16,4 10 19 15,-1 6 7-15,-1 2 8 0,3 8 10 16,-4 6 7-16,2 2 0 15,0 6 0 1,2-2 0-16,0-2 6 0,-2 0-6 16,0-7 17-16,0-6-7 15,0 0-2-15,-5-5 2 16,0 0 10-16,4-5-7 16,0-3-2-16,6-3-11 15,-3-2-9-15,0-3-9 16,0 5-18-16,0-2 15 15,-6 8 3-15,-3 0 16 16,-2 3 1-16,0 2 0 16,2 4-20-16,2 0 19 15,3 4 1-15,0 5 0 16,2-6 1-16,4 1-1 0,-3-5 1 16,-2-2 0-16,1-2 9 15,3-6 0-15,-4 1 2 16,1-3 1-16,-3-4-2 15,2 1 25-15,-2-2-28 16,1 2 13-16,-3-2-4 16,-2 6 8-16,1 0 26 15,-3 6 5-15,0 0-5 16,5 4-13-16,3 0-5 16,1 6 10-16,7-2-8 15,-3 2-17-15,-2 0-11 16,0-2 0-16,-2 0-5 15,-5-2 0-15,-2-4 0 16,1 0 1-16,-3 0-1 0,2-1-1 16,3-4-17-16,-3-3-13 15,0-4 0-15,1 4 0 16,-6-4 6-16,1 0 5 16,-2 2 2-16,-6 2 7 15,4 2 10-15,-1 6 0 16,-4 2 0-16,0 8 1 15,0 8 14-15,-1 6-10 16,2 6-5-16,10 4-53 16,8 1-85-16,4-2-10 15,1-4-52-15,0-4 23 16,3-2-51-16,-8-7-87 16,-3-6-175-16,-16 4-233 0</inkml:trace>
  <inkml:trace contextRef="#ctx0" brushRef="#br0" timeOffset="14333.26">20983 6174 1190 0,'0'0'189'0,"0"0"-93"0,0 0 57 0,2 0 21 0,0-2-33 0,0 2-12 0,7-2-5 16,-5-4-62-16,1 4-62 15,0 0-14-15,-3 0-121 16,2 0-39-16,-2 2-136 0,-8 2-774 16</inkml:trace>
  <inkml:trace contextRef="#ctx0" brushRef="#br0" timeOffset="14796.56">21094 6276 1578 0,'2'0'290'0,"-2"0"-151"0,1 0 74 15,-1 0-30-15,3 0-73 16,0 0-11-16,-1 2-9 15,3 6-35-15,-1 2-10 16,7 0-16-16,-5 8-11 16,2 3-8-16,0-2-2 15,1 2-7-15,3-7 5 16,-4 1-6-16,-1-4 0 16,-1 0 0-16,0-4-1 0,-4-3 1 15,-2-2-1-15,2-2 2 16,-2 0-1-16,0-2 13 15,-2-2-13-15,0-3-33 16,-4-4-66-16,0 0-87 16,-7-3-168-16,-37-14-208 15</inkml:trace>
  <inkml:trace contextRef="#ctx0" brushRef="#br0" timeOffset="15396.18">20659 6168 1174 0,'0'-4'492'0,"2"2"-357"0,1-2 24 0,-1 0 23 0,0 0-68 0,-2 4-26 0,0 0 4 0,-2 0-17 0,-3 6-23 16,-5 6 23-16,-4 4 3 15,-1 10-18-15,-6 6-9 16,8 2-1-16,5 2-13 16,3 1-25-16,6-1-3 15,7-7-8-15,5-2 5 16,3-3-4-16,6-6-1 15,-4-6 6-15,4-4-7 16,-2-10 0-16,0-6-1 16,-2-4-7-16,2-8-19 15,-2-5-16-15,-1-1 11 16,-1-6 10-16,-3-1 7 16,-1-6 9-16,-12-1 6 15,-10-2-2-15,-5 6-5 0,-14 6 6 16,0 12-9-16,-8 10-8 15,1 10-26-15,0 8-116 16,10 0-167-16,-1 30-314 16</inkml:trace>
  <inkml:trace contextRef="#ctx0" brushRef="#br0" timeOffset="15896.78">21062 6192 1281 0,'0'0'588'0,"3"-4"-432"16,-3 4 1-16,1 0-10 0,-1 0-42 0,0 4-58 0,0 4-16 0,6 4 50 0,-4 10-37 0,7 8-14 0,-1 4-11 0,4 2-10 15,-1-2-3-15,6 1-4 16,-3-3-2-16,-1-2 0 15,1-8 1-15,-7-4-1 16,-3-12 1-16,-2-2-1 16,0-4 8-16,0-6 5 15,4-2 1-15,-2-8-2 16,2-4 1-16,1-6 14 16,-1-4 12-16,-1-5-7 15,0-3-2-15,1-4-12 16,-1 2-18-16,1 2 0 15,0 6-50-15,0 8-71 0,-2 10-124 16,3-10-313-16</inkml:trace>
  <inkml:trace contextRef="#ctx0" brushRef="#br0" timeOffset="16534.24">21384 6310 1692 0,'6'0'354'16,"1"0"-174"-16,7 0 24 16,3 0-67-16,1-4-74 0,2 0-27 15,-4-2 21 1,1 1-8-16,1-8-14 0,-7 5-4 15,1-6-10-15,-4 2-6 16,-5 0-3-16,-3 0-12 16,-7 0 11-16,1 6-11 15,-6 4 1-15,-5 4-1 16,-6 6 10-16,0 8-9 16,-1 6 2-16,2 2-3 15,6 2-7-15,7 3 6 16,9-6-27-16,5-1-5 15,6-2 13-15,9-9 10 16,-2-1 8-16,4-6 2 16,2-7-6-16,1-2-3 15,-2-9 1-15,1-3 8 0,-4-1 0 16,2-6 5-16,-4 0-4 16,2-6 6-16,-6 0-5 15,-1 6 5-15,-4 4-7 16,-3 10-1-16,-3 6-7 15,-1 10-11-15,1 10 13 16,-3 8 4-16,2 6 2 16,-2 2 0-16,0 0 0 0,2-12 8 15,-2-4-7 1,2-8 20-16,0-1 21 16,0-10 11-16,3-9 5 15,9-6-19-15,-2-7-7 0,9-8-7 16,4-5-14-16,-1 2-7 15,6-4-4-15,4-2-31 16,0 6-62-16,-1 2-162 16,25-17-403-16</inkml:trace>
  <inkml:trace contextRef="#ctx0" brushRef="#br0" timeOffset="18457.59">20640 6960 1627 0,'2'6'338'0,"2"2"-154"0,5 10-26 15,2 8-14-15,0 6-72 0,0 4-14 0,3 5 5 0,-3-5-12 0,0 1-9 16,-5-6-18-16,2-5-4 15,-2-6-14-15,-2-6 1 16,-1-10-7-16,-3-4 6 16,0-6 8-16,-3-8-14 0,1-4 0 15,2-10-3 1,2-2 2-16,1-10-13 0,3-2 7 16,6-9-4-1,1-3 2-15,5 0-19 0,-1 2-11 16,6 8-17-16,-5 10 19 15,2 17 26-15,-9 8-1 16,-6 10 5-16,-5 14-10 16,-5 7 17-16,-4 6-7 15,-6 4-4-15,-6 2 1 16,-4-4-7-16,4-2 5 16,-2-4-7-16,3-4 19 15,3-6-1-15,3-2 1 16,7 0 4-16,5 0-3 0,6 4-1 15,10 6 17 1,8 0-11-16,9 0 3 0,2-5-9 16,8 1 0-16,3-8 0 15,-5-1 0-15,3-4-43 16,-11-5-89-16,-4-2-204 16,13-12-1075-16</inkml:trace>
  <inkml:trace contextRef="#ctx0" brushRef="#br0" timeOffset="19396.59">21254 7010 1823 0,'-3'0'236'0,"3"4"-107"15,-4 2 1-15,2 8 2 0,-6 4-52 0,-1 4-11 0,-3 0-6 0,-3 2-17 0,3-5-22 0,4-1-10 16,3-4-13-16,3-7-1 16,4-3 1-16,1-1-1 15,3-3 15-15,4-4-9 16,0-5 0-16,3-3-5 0,1 1-1 15,-3-7 0 1,3-3-2-16,-5-1 1 16,-3 0 0-16,-4 6 0 0,0 4-7 15,-4 4 1-15,0 6-8 16,-2 8-8-16,-5 8 23 16,-7 2 0-16,5 10 0 15,5 4-8-15,6-1-37 16,11-3-42-16,9-4 17 15,2-8-19-15,4-3 34 16,-1-6 19-16,2-5 35 16,0-6-7-16,-8-4 8 15,2-2 0-15,-8-6 6 16,1-3-4-16,-6 0-1 16,1-4 1-16,-2-1 8 0,-2 2 1 15,-3 0 8 1,-2 6-10-16,-2 8 12 15,-1 6-21-15,-1 6 1 16,1 8-1-16,-1 8 1 0,-3 3-1 16,7 2-7-16,7-1 5 15,0-2-5-15,4-4 5 16,0-2 2-16,3-5 2 16,-6-8 5-16,3 3 7 15,-1-8 5-15,0 0 20 16,-1-3-25-16,-2-7 11 15,0-1-10-15,-1 0-7 16,-1-4-7-16,-3 3 0 16,0 2-1-16,3 4-1 15,-4 4-20-15,-1 6 0 16,6 6-19-16,0 4 26 16,3 2 14-16,2 2 0 0,3 2 0 15,-8-4 8-15,1-2-7 16,-5-3 29-16,0-6 9 15,1-1 14-15,-3-4 22 16,2-2-20-16,0-7-29 16,3 0-17-16,5-5-9 15,-1 0 0-15,3 2-9 16,1 6-4-16,5 2 5 16,-1 4 7-16,4 10-5 15,-3 6-2-15,-1 4 2 16,-3 5-40-16,-5 1-83 15,-5-4-62-15,-4-3-110 0,-11 3-450 16</inkml:trace>
  <inkml:trace contextRef="#ctx0" brushRef="#br0" timeOffset="19612.66">21426 6846 1876 0,'2'0'270'0,"-2"0"-119"0,4 1 29 0,1 2-109 0,4 5-55 0,2-2-16 0,5 2-85 0,-1-2-203 0,35-2-365 16</inkml:trace>
  <inkml:trace contextRef="#ctx0" brushRef="#br0" timeOffset="19979.16">22039 6912 1680 0,'0'-4'253'15,"0"2"-154"1,-3-4 65-16,1 2-32 0,0 0-63 16,-2 2 27-16,2 0 7 15,-1 0-25-15,0 0-9 16,1 2-28-16,-2-2-25 15,-7 4-9-15,-2 0-7 16,1 4 0-16,-1 2-1 0,4 4 0 16,5-2-20-1,4 6 1-15,2 4-16 0,6 8-28 16,8 2-89-16,7 10-45 16,4 3-99-16,4 4-190 15,38 90-696-15</inkml:trace>
  <inkml:trace contextRef="#ctx0" brushRef="#br0" timeOffset="20128.91">22147 7485 1237 0,'-11'0'592'0,"3"-4"-426"15,-10-10 4-15,3-8 19 16,5-10-26-16,6-10-10 16,11-4-40-16,6-4-55 15,7 2-58-15,9 3-15 16,7 3-154-16,60-30-400 15</inkml:trace>
  <inkml:trace contextRef="#ctx0" brushRef="#br0" timeOffset="22996.78">6505 10972 1958 0,'-3'0'637'16,"3"-1"-500"-16,0 1-100 0,3 0-4 0,-3 0-4 0,0 0-28 0,0 0 26 0,0 0 35 0,0 0 2 0,0 1-1 0,0-1-24 0,0 0-7 15,-3 0-17-15,6-1-14 16,-3 1 7-16,0 0-8 16,0 0-11-16,-8 15 10 15,8-4-73-15,-4 7-62 0,0 2-199 16,-14 48-493-1</inkml:trace>
  <inkml:trace contextRef="#ctx0" brushRef="#br0" timeOffset="24763.39">11575 10990 2236 0,'-2'0'363'0,"2"0"-246"0,0 0-88 0,2 0-16 0,-2 0-13 0,3 0-23 0,1 4-31 0,1 1-26 0,2 3-49 0,3-3-144 0,13 2-432 16</inkml:trace>
  <inkml:trace contextRef="#ctx0" brushRef="#br0" timeOffset="27969.55">14904 11051 710 0,'0'-2'164'0,"2"2"-28"0,0-5 44 0,0 4-39 0,2-1-52 0,-4 2-2 0,0 0 39 0,0-2-53 0,0 2 16 15,2 0-2 1,-2 0 19-16,2-2 11 0,0 2 6 15,0-2-3-15,0 0 0 16,3-1-13-16,-5 3-10 16,0 0-14-16,2-1-25 15,-2 1-4-15,0 0-32 16,0 0-22-16,-2 1-120 16,-32 10-626-16</inkml:trace>
  <inkml:trace contextRef="#ctx0" brushRef="#br0" timeOffset="31164.32">7540 11049 1844 0,'0'0'293'0,"0"0"-214"0,0 0-17 0,2 0 29 0,1 0-44 0,-3 0-7 0,1-5 4 0,-1 5 16 16,0 0-14-1,0 0-10-15,3 5-6 16,0-3 6-16,1 0 2 15,1 2-23-15,1 0-15 0,1 0-14 16,2 0-107-16,0 4-152 16,22 2-490-16</inkml:trace>
  <inkml:trace contextRef="#ctx0" brushRef="#br0" timeOffset="42645.66">14933 10940 1606 0,'0'0'669'0,"0"0"-483"0,0 0-12 0,0 0-32 0,2-1-31 0,-2 1-36 0,2 0-6 0,-2 0-25 0,0 0-4 0,0 0-8 0,-2 0-32 16,2 0-18-1,0 0-46-15,0 0-136 0,0 0-328 16,0 23-655 0</inkml:trace>
  <inkml:trace contextRef="#ctx0" brushRef="#br0" timeOffset="47279.71">7812 10006 1563 0,'0'-2'294'0,"-2"4"-192"0,2-4-39 0,0 2 40 0,0 0-2 0,0 0-19 0,0 0 16 0,2 0 14 0,-2 0-26 15,0 0-17-15,0 0-11 0,0 0 1 0,0 0-2 16,-2 0-11-1,2 0-7-15,0 0-15 0,0 0 0 16,-11-10-18-16,2 6-4 16,-2-2-2-1,0 2 1-15,-3-2 0 16,-3 4-1-16,-1-2 0 0,-5 0 0 16,2 2 0-16,-6-2 0 15,-4 4-1-15,2-2 1 16,-5 0 1-16,3 2 0 15,-2 0 6-15,2 2-6 16,-2-2-1-16,2 0-7 16,-1 2 7-16,1 0-7 15,-4 2-2-15,2 0 9 0,0 0 8 16,4 4-8-16,-3-2 0 16,3-2 1-16,3 2-1 15,-3 0 0-15,3-2 0 16,3 2 0-16,3-4 0 15,3 2 0-15,-2-2-1 16,3 4 0-16,1-4 1 16,-5 2 0-16,0 2 0 15,-2-2 0-15,-1 4 1 16,-2-2-1-16,4 2 0 16,-4-2 0-16,5 4 0 15,3-2 0-15,0 0 0 16,0 0 2-16,3-2-2 15,-3 1 1-15,-3 2 0 0,-1 1 5 16,-6 7-6 0,1-2-2-16,2-1 1 0,-3 4 1 15,6-6 0-15,2 2 0 16,1-4 0-16,3 3-5 16,1-5 5-16,-1 4 0 15,-1-2 0-15,1 5 0 16,-4 2 0-16,-1 1 0 15,0 2 5-15,-2 2-5 16,2-2 0-16,-2 0-2 16,4 2 1-16,-5-4 0 15,8 0 1-15,-3-2 1 16,5-4-1-16,0 2 0 16,6 3-1-16,-4-2 0 15,1 3-5-15,4 3 5 0,-3 2-1 16,3 1 2-16,-1 1-1 15,4 1-7-15,3-2 8 16,0 2 0-16,3 2 8 16,4 4-8-16,-3 0-1 15,0-2 1-15,-2 4 0 16,3-2-1-16,1 0 1 16,2 1-1-16,-2-5 1 15,5 0 0-15,-2-2-2 16,0 0-7-16,2 0 8 15,3 4-6-15,-6-2 7 16,3 0 6-16,-1 0-6 16,3-2-1-16,-5 0 0 15,2-2 1-15,1 1-1 0,3-3 1 16,-4 0-6 0,3-2 6-16,3 2 0 0,-3 0 0 15,1-2 6-15,-1 0-5 16,0-4-1-16,-1 0-1 15,-1 0 1-15,3-2 0 16,-6 2 1-16,1-4-2 16,3 0 1-16,-4 0-1 15,1 0 1-15,-3-4 0 16,4 4 1-16,-1-2 0 16,1 0 0-16,2-2 6 15,-1 2-7-15,2-2 0 0,-1 0 0 16,1 1 0-1,-2 0 0-15,2 1 0 0,0-1 1 16,1-4-1-16,1 2 6 16,-1-3-6-16,-1-2-5 15,5 3 5-15,0-2 9 16,2-3-7-16,1 1 4 16,0 2-5-16,-3-2-1 15,3 4 0-15,-6-5 1 16,-1 1 0-16,1 2-1 15,-4-2 2-15,3 6-1 16,3-5 1-16,1 2-2 16,0 0 1-16,0-3-1 15,0 3 1-15,-1-1-1 0,-1-3 0 16,5 2 2-16,-4-4-2 16,1 2 0-16,1 0 3 15,2 0-2-15,1 2-1 16,0 4 0-16,3-3 1 15,-5 0 0-15,0-2-1 16,0-1 6-16,2 0-6 16,-1 0 1-16,-2-4 0 15,-1 1 0-15,2-3 6 16,0 1-6-16,3 1 0 16,-7-1 5-16,8 1-6 15,-2-5 6-15,5 2-6 16,-2 0 1-16,6-1 0 15,0 1-1-15,0 0 0 0,-6-3 1 16,5 5-2-16,-3-2 2 16,-2 1-1-16,-3-2 1 15,0 0-1-15,0 1 0 16,-3-2 0-16,0 1 0 16,-3 0 0-16,-1-2 2 15,4 0-2-15,1-2 0 16,-1 2 1-16,0 0-1 15,-2 2 0-15,-3 2 0 16,-6 0 0-16,1 0 0 16,3 2 0-16,-4 0 0 15,1 2 0-15,-2-2 0 16,-2 2 0-16,-1-6 1 0,3 4-1 16,-3-4 2-1,0-4-2-15,6 0 0 0,-2-6 8 16,3-4 4-16,7-2 6 15,3-6-9-15,3 2-8 16,-2-3 11-16,3 5-10 16,-8 4 1-16,-1 8-3 15,-7 2-9-15,-7 9 8 16,0 0 0-16,-4 3-10 16,0 3-5-16,2 0 2 15,-2 5 8-15,2-1 6 0,0 0 2 16,2 4-1-16,-2-6-1 15,7-1 1-15,-2-4 5 16,1-2-5 0,5-4 8-16,-2-6-3 0,2-4 0 15,-4-6 3-15,2-2 12 16,-8-4 3-16,3 2 9 16,-2 0-12-16,-2 0 6 15,0 0-4-15,0 0-5 16,0 2-2-16,2 0-4 15,0 4-3-15,0-1-3 16,3 2-6-16,-3-2 2 0,0-1-1 16,2 0-1-1,1 4 0-15,-3-2 0 16,1 2 0-16,-1 4 0 0,-2-2-2 16,-2 0-7-16,-1 2 9 15,-2-2-1-15,-1-4 0 16,-5 2-5-16,1-2 6 15,-2-2 0-15,5 2 1 16,-2-3 1-16,2 4-1 16,3-2 0-16,-5 6 0 15,5-2-1-15,-3 3 2 16,2 2-2-16,-1-3 0 16,1 4 0-16,1-3 0 15,2 7 0-15,0 0 0 16,-1-1-2-16,-4 0 1 15,5-2 0-15,-3-6-1 0,1 0 1 16,0-4 1-16,0-2-1 16,-1-6 1-16,-2-2 0 15,5-2 0-15,-1-2-2 16,-1 6 2-16,4 8 6 16,-4 6-6-16,0 4-15 15,-5 2 6-15,-1 3 1 16,-5-3 8-16,1 4-6 15,1 0 6-15,-5 4-6 16,5 0 6-16,-1 3 0 16,-1-3 0-16,1 1 6 15,1-1-6-15,0-1 1 16,2-2 7-16,2 0-7 16,-4-8 14-16,-3 1-15 0,3 0 8 15,-1-2-8-15,1 2 9 16,-1-2-7-16,-1 2 5 15,-1 0-6-15,1 4 9 16,-1 2-10-16,1 0-1 16,3 4-8-16,1 2 9 15,0 0 0-15,4 2 0 16,0 0-7-16,3 0 6 16,2 2-4-16,0-2 4 15,0 2 0-15,2 0-8 16,-3 2 0-16,-3 2-26 0,-4 2-37 15,-3 2-109 1,-5 0-330-16,-19 14-385 16</inkml:trace>
  <inkml:trace contextRef="#ctx0" brushRef="#br0" timeOffset="50914.27">12685 9922 1643 0,'0'-3'375'0,"0"3"-280"0,-2-3-65 0,0 3 13 0,2-2-22 0,-5 0-15 0,3 0 21 0,-4 0 23 0,-4 0-4 0,-1 2-1 16,-5-5-7-16,1 5-14 16,-1 0-12-16,-1 0-3 15,-4 0 1-15,4-1-9 16,-5-1 0-16,3-2 27 16,-4 2-7-16,0-3 3 15,-2 1 3-15,3-1-7 16,-2 1-13-16,1 2 1 15,1 2-8-15,5-3 1 16,-2 3-1-16,7 0 0 0,2 0 0 16,-1 0-1-16,2 3 1 15,0-1 0-15,-2 0-1 16,-4 2 1-16,-1 2 0 16,1-2 0-16,-6 0 0 15,1 2 1-15,-3 2 6 16,2-2 4-16,-4 2-10 15,3 0 13-15,-3-2 2 16,1 0-1-16,-1 0 2 16,1 2-2-16,-1-2 3 0,3 2-5 15,2 0 1 1,-2 0-7-16,1-2 2 0,-3 4-3 16,2 0 3-16,-7 0-8 15,0 6 0-15,2 0 0 16,-4-2 8-16,0 0-8 15,2 2 5-15,2-6-5 16,5 4 5-16,2-1-6 16,-1 1 8-16,4-3 2 15,-5 4-4-15,1-1 3 16,0 4-8-16,0-3 20 16,-1 3-7-16,2 0-5 15,0 3 4-15,3-1-2 16,5 0-5-16,1 0-5 0,1-4 1 15,4 4 4 1,-1-2-5-16,1 0 0 0,2 2 1 16,-2-2 5-16,0 4-7 15,2 2 1-15,1 0 7 16,1 0-7-16,2-2 8 16,0 3-9-16,0-1 0 15,0 2-1-15,0 3 1 16,0-2 0-16,-2-1 6 15,0-6-6-15,2-4 1 16,0 0-1-16,0-6 0 16,2 2 0-16,-2-4 0 15,2 4 0-15,3 0-1 16,-3 2 0-16,2 2 0 0,3-2 0 16,-2 4 1-16,-3 2 1 15,2 0-1-15,1-1 1 16,-1-1-2-16,0-2 2 15,6-2-2-15,1 0 0 16,-3-2 1-16,-2 0 0 16,4-3 0-16,-1 6 2 15,2-1 4-15,-2 0-6 16,-2-2 1-16,-1 0-1 16,-1-2 9-16,-1-2-9 15,3 0 1-15,-2 2 0 16,1-4 0-16,1 2 12 15,-1 4-12-15,2-4-1 0,0 0 0 16,-1 0 1-16,-3-2 1 16,0 0-1-16,2 2 9 15,0 0 1-15,1 0-5 16,-3 0-6-16,4 0 8 16,0 0-7-16,-4 0 7 15,1 0 3-15,1-2-10 16,-2-2 0-16,0 5 6 15,4-8-1-15,-1 2 5 16,-1-2-11-16,3 3 1 16,0-2 10-16,4 6-10 15,-2-4 5-15,1-1 0 0,-1 0-6 16,5-1 1 0,-3 0-1-16,1 1 2 15,3 1-1-15,1 1-1 16,1 0 1-16,0-1-1 0,1 0 0 15,-3 1 1-15,6 1 0 16,-6-2-1-16,8 0 0 16,-3 0 0-16,5 1 1 15,-4 0 0-15,-2-1 0 16,2 1-1-16,-1-1 0 16,-2 0 0-16,5-3 1 15,-5 6-2-15,5-5 2 16,-4 0-2-16,2 0 2 15,2-2-1-15,-3 2 1 16,0-2-1-16,0 0 2 0,3-2-1 16,-3 0-1-16,3-2 0 15,1 0 0-15,1 1 2 16,0 2-2-16,-7-1 1 16,3 2 7-16,-2-2-8 15,0 0 0-15,-2-2-1 16,-1 0-1-16,3-3 2 15,-2 4 0-15,2-4 0 16,1 3 0-16,-5 0 0 16,2-2 1-16,-2 5-1 15,1-2 0-15,3-1 0 16,-4 0 0-16,3 3 0 0,-3-4 0 16,-1 0 1-16,2 1-1 15,-2-3 1-15,2 0-1 16,-7-2 1-16,0 5 1 15,0-1-1 1,0-2 0-16,-2-1 5 0,0 5-5 16,0-6 1-16,2 3-2 15,1-4 0-15,-4 2 1 16,3 2 0-16,3-6-1 16,-3 2 0-16,0 0 0 15,-2 0 0-15,4-2 0 16,-4 4-2-16,2-4 2 15,0 2 0-15,3-4 0 16,-3 4-1-16,0 2 0 0,-2-2-10 16,4 2 11-16,-2-4 1 15,-1 2 5-15,-2 0-5 16,3-4 0-16,-3-1-1 16,-2 6 2-16,0-5-2 15,1 1 1-15,5-1-1 16,-6 5 0-16,1-5 0 15,1 4 0-15,-1-7 0 16,0 5 0-16,2-6-1 16,-7 0-9-16,0 0 9 15,-2 2 1-15,0-4 1 16,-2-2-1-16,-2-2 0 0,-5-2 1 16,4 0 0-1,-2 2 0-15,1-2-1 0,-3 1 1 16,0-2 0-16,-4 3 0 15,2-1-1-15,-5 1 1 16,1 1-1-16,1 2 0 16,1 1 0-16,-3 0 0 15,5 4 0-15,0-4-2 16,-5 4 2-16,7-4-7 16,-2 2 6-16,0 0-7 15,-2 2 8-15,1-2-1 16,-1-2 1-16,-1 2-1 15,1 0 1-15,-1 0 0 16,2-2 0-16,-1 4 0 16,1 0 1-16,3-1 5 0,-4 2-6 15,1-2 1 1,2 2 0-16,1-3 0 16,-5 3 0-16,3-1 0 15,-3 2 0-15,1 4 0 0,3-2-1 16,-4 2-6-16,3-2 1 15,-7 4 5-15,5 2 6 16,-8-4-6-16,8 4 1 16,-3 0-1-16,3 2 1 15,2 0-1-15,2-2 0 16,0 4 0-16,0-2 0 16,5 0 0-16,-3 2-1 0,3 0 1 15,-1 0-1 1,3 2 1-16,0-2 1 0,2 2-1 15,0 0 1-15,2 0-1 16,-2 0 2-16,0 0-1 16,0 0 10-16,0-4-10 15,0 8 1 1,-2-8-1-16,0 2 0 0,0 0 0 16,-1 0-2-16,0 0 0 15,3 2 0-15,-2-2-8 16,0 2 2-16,-2 0-19 15,2 0 4-15,2 0-13 16,-2 0-17-16,2 2-112 0,-5 2-342 16,-7 6-1279-1</inkml:trace>
  <inkml:trace contextRef="#ctx0" brushRef="#br0" timeOffset="53781.17">15793 9864 1613 0,'-6'-3'341'0,"4"-2"-241"0,-7-1-31 0,-1-1 41 0,2 1-53 0,-8-2-8 0,5 3 17 16,-4 2 35-16,-6 0-19 0,4 3-1 15,-10 0-16 1,0 3-22-16,-4 1-19 0,-7 0-13 16,0 3-4-16,-2-1 1 15,-5-1-3-15,1 2-5 16,-3 0 0-16,0 0 0 15,0-1 0-15,3 0 6 16,2 4-5-16,1-4 10 16,1 4-10-16,1 0 5 15,-4 4-5-15,-2 0-1 16,0 4 6-16,1 2-5 16,0-4 5-16,3 4 3 15,4-2 2-15,3-2-1 16,1-2-9-16,2 4 5 0,2 0-5 15,0 0 11-15,0 0 2 16,4 2-1-16,1 4 4 16,4 1-2-16,-3 3-8 15,5 4-5-15,1 0-2 16,3 0 0-16,3 4 0 16,0-4-1-16,0 2 1 15,2-4-1-15,5 0 1 16,-3-2 1-16,3 2-1 15,1-2 0-15,-2-2 0 16,-1 2 0-16,2-3 1 16,-3-1 5-16,3-2-6 15,-1 0 0-15,0-2-1 16,3-2-5-16,2-4 6 16,0 2 1-16,5-2-1 0,2 0 0 15,-1 2 0 1,5 0 0-16,1 2 1 0,-4 0-1 15,3 2 0-15,-2 2 1 16,5 0 0-16,-6 3-1 16,4-7 1-16,-1 4-1 15,4-6 1-15,-1 0-1 16,-3-2 6-16,3 0-6 16,-6-2 0-16,-1 2 0 15,0-2 0-15,2 2 1 16,2 2 0-16,-5-4 1 0,4 4-1 15,-2-2 0 1,-1 0-1-16,4-4 1 0,-2 0 1 16,0-2-1-1,-3 0 8-15,1-2 0 0,5-2 2 16,-4 2 1 0,2 4 1-16,1-4-6 0,4 2-6 15,-3 0-1-15,0-3 1 16,5-1-1-16,-7 1 1 15,4 1 0-15,3 5 0 16,-4-1 0-16,4-1-1 16,-1-3 1-16,-3 1 1 15,2-3-2-15,3-3 0 16,-1 4 0-16,6-4 1 16,-5 2 0-16,3-3 0 0,2 0 0 15,2-3-1-15,4 2 0 16,-2-4 0-16,6 4 2 15,0-2-2-15,1 2 0 16,-3-3-1-16,2 1 1 16,1-1 0-16,-1 2-1 15,-4 1 0-15,0-3 1 16,-2 1 0-16,-3-1 0 16,1 2 1-16,-3-2-1 15,5 0 0-15,2-4 0 16,-3 4-1-16,4 1 1 15,1-1 0-15,-4 1 0 16,-1-1 0-16,1 2 0 16,-5-4 0-16,0 3 0 0,-1-2 4 15,-1 1-4-15,-3 0 0 16,-1-1-1-16,2 0 1 16,-2 1 1-16,3-2 1 15,0 0-2-15,3-4 0 16,0 6-1-16,-2-2 1 15,-3 0-1-15,2 2 0 16,1 0 1-16,-7 0 0 16,7-2 1-16,-7 0 0 15,1 0-1-15,3-2-1 16,-3-2 1-16,-1 2 1 16,1 2-1-16,-5 0-1 15,-1 0 0-15,3 0 1 0,3 0-1 16,-3-4-1-1,3 4-5-15,1-4 2 0,-1-4 5 16,-1 4 1-16,3-2-1 16,-5 2 1-16,1-2 0 15,3 2-1-15,-2 0 1 16,-4-1-1-16,2 3 0 16,0-2 1-16,-2 5-1 15,0-1 0-15,0-2 0 16,-3 0 0-16,4-1 0 15,-2-3 1-15,-1 2-1 16,1-1 2-16,2 0-2 16,3 0 1-16,-4-2-1 0,0 1 6 15,-2 0 1 1,-1 0-5-16,3 0 8 16,-4-2-10-16,-3 2 1 0,0-2 0 15,1 0-1-15,-1-2 1 16,2 0-1-16,-2-4 0 15,2 2 0-15,0-4 0 16,2 0-1-16,-6-2 0 16,0 0-5-16,-3-1 5 15,3-1 1-15,-3 2-1 0,2 6 0 16,1 0 1 0,0 4-1-16,-3 0 1 0,3 0-1 15,-4 0 0-15,0 0 0 16,-3 0-4-16,-2-4 5 15,-4-2 1-15,2 0 0 16,-3-2 5-16,1 2-4 16,1 0 4-16,2-2-5 15,1 2 0-15,2 0 5 16,2 2-6-16,1-2 1 16,2 2 0-16,2 0 0 15,-5-1-1-15,1 3 0 16,-5 4 0-16,-2-2-9 15,-9 2 8-15,2-2 0 16,-7 2 0-16,-4 0-5 16,0 0 5-16,-6-2 0 15,-5-2 1-15,0 0 1 0,-3-2 0 16,1 0 0-16,2 4 0 16,5 0-1-16,1 4 0 15,7 2 0-15,5 2 1 16,8 2 1-16,6 0-1 15,1 2 0-15,-2 0 0 16,5-3 8-16,3 5-8 16,1-1-1-16,0 1 8 15,-2-2-8-15,2 2 1 16,-2-2 0-16,0 2 0 16,2 0-1-16,-2-2 6 0,2 2-6 15,-3-2 1 1,1 2-1-16,0-2 2 0,0-2-1 15,-2 1 11 1,2 0-10-16,-6-1 4 0,2 0-6 16,-3 0 1-16,3 1 0 15,-1 2 0-15,2-2 7 16,0 2-8-16,3 1 0 16,2 0 0-16,0 0-1 15,-2 0 0-15,2-4 0 16,2 4-20-16,-2 0-43 15,0 4-113-15,-2 0-162 16,2 0-207-16,0 4-653 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1-07-25T07:54:10.104"/>
    </inkml:context>
    <inkml:brush xml:id="br0">
      <inkml:brushProperty name="width" value="0.05292" units="cm"/>
      <inkml:brushProperty name="height" value="0.05292" units="cm"/>
      <inkml:brushProperty name="color" value="#FF0000"/>
    </inkml:brush>
  </inkml:definitions>
  <inkml:trace contextRef="#ctx0" brushRef="#br0">14093 4568 967 0,'0'0'253'0,"0"0"-171"16,0 0-35 0,0 0 14-16,0 0 14 0,0 0-8 15,0 0-6-15,-37 34-11 16,37-34-1-16,0 0-8 16,0 0 25-16,0 0-6 15,2 0-13-15,9-8 25 16,-1-4 14-16,2-4-33 15,-1-2-10-15,-1 4-12 16,-8 1-18-16,-2 6 15 16,0 3 12-16,0 1-12 15,0 3-28-15,-8 0 20 16,-5 9-19-16,-1 7-1 16,1 2 1-16,5-2 0 15,4-2-1-15,4-6-1 16,0-2-13-16,0-4-14 0,0-2 28 15,8 0 7-15,5 0 12 16,3 0 7-16,-1-2-7 16,4-10-10-16,-1-2-3 15,-5 2 9-15,-3-1-5 16,-2 5-9-16,-8 5 13 16,0 1-14-16,0 2-8 15,0 0-48-15,-10 0 52 16,-7 12-4-16,-1 2 4 15,3 2-19-15,1-4 6 16,9-6-8-16,3-2 1 16,2-4 0-16,0 0-4 0,0 0 28 15,0 0 13 1,5 0-6-16,5 0 10 0,2-4-1 16,1-4-16-16,-1 1-5 15,-1 2-231-15,-7-1-401 0</inkml:trace>
  <inkml:trace contextRef="#ctx0" brushRef="#br0" timeOffset="473.77">14407 4253 1015 0,'0'0'288'0,"0"0"-145"16,0 0-51-16,0 0 8 16,0 0 13-16,0 0-24 15,0 0-15-15,54-44-27 16,-43 44-33-16,1 4 0 15,-4 16-14-15,-3 10 1 16,-3 6 30-16,-2 6-1 16,0 2 5-16,-15-2-14 15,-2-3-14-15,0-6 4 0,1-7-10 16,3-3 8 0,1-7 1-16,8-6 11 0,0-4-21 15,4-4 14-15,0 0 6 16,0-2-2-16,2 0 6 15,16 0 11-15,7 0 11 16,3-10-15-16,7-4 0 16,2-3-7-16,-2-1-24 15,-3-1-78-15,-1-10-174 16,-9 8-275-16,-11-4-296 0</inkml:trace>
  <inkml:trace contextRef="#ctx0" brushRef="#br0" timeOffset="892.16">14727 4193 1084 0,'0'0'307'0,"0"0"-157"16,0 0-54-16,0 0-41 15,0 0-30-15,0 0 51 16,0 0 63-16,-14 128-57 16,11-90-53-16,3-4-19 15,0-8-2-15,7-6 8 16,7-6-15-16,-1-6 16 16,1-3 11-16,1-5 0 0,1 0 1 15,-1-3 15-15,1-12-7 16,-1-8-4-16,-2 1 5 15,-1 0-18-15,-6 4 36 16,-3 4 6-16,-3 8-22 16,0 6 26-16,0 0-60 15,0 0-6-15,0 18-19 16,0 10 19-16,0 6 10 16,-3 6-3-16,1 3-7 15,2-6-1-15,0-2-97 16,0 3-112-16,0-10-114 15,0-10-331-15</inkml:trace>
  <inkml:trace contextRef="#ctx0" brushRef="#br0" timeOffset="1301.08">15045 4153 993 0,'0'0'326'0,"0"0"-207"16,0 0-5-16,0 0-39 0,0 0-35 15,0 0 22-15,0 0 49 16,75-18 13-16,-48 11-42 16,0 3-35-16,-7 1 6 15,-2 0-4-15,-5 3-24 16,-4 0 21-16,2 6-45 16,-4 19 35-16,0 8 24 15,-5 12 12-15,-2 7-25 16,0 2-19-16,-2-2-20 15,-12-2 1-15,-1-4-9 16,-14 12-118-16,4-11-182 16,-2-13-381-16</inkml:trace>
  <inkml:trace contextRef="#ctx0" brushRef="#br0" timeOffset="2215.05">14354 4931 1058 0,'0'0'185'0,"0"0"-124"15,0 0 36-15,0 0 12 16,0 0-13-16,0 0 12 15,0 0 25-15,147 48-16 16,-96-48-41-16,5 0 3 0,5-6-20 16,5-10-3-1,1-5-3-15,6-2-21 0,1-4 6 16,1 0-2-16,2-4-10 16,-2-3 10-16,-4-2-14 15,-3-2 8-15,-11-4-9 16,-8 0-6-16,-11-2 5 15,-7-5-3-15,-6 2-10 16,-11-6 7-16,-6 1-13 16,-3-2 5-16,-5 2-6 15,0 0 1-15,0 1-1 16,-9 1 0-16,-3 6-1 16,-1 2 1-16,-1 6-10 15,3 8-1-15,-1 6 2 16,-2 2-6-16,-1 4 15 0,1 0 17 15,-4 0 7 1,-2-4-18-16,-5 0-5 0,-2-4-1 16,-6 2 0-1,-5-2-1-15,-6 4 1 0,-5 1 0 16,-9 6 0-16,-7 4-9 16,-6 5 3-16,-9 4-9 15,-4 0-15-15,-10 17-6 16,0 6-8-16,-4 8 13 15,-2 6 4-15,-2 12 11 0,-1 7 10 16,3 6 6 0,4 8 0-16,9 3 0 0,11-1-8 15,14-2 8-15,13-6 0 16,20-4-1-16,18-5-4 16,11-4 5-16,13-2 0 15,24-1 12 1,11-2-1-16,8-2 8 0,4 0-13 15,6-6 3 1,3-2 7-16,5-7-7 0,0-7-3 16,1-8-6-16,1-6 4 15,-3-8-4-15,27 0-109 16,-19-12-106-16,-14-9-368 0</inkml:trace>
  <inkml:trace contextRef="#ctx0" brushRef="#br0" timeOffset="3821.54">19587 4664 848 0,'0'0'143'0,"0"0"-81"16,0 0 49-16,0 0-22 15,0 0 2-15,0 0 41 0,0 0-14 16,0 0-15-1,0 0-33-15,0 0-4 0,0 0 7 16,0 0-10-16,0 0 15 16,0 0 10-16,0 0-13 15,0 0-13-15,0 0-22 16,0 0-6-16,0 0-7 16,0 0-12-16,0 0-6 15,0 0-9-15,0 0 1 16,0 0 7-16,-2 0-1 15,0 0-7-15,2 0 1 16,-2 0-1-16,2 0 11 16,0 0-11-16,0 0 0 15,0 0 1-15,0 0 0 16,0 0 14-16,0 0 5 0,0 0 15 16,0 0 6-16,0 0 13 15,0 0-7-15,0 0 4 16,0 0-24-1,0-2 6-15,-2 0 7 0,0 2-21 16,-1 0 2-16,1 0-4 16,0 0-16-16,2 0 9 15,0 0-10-15,0 0 0 16,0 0-1-16,0 0-8 16,0 0 8-16,0 0 1 15,0 0-7-15,0 0 6 16,0 0 2-16,0-2 4 15,0 2 9-15,0-2-8 0,0 2 3 16,0 0-9 0,0 0-11-16,-13-4-52 0,6 2-159 15,-6-4-470-15</inkml:trace>
  <inkml:trace contextRef="#ctx0" brushRef="#br0" timeOffset="4391.1">19701 4149 1050 0,'0'0'171'0,"0"0"-10"16,0 0 6-16,0 0-7 15,0 0-21-15,0 0-3 16,0 0-16-16,-24-79-64 15,30 65-21-15,10 0-14 16,7 0-9-16,-3 6 6 0,6 4-4 16,-3 4-3-1,-3 0-11-15,-5 8-5 0,-1 14-4 16,-8 10 9-16,-6 4 8 16,0 9 1-16,-4-1 31 15,-14 2-40-15,-5-2 28 16,2-4-14-16,-2-6 15 15,7-3-27-15,5-6 11 16,7-5-13-16,2-4 1 16,2-5-1-16,0-4-12 15,0-3 5-15,0-1 7 16,4-2 18-16,5-1-18 16,3 0 24-16,0 0-24 0,5 0-14 15,2 0-141 1,-3 0-185-16,-5 0-304 0</inkml:trace>
  <inkml:trace contextRef="#ctx0" brushRef="#br0" timeOffset="4821.1">19938 4682 1413 0,'0'0'212'16,"0"0"-70"0,0 0-41-16,0 0-56 0,0 0-1 15,0 0-7-15,0 0 14 16,-54 8-9-16,52-6-24 15,2-2-12-15,0 0-5 16,0 0-1-16,0 0 40 16,0 0-13-16,6 0 12 15,2-6 9-15,0 0-7 16,-1 0 8-16,-5 2-9 16,-2 4 0-16,0 0-16 15,0 0-14-15,-9 0 5 0,-9 0 4 16,-4 10-13-16,0 0 9 15,0 0-7-15,3-2-8 16,9-2 0-16,1-2-15 16,5-2-62-16,-2 0-113 15,2-2-345-15</inkml:trace>
  <inkml:trace contextRef="#ctx0" brushRef="#br0" timeOffset="5657.6">19608 4664 954 0,'0'0'253'0,"0"0"-137"0,0 0 33 16,0 0-9-16,0 0-40 16,0 0-30-16,0 0-23 15,-15 8-45-15,15 0 7 16,15 4 54-16,5 4 19 16,7 2 0-16,9 0-31 15,5 2-2-15,5-2-17 16,2-2-1-16,-1-2-9 15,2-2-7-15,-2-5-6 16,1-6 3-16,2-1 1 0,4 0-7 16,-2-5 10-1,2-12-4-15,2-1-3 0,-2-8 18 16,-4-2-3-16,-2-8 1 16,-9-6-4-16,-7-6-8 15,-10-8 5-15,-11-7-8 16,-11-5 4-16,0-4-6 15,0 2-8-15,-20 2 11 16,0 3-10-16,-5 7 0 16,-4 4 0-16,-2 6-1 15,-2 8-19-15,-5 6 9 16,-7 6-10-16,-1 4 20 16,-8 4 23-16,-4 4-13 15,-2 0 1-15,-3 4-10 16,3 5 7-16,-2 7-8 0,-1 0-4 15,-3 11 3 1,-9 17 1-16,-6 12-8 0,-3 10 8 16,8 8 0-16,9 4 1 15,13 6 1-15,19 1-1 16,17 1-1-16,18 0-14 16,0 2 3-16,29 3 11 15,10-6 21-15,11-4-21 16,10-9-56-16,31 0-133 15,-10-14-145-15,-12-14-376 0</inkml:trace>
  <inkml:trace contextRef="#ctx0" brushRef="#br0" timeOffset="11559.84">5174 10074 998 0,'0'0'230'15,"0"0"-79"-15,0 0-50 0,0 0 21 16,0 0 14 0,0 0-51-16,-53 38 7 15,53-28-14-15,0 3-17 0,0-2-36 16,2 1-25-16,16-3 16 16,6-8 5-16,8-1 2 15,5 0-1-15,8-19 6 16,2-10-5-16,0-3-6 15,-3-2 8-15,-1 2-25 16,-5 6 9-16,-9 6 1 16,-10 10 1-16,-7 4-22 15,-10 4 19-15,-2 2-8 16,0 0 25-16,0 0 47 16,0 0-2-16,-12 6 3 15,-5 8-12-15,-6 2-14 0,1 0-12 16,0 0-26-16,2-2 4 15,9-4-13-15,5-6-8 16,6 0-59-16,0-2-162 16,15-2-309-16,5 0-167 0</inkml:trace>
  <inkml:trace contextRef="#ctx0" brushRef="#br0" timeOffset="12629.66">9194 9655 1431 0,'0'0'302'0,"0"0"-152"16,0 0-13-16,0 0-32 16,0 0-33-16,0 0-19 15,0 0-17-15,9 0 1 16,13-10 10-16,14-8 23 15,11-8-2-15,6-4-19 16,5-2-16-16,0 1-10 16,-5 6-12-16,-3 5 1 15,-10 6-10-15,-11 5 4 16,-10 8-12-16,-7 1 1 0,-12 0-27 16,0 0 32-16,-5 15 10 15,-19 10 65-15,-10 1-31 16,-3 2 10-16,0-2-15 15,4-6-17-15,6-4 14 16,12-8 9-16,9-4-11 16,2-4-25-16,4 0-9 15,0 0-12-15,0 0 12 16,8-10 0-16,5-6 0 16,7 0-47-16,-3-2-65 15,4-3-107-15,-6 8-340 16,-8 1-279-16</inkml:trace>
  <inkml:trace contextRef="#ctx0" brushRef="#br0" timeOffset="14758.72">4604 11394 51 0,'0'0'245'0,"0"0"-115"0,0 0-44 16,0 0-12-16,0 0-2 15,0 0 7-15,0 0-14 16,2 0 2-16,-2 0-22 15,0 0 4-15,0 0-9 16,2 0-18-16,-2 0 14 16,0 0 0-16,0 0-10 15,0 0 31-15,0 0-18 16,0 0 7-16,0 0-13 16,0 0 27-16,0 0 17 15,0 0 10-15,0 0-39 16,0 0 1-16,0 0-6 0,0 0-23 15,0 0 5-15,0 0 1 16,0 0-25-16,0 0 12 16,0 0-12-16,0 0-1 15,0 0 17-15,0 0-16 16,0 0 13-16,0 0 14 16,0 0 6-16,0 0-1 15,0 0 7-15,0 0 2 16,0 0-9-16,0 0-8 15,0 0 1-15,0 0-7 16,0 0 1-16,0 0-12 16,7 0-8-16,7 0 0 15,7 0 9-15,8-2-2 0,7-4 8 16,3-1-5 0,-2 1 5-16,3-2-5 15,-5 3-9-15,-1-4 5 0,0 1-5 16,-6-3 12-16,-1 0-7 15,-4 0 4-15,-5 2-10 16,-7 1 13-16,-5 7-13 16,-2-2-2-16,-4 3 1 15,0 0 1-15,0 0 12 16,0 0 1-16,0 0-10 16,0 0-3-16,0 0-24 15,0 0-66-15,0 22-182 16,6 4-65-16,2-2-165 0</inkml:trace>
  <inkml:trace contextRef="#ctx0" brushRef="#br0" timeOffset="15866.64">8568 10543 841 0,'0'0'218'15,"0"0"-127"-15,0 0-65 16,0 0-8-16,0 0-2 16,0 0-16-16,0 0-1 15,-7 0 1-15,7 0 0 16,0 0 1-16,0 0 0 15,0-1 9-15,0 1-10 16,0 0 31-16,0 0 16 0,0 0-28 16,0 0 23-16,0 0 26 15,0 0-15-15,0 0 9 16,0 0-15-16,0 0-18 16,0 0 15-16,0 0-20 15,0 0 38-15,0 0-24 16,0 0 19-16,0 0 35 15,0 0-26-15,0 0-5 16,0 0-2-16,0 0 0 16,0 0 6-16,0 0-3 15,0 0-9-15,0 0-1 0,0 0-4 16,0 0-36 0,0 0 19-16,0 0-31 0,0 0 23 15,0 0-11-15,0 0-12 16,0-5-1-16,0-1 1 15,9-6 9-15,11-2-7 16,0 0-2-16,3-2 7 16,-2 4-7-16,0 2 1 15,-3 2-2-15,-3 4-22 16,-1 4-30-16,-3 0-42 16,-7 10-111-16,-4 12-108 15,0 0-338-15</inkml:trace>
  <inkml:trace contextRef="#ctx0" brushRef="#br0" timeOffset="16591.4">5315 12501 555 0,'0'0'734'16,"0"0"-628"-16,0 0-77 15,0 0-12-15,0 0 54 16,0 0 11-16,0 0-42 16,151-12-12-16,-97-2 3 15,5-3-31-15,40-11-26 16,-13 4-170-16,-7 2-376 0</inkml:trace>
  <inkml:trace contextRef="#ctx0" brushRef="#br0" timeOffset="17191.41">8467 12304 1219 0,'0'0'357'0,"0"0"-121"16,0 0-48-16,0 0-34 15,0 0-54-15,0 0 27 16,0 0-38-16,3 0-26 15,6 0-45-15,2-4-11 16,5-6-7-16,1 0-68 16,10 2-129-16,-5 2-282 15,-6 6-364-15</inkml:trace>
  <inkml:trace contextRef="#ctx0" brushRef="#br0" timeOffset="17778.36">5551 13677 864 0,'0'0'272'16,"0"0"-164"-16,0 0-51 16,0 0-35-16,0 0-12 15,0 0 6-15,0 0 14 16,134-13-18-16,-20-18-12 15,-10-1-21-15,1 0-265 0</inkml:trace>
  <inkml:trace contextRef="#ctx0" brushRef="#br0" timeOffset="18021.14">8624 13196 2194 0,'0'0'148'0,"0"0"-148"16,0 0-483-16,0 0-4 15,0 0-331-15</inkml:trace>
  <inkml:trace contextRef="#ctx0" brushRef="#br0" timeOffset="18304.08">6736 14427 713 0,'0'0'700'0,"0"0"-700"0,0 0-123 15,0 0-39-15,0 0-5 16,0 0-46-16,154 9-11 16,-103-26 28-16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11T02:54:26.281"/>
    </inkml:context>
    <inkml:brush xml:id="br0">
      <inkml:brushProperty name="width" value="0.05292" units="cm"/>
      <inkml:brushProperty name="height" value="0.05292" units="cm"/>
      <inkml:brushProperty name="color" value="#FF0000"/>
    </inkml:brush>
  </inkml:definitions>
  <inkml:trace contextRef="#ctx0" brushRef="#br0">4370 7553 1652 0,'0'0'458'0,"-2"-1"-374"0,2 1-12 0,0-2 12 0,2 2-21 0,0 0-19 0,-2 0 5 0,2 0-1 0,-2 0-6 0,0 0-16 0,2 0-10 16,-2 0-9-16,2 2-6 15,8-2 0 1,7 1 12-16,6 3-1 0,8 3 0 16,2-1 0-16,7 2-11 15,5 0-1-15,-3 3 0 16,-1-4-6-16,-10-1-9 15,-7-2-69-15,-8 2-72 16,-5-4-9-16,-7 0-36 16,-5 0 27-16,-9-2-45 0,-5 4 24 15,-10-2-57 1,-1 2-212-16,-8 4 174 0,-1 0 290 16,-1 0 451-16,7 2-158 15,2-4-64-15,9-2-53 16,7-2-31-16,5 0-4 15,6 0 17-15,2-4-41 16,0 2-69-16,5 4-5 16,6 2 29-16,7-2 11 15,9 2-10-15,7 0-7 16,4-4-12-16,0 2-10 16,6-4 1-16,2-4-14 15,1 0-7-15,6-2-4 16,-1 0-8-16,-12 2-12 0,-11-2-1 15,-11 6-24-15,-13 2-91 16,-7 2-74-16,-7 0 23 16,-1 2-82-16,-24 14-126 15</inkml:trace>
  <inkml:trace contextRef="#ctx0" brushRef="#br0" timeOffset="3477.51">7088 7449 2040 0,'0'0'263'0,"0"0"-194"0,0 0-29 16,3 0 10-16,-1 0 2 0,-2-2 23 0,2 2 12 0,0 0-34 0,1 0-29 0,1 2-18 0,9 2 3 16,5 2 6-16,7-2-6 15,2 3 3-15,2-3-6 16,4 1-5-16,-4-3-1 16,2-2-1-16,-2 2-24 15,-12-2-104-15,-5 2-96 16,-12 5-75-16,-12 3 31 15,-5-1-10-15,-12 8 39 16,-9-3-36-16,-4 1 203 16,-3-2 73-16,5 0 199 15,4 1-8-15,7-3 41 16,12-5-46-16,10 0-18 16,12-4-27-16,18-2-39 15,13-2 24-15,13-4-49 0,12 2-41 16,7-2-27-1,2-5-9-15,-3 4-6 0,-5 0-103 16,43-11-392-16</inkml:trace>
  <inkml:trace contextRef="#ctx0" brushRef="#br0" timeOffset="6329.88">4608 7552 1328 0,'0'1'354'0,"0"-1"-252"0,0 0-63 0,0 0 5 0,0 0-13 0,3 0-14 15,-3 0 13-15,0 0 1 16,4 0-2-16,-2 3-2 0,5-2-3 16,6 6 4-1,3-1 8-15,2 2-21 16,2 0 0-16,2-2 0 0,-4-1-9 16,5 2 2-16,-4-3-7 15,1-2 10-15,1 2-10 16,-2-3-1-16,-3 4 0 15,-5-3 0-15,-2 0-1 16,-4-2 0 0,-3 2 0-16,0-2 0 0,-2 0 1 15,0 0 1-15,0 0 6 16,0 0-7-16,0 0 1 0,0 0-1 16,0 2 1-1,0-2-2-15,0 0-7 0,0 0 8 16,0 0 0-1,0-2 0-15,2 2 0 0,-2 2 1 16,5-2-1-16,-1 2 0 16,6 0 0-16,3 2 0 15,0-2-2-15,3 0 2 16,1 2 0-16,-1-4 0 16,0 0 0-16,6 0 6 15,-6-4-5-15,1 4-1 16,-3-2 1-16,-3 0-1 15,-5-1 0-15,-2 3 1 16,-4 0 7-16,0 0-8 0,0 0 30 16,-4 0-4-1,4 0 4-15,0 3-15 0,-2-3-6 16,2 0-8-16,0 0-1 16,0 0 0-16,0 0 6 15,2-3-6-15,-2 3 0 16,0 0-1-16,0 0-5 15,0 0 6-15,0 0 0 16,0 0-1-16,0 0-5 16,0 0-2-16,0 0 8 15,12 5 5-15,-8-5-4 16,1 0-1-16,1 2 2 16,-2-2-2-16,1 0 0 15,-4 0-32-15,2 4-106 0,-3-2-76 16,-19 2-367-16</inkml:trace>
  <inkml:trace contextRef="#ctx0" brushRef="#br0" timeOffset="8605.84">6994 7539 999 0,'-2'0'501'0,"2"0"-384"0,-2-1-63 0,2 1 10 0,0 0 25 0,2 0-19 0,-2 0 20 0,0 0-12 0,2 0 5 0,-2 0-26 0,0 0-26 0,0 0-13 16,3 0-12-16,-3-3 2 15,3 3-2-15,-3 0-5 16,4 0 5-16,4 3-5 16,9-3 0-16,0 1 1 15,12 2-1-15,2-3 11 16,7-3-11-16,7 3 5 16,4-1-6-1,6-4 1-15,-1 4 0 0,0-2 0 16,-2 3 0-16,-4 0 0 0,-7 0-1 15,-6 3 0-15,-7-2 0 16,-6 1 0-16,-11 1-5 16,-3-3 5-16,-6 0 7 15,-4 0-6-15,2 0 6 16,-2 0-5-16,2 0-2 16,-6 0 0-16,2 1-1 15,-3-1-11-15,-6 0 11 16,-3 3-69-16,-5-3-88 15,-2 0-8-15,-4-4-22 16,1 1-121-16,-52-3-228 16</inkml:trace>
  <inkml:trace contextRef="#ctx0" brushRef="#br0" timeOffset="8830.9">7175 7560 315 0,'0'0'714'16,"7"1"-621"-16,4 2-54 15,14-2 15-15,8 4 24 16,9-1-30-16,7-4-24 16,4 0-17-16,3-4 2 15,-2-1 9-15,-5 1-16 16,-2 3 14-16,-8-2-8 16,-4 3-2-16,-4-1-6 15,-12 1 0-15,-5-3-1 0,-5 3-88 16,-30 0-164-1</inkml:trace>
  <inkml:trace contextRef="#ctx0" brushRef="#br0" timeOffset="9241.71">7525 7535 1262 0,'5'0'150'0,"1"0"-116"0,4 3-26 0,3-2-8 0,16 13-160 0</inkml:trace>
  <inkml:trace contextRef="#ctx0" brushRef="#br0" timeOffset="9402.12">7654 7556 1645 0,'0'0'229'15,"2"0"-229"-15,5 1-123 16,2 6-94-16</inkml:trace>
  <inkml:trace contextRef="#ctx0" brushRef="#br0" timeOffset="12659.56">3632 9266 1018 0,'-2'0'294'0,"2"0"-151"0,0 0-55 0,0 0 7 0,2-2-25 0,-2 4-34 0,0-2-16 15,0 0 5-15,0 0 13 16,0 0-2-16,0 0-5 15,0 0 13-15,-2-2 28 16,2 2-14-16,0 0 1 0,0 0-5 16,0 0-35-16,12 2-17 15,-4 0 22-15,9 0 1 16,2 2-11-16,1 0-7 16,3-2-6-16,-2 0 0 15,4-2 0-15,0 0-1 16,2-2 1-16,-6 0-1 15,4-2 1-15,-2 0 0 16,-7 0-1-16,-1 2-1 16,-4 2-11-16,-9 0-57 15,-2 0-9-15,-9 2-69 16,0 0-45-16,-9 2-157 16,-42 4-847-16</inkml:trace>
  <inkml:trace contextRef="#ctx0" brushRef="#br0" timeOffset="13047.22">3632 9320 1106 0,'0'0'259'15,"0"0"-62"-15,0 0-88 16,5 0-41-16,0-2-2 16,3 2-12-16,9-2 12 15,4 0 6-15,4 0-29 16,4-4-10-16,4 2-9 0,3 0-4 15,-3 0-2-15,0-2 13 16,1-2-4-16,-3 4-7 16,-9 2-20-16,1 2-16 15,-12 2-20-15,-5 0-33 16,-6 0-43-16,-4 8 31 16,-7 0 6-16,-9 2 10 15,0 0-23-15,-7-2 83 16,3-4 5-16,1 0 33 15,6-2 3-15,5-2 5 16,8-2 11-16,6 0 11 16,2 0-37-16,12 0-7 15,9-4 10-15,11 0 7 16,10-2-36-16,5-2-32 16,3 0-121-16,69-30-475 15</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11T03:30:40.995"/>
    </inkml:context>
    <inkml:brush xml:id="br0">
      <inkml:brushProperty name="width" value="0.05292" units="cm"/>
      <inkml:brushProperty name="height" value="0.05292" units="cm"/>
      <inkml:brushProperty name="color" value="#FF0000"/>
    </inkml:brush>
  </inkml:definitions>
  <inkml:trace contextRef="#ctx0" brushRef="#br0">14513 4824 1599 0,'0'0'461'0,"-4"0"-286"15,4 0-53-15,-1 0-23 16,1 0-20-16,-3 0-43 16,3 0-34-16,0 3-2 15,0-3-14-15,-2 0-34 16,2 1-126-16,2 7-172 15,-8 24-484-15</inkml:trace>
  <inkml:trace contextRef="#ctx0" brushRef="#br0" timeOffset="2987.32">19924 4724 2040 0,'-2'0'369'0,"2"0"-195"0,-5 0-106 0,5 0-4 0,0 0-20 0,0 2-14 0,0-4 25 0,3 2 1 0,-3 0-23 0,2-2-26 0,-2 2-6 15,0 0-2-15,0 2 0 0,0-2-5 16,-2 0 6-16,2 2-8 16,0-2-2-16,0 0-55 15,0 0-110-15,0 6-185 16,-3 30-101-16</inkml:trace>
  <inkml:trace contextRef="#ctx0" brushRef="#br0" timeOffset="3851.99">17988 4698 1676 0,'-3'0'353'0,"1"0"-155"0,0-2-92 0,0 2 55 0,2 0-41 0,0-2-48 0,0 2-42 0,2 0-15 0,-2-2-15 0,-2 2-44 15,0 0-154-15,-32-6-250 16</inkml:trace>
  <inkml:trace contextRef="#ctx0" brushRef="#br0" timeOffset="4850.88">16279 4636 1893 0,'0'0'311'16,"0"0"-217"-16,-2 0-64 0,2 0-30 0,2 0-9 0,-2 2-249 0,2-2-1049 0</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1-07-25T07:54:40.253"/>
    </inkml:context>
    <inkml:brush xml:id="br0">
      <inkml:brushProperty name="width" value="0.05292" units="cm"/>
      <inkml:brushProperty name="height" value="0.05292" units="cm"/>
      <inkml:brushProperty name="color" value="#FF0000"/>
    </inkml:brush>
  </inkml:definitions>
  <inkml:trace contextRef="#ctx0" brushRef="#br0">4715 6926 1232 0,'0'0'280'16,"0"0"-129"-16,0 0-74 15,0 0 34-15,0 0 23 16,0 0-30-16,0-12-22 16,0 10-24-16,0 0-1 15,0 0-14-15,0 2-9 16,0 0-13-16,0 0-3 0,0 0-6 15,0 0-2-15,0-2-2 16,10 2-7-16,2-2 21 16,7-2-1-16,5-2 19 15,8 0-26-15,5-2 5 16,5-2 5-16,5 0-11 16,4 0-1-16,-2 2-3 15,1 0-9-15,-4-1 1 16,-5 4 5-16,1-1-5 15,-7-1-1-15,-6 3 1 16,-6 1 0-16,-10 0-1 16,-7 2 1-16,-6 1 2 15,0 0-2-15,0 0 7 16,-2 0 14-16,-13 0 2 16,-7 4-15-16,-5 6-8 0,-7 0 0 15,-1-1 1-15,-6 4-2 16,-3-1 0-16,-2 2-12 15,-2 0-6-15,6-2 3 16,9-2 6-16,8-4 9 16,9-2-1-16,8-2 1 15,3 0-10-15,3-2-3 16,2 2 12-16,0-2-10 16,0 0-4-16,9 2 7 15,9 0 7-15,4 0 0 16,2-2-4-16,3 0 5 15,2 0 1-15,0 0 0 0,2-2 0 16,-1-8-1-16,1 0 5 16,-4 0-5-16,-4 0 0 15,-2 2 0-15,-5 4 0 16,-10 0 0-16,-1 4 0 16,-5 0 17-16,0 0 20 15,0 0-13-15,0 0 7 16,0 0 6-16,-5 0-5 15,-1 0-6-15,-4 0-2 16,4 0-1-16,-1 0-4 16,3 0-1-16,2 0-3 15,2 0-3-15,0 0-2 16,0 0-1-16,0 0-7 0,0 0-1 16,0 0 0-1,0 0 7-15,0 0-8 0,0 0 0 16,0 0 0-16,0 0 1 15,0 0 0-15,0 0 5 16,0 0-6-16,0 0 0 16,0 0 2-16,0 0-2 15,0 0 2-15,0 0 8 16,0 0-9-16,0 0 1 16,0 0 4-16,0 0 1 15,0 0-7-15,0 0 2 16,0 0 4-16,0 0 3 15,0 0-9-15,0 0 9 16,0 0-8-16,0 0 11 16,0 0-10-16,0 0 8 0,0 0 1 15,0 0-5-15,0 0 14 16,0 0-8-16,0 0-12 16,0 0 6-16,-2 0 0 15,-4 2-5-15,3-2 0 16,0 2 14-16,1-2-15 15,-1 0 0-15,3 0 1 16,-2 0-1-16,2 0 1 16,0 0-1-16,0 0 1 15,0 0 12-15,0 0-12 16,0 0-1-16,0 0 1 16,0 0 7-16,0 0-2 0,0 0-5 15,0 0 5-15,0 0-5 16,0 0 8-16,0 0-3 15,0 0 2-15,0 0-8 16,0 0 0-16,0 0 5 16,0 0-5-16,0 0 1 15,0 0 0-15,0 0 8 16,0 0-7-16,0 0-2 16,0 0 2-16,0 0-1 15,0 0 1-15,0 0 7 16,0 0-9-16,0 0 0 15,0 0 6-15,0 0-6 16,0 0 1-16,0 0-1 0,0 0-1 16,0 0 1-1,0 0-1-15,0 0 1 0,0 0-2 16,0 0 2-16,0 0 0 16,0 0 3-16,0 0-2 15,0 0-1-15,0 0 1 16,0 0-1-16,0 0 2 15,0 0-2-15,0 0 1 16,0 0 1-16,0 0-2 16,0 0 0-16,0 0 1 15,0 0-2-15,0 0 1 16,0 0 0-16,0 0-1 16,0 0 2-16,0 0-2 15,0 0 2-15,0 0-1 16,0 0 0-16,0 0 0 0,0 0 1 15,0 0 0 1,0 0-1-16,0 0 0 0,0 0 1 16,0 0 0-16,0 0-1 15,0 0 1-15,0 0 0 16,0 0-1-16,0 0 0 16,0 0-1-16,0 0 1 15,0 0 0-15,0 0 0 16,0 0 1-16,0 0 0 15,0 0 0-15,0 0 0 16,0 0 5-16,0 0-5 0,0 0-1 16,0 0 1-1,0 0-1-15,0 0 2 0,0 0-2 16,0 0 0-16,0 0-1 16,0 0 1-16,0 0-1 15,0 0-11-15,-2 2-69 16,2 4-142-16,-2 0-393 15,0-2-701-15</inkml:trace>
  <inkml:trace contextRef="#ctx0" brushRef="#br0" timeOffset="3029.52">6601 6846 1197 0,'0'0'277'0,"0"0"-177"15,0 0-20-15,0 0 30 16,0 0-30-16,0 0 12 16,0 0-28-16,-65-17-5 15,59 17-1-15,2 0-13 16,2 0-5-16,0 0 12 0,0 0-22 15,0 0 15-15,0 0-2 16,-3 0 5-16,1 0-1 16,-1 0 19-16,2 0-28 15,3 0 1-15,0 0-15 16,0 3-17-16,0 5 11 16,19-1-1-16,8 2 9 15,8-5-9-15,7-2-1 16,57-2 14-1,-48-6-18-15,-2-7-5 16,0 4-5-16,-2-1 4 16,-1 0 6-16,-3 3-6 15,-5 2 9-15,-5 3-15 16,-6-1 0-16,-7 2 4 16,-7 1 2-16,-4 0-7 0,-7 0 2 15,-2 0-1-15,0 0 12 16,0 0 11-16,0 0 2 15,-15 0-7-15,-10 0-13 16,-10 0-5-16,-9 0 0 16,-10 0 1-16,-2 6-1 15,0 2-1-15,8-3 0 16,7 4 0-16,10-4 1 16,6 2 1-16,10-3-1 15,4-1 0-15,6 1 0 0,5-4-2 16,0 3-7-1,0-1 0-15,5 2 3 0,17 0 6 16,11-2 0 0,10-2 1-16,5 0 1 0,8 0-2 15,-2-2 2-15,0-8-2 16,-6-2 0-16,-7 2 0 16,-8 2 1-16,-9-1 0 15,-8 8-1-15,-7-2 1 16,-7 3 0-16,-2 0 1 15,0 0 5-15,-2 0-5 16,-18 0-1-16,-9 3 0 16,-7 7 0-16,-4-1-1 15,0 4 0-15,0-3 0 16,6 2 0-16,8-4 0 16,8-2 1-16,9-2-1 15,5-4 1-15,4 2-1 0,0-2-1 16,0 0 0-1,13 0 0-15,9 2 0 0,7-2 1 16,5 0 2-16,-3 0 4 16,0 0-6-16,-6 0-1 15,-4 0 1-15,-4 0 0 16,-7 0 0-16,-3 0 0 16,-2-2 0-16,-3 2 0 15,-2 0 1-15,0 0 0 16,0 0 7-16,0 0-7 15,0 0 18-15,0 0-1 0,0 0-1 16,-5 0 1 0,-2 0-3-16,3 0 1 0,2 0-4 15,0 0 6-15,2-2-6 16,0 2-5-16,0 0-6 16,0 0 8-16,0 0-2 15,0 0-7-15,0 0 0 16,0 0 0-16,0-2 0 15,0 2 1-15,0 0 1 16,0 0-1-16,0 0 7 16,0 0-7-16,0 0-1 15,0 0 1-15,0 0 5 16,0 0-5-16,0 0-1 16,0 0 1-16,0 0 0 15,0 0 0-15,0 0 0 0,0 0 0 16,0 0 0-1,0 0 0-15,0 0-1 0,0 0 0 16,0 0 0-16,0 0 0 16,0 0 0-16,0 0 0 15,0 0 0-15,0 0 1 16,0 0 5-16,0 0-5 16,0 0-1-16,0 0 1 15,0 0-1-15,0 0 2 16,0 0 4-16,0 0-5 15,0 0 0-15,0 0 14 16,0 0-13-16,0 0 8 16,0 0-8-16,0 0 11 0,-2 0-11 15,2 0 8-15,-2 0-8 16,2 0 7-16,0 0 1 16,0 0-2-16,0 0-7 15,0 0 8-15,-3 0-8 16,3 0 8-16,0 0-9 15,0 0 6-15,0 0-6 16,0 0 0-16,0 0 0 16,0 0 0-16,0 0 0 15,0 0 0-15,0 0 0 16,0 0 0-16,0 0 0 16,0 0 0-16,0 0 1 15,0 0-1-15,0 0 0 16,0 0 0-16,0 0 1 0,0 0 0 15,0 0-1-15,0 0 0 16,0 0-1-16,0 0 1 16,0 0 0-16,0 0 1 15,0 0-1-15,0 0 1 16,0 0-1-16,0 0 2 16,0 0-1-16,0 0 0 15,0 0 0-15,0 0-1 16,0 0 1-16,0 0 5 15,0 0-6-15,0 0 0 16,0 0-1-16,0 0 1 16,0 0 0-16,0 0 0 15,0 0 0-15,0 0 1 0,0 0 7 16,0 0-8-16,0 0 6 16,0 0-5-16,0 0 7 15,0 0 1-15,0 0 3 16,0 0-6-16,0 0-5 15,0 0 0-15,0 0 1 16,0 0 11-16,0 0-13 16,0 0-1-16,0 0-1 15,0 0 1-15,0 0 1 16,0 0-1-16,0 0 1 16,0 0 0-16,0 0 0 15,0 0 0-15,0 0 1 0,0 0-1 16,0 0 0-16,0 0 6 15,0 0-5-15,0 0 0 16,0 0-1-16,0 0 0 16,0 0 8-16,0 0-7 15,0 0 8-15,0 0-3 16,0 0 0-16,0 0 0 16,0 0-5-16,0 0 5 15,0 0 0-15,0 0-6 16,0 0 1-16,0 0 0 15,0 0-1-15,0 0 1 16,0 0 0-16,0 0-1 16,0 0 0-16,0 0 2 0,0 0-1 15,0 0-1 1,0 0 1-16,0 0-1 0,0 0-6 16,0 0 6-1,0 0 2-15,0 0-2 0,0 0 1 16,0 0-1-16,0 0 1 15,0 0-1-15,0 0 0 16,0 0 1-16,0 0 5 16,0 0-5-16,0 0 0 15,0 0 5-15,0 0-5 16,0 0 0-16,0 0 8 16,0 0-9-16,0 0 1 15,0 0 1-15,0 0-2 16,0 0 0-16,-4 0-6 15,-12 0-51-15,-9 0-73 0,-19 0-115 16,4 12-372 0,0-2-1179-16</inkml:trace>
  <inkml:trace contextRef="#ctx0" brushRef="#br0" timeOffset="4361.02">2044 7682 823 0,'0'0'310'16,"0"0"-84"-16,0 0-47 0,0 0-10 16,0 0-16-1,0 0-18-15,0 0-15 0,-25 0-19 16,25 0-14-1,0 0-13-15,0 0-19 0,0 0-15 16,0 0 0-16,0 0-1 16,0 0-2-16,0 0-13 15,0 0 1-15,3 0 2 16,7 0 2-16,9 2-6 16,5 2 11-16,5-2 5 15,5 0-17-15,1 0 4 16,3-2-14-16,0 0 0 15,2 0-6-15,-2 0 0 0,0 0-5 16,-7 0-1 0,-2-6 1-16,-9 2-1 15,-5 2 0-15,-5 0 0 0,-6 2 0 16,-2 0 1-16,-2 0-1 16,0 0 7-16,0 0 8 15,0 0-15-15,-4 0 11 16,-10 0-10-16,-1 0 5 15,-3 0-5-15,-4 6 1 16,4 2-2-16,-2 0 2 16,-1 0-2-16,6 0-6 15,2-2 5-15,4 0-21 16,2-2-39-16,3 0-17 16,4-2-49-16,0 2-36 15,0-2-93-15,13 2-32 0,7-2-95 16,3-2-478-16</inkml:trace>
  <inkml:trace contextRef="#ctx0" brushRef="#br0" timeOffset="4976.02">3229 7614 1020 0,'0'0'283'15,"0"0"-181"-15,0 0 21 16,0 0 55-16,0 0-7 16,0 0-58-16,0 0-17 15,0 0-4-15,0 0-26 16,0 0-10-16,0 0-10 15,9 0 9-15,5 0 7 16,3 0-2-16,3 0-17 16,5 0-19-16,4 0 0 15,0 0-5-15,4 0-18 16,1-2-1-16,1 2-14 0,1 0-87 16,22 0-145-16,-9 0-294 15,-5-4-539-15</inkml:trace>
  <inkml:trace contextRef="#ctx0" brushRef="#br0" timeOffset="5894.81">4851 7606 1144 0,'0'0'482'15,"0"0"-339"-15,0 0-9 16,0 0 55-16,0 0-22 0,0 0-37 16,0 0-13-16,-24 0-14 15,24 0-28-15,0 0-29 16,0 0-12-16,0 0-4 15,0 0-12-15,0 0-2 16,0 0-1-16,0 0-13 16,0 0 12-16,6-2-13 15,6 2-1-15,3-2 0 16,3 2 9-16,4-2 0 16,0-1-7-16,-1 2 8 15,1-2-9-15,-4 2 0 16,0-1 0-16,-3 0 7 15,-1 2-8-15,-3 0 0 0,-1-2 1 16,-2 2 0-16,-6 0 1 16,0 0-1-16,0 0 0 15,-2 0-1-15,0 0 0 16,0 0 1-16,0 0 7 16,0 0-8-16,0 0 0 15,0 0 0-15,0 0 2 16,0 0-1-16,0 0 6 15,0 0 5-15,0 0-10 16,0 0 2-16,0 0 5 16,0 0-3-16,0 0 12 15,-2 0-17-15,-7 0 0 16,0 2 8-16,-4 2-3 16,-1 1 0-16,1 2-6 15,-3-1 8-15,3-2-7 0,2 0 6 16,0 0-6-16,4-2 6 15,3 0-7-15,2 0 0 16,-1-2 1-16,1 2 0 16,2-2 0-16,0 0 0 15,0 0 0-15,0 0-1 16,0 0-1-16,0 0 0 16,0 0-1-16,0 0 2 15,0 0 0-15,0 0-11 16,0 0-20-16,0 3-58 0,13 8-128 15,5-1-269 1,-2-2-613-16</inkml:trace>
  <inkml:trace contextRef="#ctx0" brushRef="#br0" timeOffset="8160.56">6275 7672 719 0,'0'0'268'0,"0"0"-159"16,0 0 25-16,0 0 53 15,0 0-9-15,0 0-30 16,0 0 7-16,-4 2-1 16,4-2-27-16,0 0-37 15,0 0-7-15,0 0-11 16,0 0-8-16,0 0 0 16,0 0-12-16,0 0-1 15,0 0-15-15,0 0-2 0,0 0-1 16,0 0-7-16,0 0-3 15,0 0-7-15,0 0-4 16,2 0-11-16,4 0 10 16,4 0-4-16,1 0 5 15,5 0-4-15,-1 0-7 16,2 0 10-16,6 0-3 16,1 0-8-16,5 0 0 15,5 0 0-15,3-2 6 16,1 2-6-16,3-2 0 15,-4-2 0-15,-1 0-1 0,-1 0 1 16,1-2 0 0,-5 0 0-16,0 0 1 0,-2-2-1 15,-2-2 0 1,0 0 1-16,-2-2-1 0,-5-5 0 16,-3 2 0-16,-1-3 6 15,-5 0-6-15,-2-3 1 16,-5 2 1-16,1 1-2 15,0-1 2-15,-3 1 8 16,0 0 8-16,-2 0-4 16,0-2-1-16,0 2-12 15,0-2 0-15,0 2 14 16,0-2-13-16,0 2 11 16,0 0-13-16,0 0 0 15,0 0 1-15,-2 2 5 0,-2-2-5 16,-6 1 0-1,1 3 6-15,-1 0 1 0,-4 0-8 16,1-2 0-16,-3 2 1 16,1-4-1-16,1 3 1 15,-1-2 0-15,2 1 0 16,-3 4 0-16,-1 0 0 16,0 0 5-16,-1 2-5 15,1 0 6-15,-6 0-6 16,1 2-1-16,0 0 0 15,-1 0 0-15,1 2-1 16,1 2 1-16,4 0 0 16,1 2 0-16,3-2-1 15,-3 2 0-15,3 2 0 16,2 0-1-16,-3 0 1 0,6 0 1 16,-1 0-1-16,-1 0 1 15,2 0 1-15,-3 0 0 16,2 0-1-16,0 0 0 15,-2 0 0-15,-1 0 1 16,-1 0-1-16,1 0 1 16,-2 0 0-16,-1 0-1 15,-2 4 0-15,0 2-9 16,1 0 20-16,-2 0-20 16,3 0 9-16,2-2-1 15,-1 2 1-15,1-2 0 16,1 2 0-16,4 0 0 15,-1 2 0-15,-2 0-2 16,2 4 2-16,-2 6 0 0,-1 2-2 16,1 2 2-16,3 3-2 15,0 0 1-15,2 1 0 16,3 2 1-16,3 1-6 16,0 1 5-16,0 0 1 15,0-2 0-15,5 0 0 16,4-2 0-16,0-4 2 15,0 0-1-15,2-2 0 16,-2-4 5-16,2 0-6 16,3-4-2-16,-3 1 2 15,1-2 0-15,0 0 0 0,-1-4 0 16,-2 1 0 0,0 0-1-16,-2-2 0 15,-3 1 0-15,0-3 1 16,2-3 4-16,-5 1-4 0,-1 1 0 15,3-2 0-15,-3 2 0 16,0-3 2-16,0 1-2 16,0-1-1-16,0 0 1 15,0 3 0-15,0-3 5 16,0 0-5-16,0 0 0 16,0 0-1-16,0 0 1 15,0 0 9-15,0 0 3 16,0 0-11-16,0 0 13 0,0 0-8 15,0 0 1 1,0 0 7-16,0 0-13 0,0 0 16 16,0 0-16-16,0 0-1 15,0 0 2-15,0 0 7 16,0 0-3-16,0 0-5 16,0 0 8-16,0 0-8 15,0 0 8-15,0 0-8 16,0 0 1-16,0 0 5 15,0 0-5-15,0 0 10 16,0 0-11-16,0 0 0 16,0 0 1-16,0 0 6 15,0 0-7-15,0 0-1 16,0 0 1-16,0 0 0 0,0 0 0 16,0 0 0-16,0 0 0 15,0 0-1-15,0 0 0 16,0 0 0-16,0 0 0 15,0 0 0-15,0 0 0 16,0 0 0-16,0 0 1 16,0 0-1-16,0 0 1 15,0 0 14-15,0 0-14 16,0 0-1-16,0 0 1 16,0 0 5-16,0 0 0 15,0 0-4-15,0 0-1 16,0 0 7-16,0 0-2 15,0 0-5-15,0 0 0 16,0 0 6-16,0 0-5 16,0 0-1-16,0 0 10 0,0 0-10 15,0 0-1-15,0 0 12 16,0 0-6-16,0 0-5 16,0 0-1-16,0 0 2 15,0 0 3-15,2 0-5 16,0 0 0-16,0 0 0 15,-2 0 1-15,0 0-2 16,5 1-49-16,-3 9-160 16,0-2-560-16</inkml:trace>
  <inkml:trace contextRef="#ctx0" brushRef="#br0" timeOffset="11543.04">6709 9043 1137 0,'0'0'239'0,"0"0"-156"15,0 0-57 1,0 0 50-16,0 0 12 0,0 0-4 16,0 0 0-16,0-5-2 15,0 5-1-15,0 0 5 16,0 0-28-16,0 0 4 15,0 0 4-15,0 0-13 16,0 0 9-16,0 0-36 16,0 0 3-16,0 0 5 15,0 0 2-15,0 0 1 16,0 0-3-16,0 0-7 16,0 0-7-16,0 0 2 15,0 0-3-15,0 0-2 16,0 0 2-16,0 0 6 15,0 0-17-15,0 0 2 0,0 0 13 16,0 0-23-16,0 0-2 16,0 0 2-16,0 0 0 15,0 0 0-15,0 0 0 16,0 0 0-16,0 0 10 16,0 0-17-16,0 0 7 15,0 0 0-15,0 0-1 16,0 0 1-16,0 0 0 15,0 0 1-15,0 0-1 16,0 0 7-16,0 0-7 16,0 0 0-16,0 0 0 15,0 0 1-15,0 0-1 16,0 0 0-16,7 0 2 0,5 0 21 16,3 0-22-1,5 0 12-15,5 0-11 16,-2 0 4-16,6 0 1 0,3-3-6 15,2 1-1-15,1 1 2 16,3-3 10-16,0 1-12 16,0-1-1-16,0 0 1 15,-2 2 0-15,-3-2 5 16,-4 0-5-16,-4 3-6 16,-4-2 6-16,-5 1 0 15,-3 2 0-15,-6 0 0 16,-4 0 0-16,-3 0-1 15,0 0 1-15,0 0 0 16,0 0 12-16,0 0 9 0,-8 0 2 16,-11 0-10-16,-8 0-12 15,-8 2-1-15,-13 6 0 16,-5-2-6-16,-4 2-7 16,-9 0 2-16,6-2 10 15,5 1 1-15,10-3-1 16,14-1 1-16,11-3 6 15,11 3 6-15,6-3-5 16,3 0-6-16,0 0 1 16,0 0 8-16,0 0-2 15,0 0-8-15,5 0 2 16,15 0 10-16,7 0-11 16,9 0 0-16,1 0 6 0,1-5-6 15,3 1-1-15,-6-1 0 16,1 1-1-16,-3-2-11 15,-2 2 11-15,-4 0 1 16,-4 1-9-16,-8 1 9 16,-4 0 0-16,-4 2 0 15,-5 0-1-15,0 0 1 16,-2 0 1-16,0 0 0 16,0 0 9-16,0 0 1 15,0 0 5-15,0 0-16 16,-4 0 1-16,0 0-1 0,1 0 6 15,1 0 0 1,2 0-5-16,0 0-1 16,0 0 1-16,0 0 7 15,0 0-8-15,0 0 10 0,0 0-9 16,0 0 0-16,0 0 0 16,0 0 0-16,0 0 8 15,0 0-8-15,0 0 5 16,0 0-5-16,0 0-1 15,0 0 8-15,0 0-1 16,0 0-6-16,0 0-1 16,0 0 0-16,0 0 1 15,0 0-1-15,0 0 6 16,0 0-6-16,0 0 0 16,0 0 0-16,0 0 1 15,0 0 0-15,0 0-1 16,0 0 0-16,0 0 0 15,0 0 0-15,0 0-10 16,-2 0-71-16,-3 0-108 0,-6 7-159 16,0 2-344-16,-1 0-895 0</inkml:trace>
  <inkml:trace contextRef="#ctx0" brushRef="#br0" timeOffset="13378.68">6743 8933 863 0,'0'0'244'0,"0"0"-108"16,0 0 22-16,0 0 19 0,0 0-21 16,0 0-5-16,0 0 18 15,-18 0-9-15,18 0-47 16,0 0-18-16,0 0-23 15,0 0-34-15,5 0-17 16,12 0 10-16,8 0 5 16,6 0 12-16,4 0-22 15,6 0-15-15,1 0-4 16,0 0-6-16,-1 0-1 16,-6 0-7-16,-1-2 7 15,-7 0 1-15,-8 0-1 16,-3 2 0-16,-7 0 0 15,-5 0-2-15,-4 0-15 16,0 0 17-16,0 0 0 16,0 0 17-16,0 0 0 0,0 0 13 15,0 0-5-15,0 0 8 16,0 0-3-16,0 0-3 16,-2 0-2-16,0 0 8 15,-1 2-17-15,-1-2-8 16,2 0-8-16,-2 2 8 15,2-2 4-15,2 0 0 16,0 0 9-16,0 0-20 16,0 0 5-16,0 0-5 15,0 0 6-15,0 0 4 16,0 0-1-16,0 0-4 16,0 0-6-16,0 0 0 0,0 0 0 15,0 0 0 1,0 0 1-16,0 0-1 0,0 0 0 15,0 0-1-15,0 0 1 16,0 0 0-16,0 0 0 16,0 0 0-16,0 0 0 15,0 0 0-15,0 0 0 16,0 0 0-16,0 0-1 16,0 0 1-16,0 0-12 15,0 0-19-15,0 0-16 16,-3 2-47-16,-13 4-89 15,3 2-354-15,-7 0-1065 0</inkml:trace>
  <inkml:trace contextRef="#ctx0" brushRef="#br0" timeOffset="15765.14">4769 9930 22 0,'0'0'414'16,"0"0"-195"-16,0 0-108 15,0 0-34-15,0 0-15 16,0 0 3-16,0 0 17 16,-7-2-27-16,7 2 5 0,0 0 16 15,0 0 7 1,0-2 16-16,0 2-1 0,0 0-6 16,0-2-29-16,0 2 21 15,0 0-5-15,0 0 0 16,0-2-10-16,0 2 4 15,0 0 13-15,0-3-30 16,0 3 7-16,0 0-18 16,0 0-25-16,0 0 11 15,0 0 18-15,0 0-22 16,0 0 4-16,0 0-13 16,0 0 10-16,0 0 7 15,0 0-15-15,0 0 10 16,0 0 7-16,0 0-8 15,0 0 2-15,0 0-4 0,0 0-6 16,0 0-3 0,0 0 7-16,0 0-10 0,0 0-3 15,0 0 3-15,0 0-5 16,0 0 4-16,0 0-5 16,0 0-2-16,0 0-5 15,0 0 5-15,0 0 1 16,0 0-6-16,0 0 9 15,0 0 1-15,0 0-11 16,0 0 5-16,0 0 1 16,0 0-7-16,0 0 0 15,0 0-2-15,0 0 2 0,11 0 4 16,3 3-4-16,3 1 0 16,6 0-1-16,4 2 1 15,4-4 0-15,6 0 1 16,6-2-1-16,6 0 0 15,2 0 1-15,5 0 1 16,-2-2-2-16,1-2 1 16,-4 2 0-16,-4 0-1 15,-6 2-1-15,-8 0 0 16,-6 0-12-16,-10 0-1 16,-5 0-1-16,-6 0 7 15,-4 0 7-15,-2 0 0 16,0 0-4-16,0 0-4 0,-8 0-13 15,-15 6-14 1,-12 4-16-16,-8 2-21 0,-10 2 10 16,-5-2 15-16,-7-2 23 15,-4 2 16-15,0-2 8 16,0 0-1-16,2-2 1 16,7 0 1-16,11 0 6 15,13-4-6-15,14 0 27 16,11-2 0-16,11-2-5 15,0 2-14-15,0-2-8 16,27 0 0-16,10 0 1 16,15 0 8-16,10-6-3 15,5-2 0-15,2-4-6 16,-3 2 0-16,-1-2-1 16,-7 2 0-16,-2 2-8 0,-9 2-1 15,-9 0 8-15,-7 2-11 16,-12 2 10-16,-5 2 3 15,-9 0 0-15,-5 0 1 16,0 0 6-16,0 0 42 16,-11 0-7-16,-7 0-8 15,-5 0 1-15,2 0-7 16,2 0 8-16,4 4 0 16,3-2-7-16,4 0-8 15,3-2-13-15,3 0-2 16,2 0-5-16,0 0 0 15,0 0 0-15,0 0 0 0,0 0-1 16,0 0 1 0,0 0 0-16,0 0-1 0,0 0 6 15,0 0-5-15,0 0-1 16,0 0 2-16,0 0 4 16,0 0-5-16,0 0-1 15,0 0 15-15,0 0-15 16,0 0-1-16,0 0 1 15,0 0 1-15,0 0 7 16,0 0-8-16,0 0 1 16,0 0-1-16,0 0 1 15,0 0 1-15,0 0 6 16,0 0-8-16,0 0 0 0,0 0 2 16,0 0-1-1,0 0 0-15,0 0 7 0,0 0-8 16,0 0-1-16,0 0-18 15,0 8-84-15,0 2-182 16,0 0-453-16</inkml:trace>
  <inkml:trace contextRef="#ctx0" brushRef="#br0" timeOffset="17560.32">6745 9964 365 0,'0'0'390'16,"0"0"-226"-16,0 0-120 15,0 0 28-15,0 0 2 16,0 0-19-16,0 0 16 15,-7 0-8-15,7 0 13 16,0 0-33-16,0 0 34 16,0 0 5-16,0 0-7 15,0 0-6-15,0 0 11 0,0 0 21 16,-2 0-27-16,2 0 4 16,0 0-5-16,-2 0-26 15,0 0-10-15,0 0-6 16,0 0 4-16,2 0 4 15,0 0-1-15,0 0 1 16,0 0 4-16,0 0-27 16,0 0-1-16,0 0 1 15,0 0-4-15,0 0-10 16,0 0 5-16,0 0 3 16,0 0-4-16,0 0-6 15,6 0 0-15,12 0 8 0,4 0 25 16,5 0 9-1,4 0-5-15,0-4-16 0,0-2-5 16,0 0-15-16,-4 2 8 16,0 0-8-16,-4 2 1 15,-4 0 5-15,-3 2-1 16,-5-2-6-16,-2 2 0 16,0 0 1-16,-2 0 6 15,-1 0-7-15,-2 0-6 16,-1 0 6-16,-1 0 1 15,-2 0-1-15,0 0 12 16,0 0 17-16,0 0 14 16,0 0-13-16,-9 0-12 15,-6 0-6-15,-8 0-5 16,-3 4-6-16,-8 4 0 0,-6-2-1 16,-3 4-13-16,-3 0 1 15,-3 0 0-15,9 0 6 16,7 0-2-16,10-4 7 15,14-2 0-15,7-2-8 16,2 0-16-16,11-2-3 16,20 0 17-16,14 0 11 15,12 0 9-15,11-4-9 16,1-6 0-16,0 0-24 16,-5 2 2-16,-6 0-17 15,-2 0 38-15,-4 2-17 16,-6 0 17-16,-8 4 0 15,-9-2-11-15,-11 4 2 16,-9 0 10-16,-9 0-1 16,0 0 1-16,0 0 8 15,-21 0 4-15,-5 0-6 0,-10 10-6 16,-2 0 6-16,-2 0 0 16,9-2 5-16,7 0 10 15,6-4 4-15,11-2 5 16,5 0-20-16,2-2-8 15,0 0-2-15,16 0 0 16,8 0 6-16,10-2 6 16,1-6-3-16,1-2-8 15,-3 2 6-15,-8 0-7 0,-6 2 0 16,-7 2 14 0,-6 0-14-16,-3 4 0 0,-3-2 1 15,0 2 39-15,0 0 15 16,0 0-13-16,-7 0-16 15,-7 0-19-15,-1 0-7 16,-1 0-1-16,-1 0-26 16,3 0-71-16,-1 0-87 15,2 0-315-15,5 0-759 0</inkml:trace>
  <inkml:trace contextRef="#ctx0" brushRef="#br0" timeOffset="20177.09">7831 6583 738 0,'0'0'207'16,"0"0"-126"-16,0 0 6 15,0 0-6-15,0 0 10 16,0 0-3-16,0 0-5 15,0-26-9-15,0 24-17 16,0 0-2-16,0 2 6 16,0-2 2-16,0 2-3 15,0-2-6-15,0 2-5 16,0-2-2-16,0 2 0 16,0-2-2-16,0 2-6 15,0-2-9-15,0 0 2 0,0-2-13 16,0 2 5-16,2 0 10 15,0 0-10 1,2-2-5-16,1 0-6 0,1 2 8 16,0-2-5-16,2 0 1 15,-2 2-6-15,3-2-3 16,0 0 5-16,0 0 5 16,0 2-12-16,0 2 4 15,2 0-8-15,2 0 8 16,1 0-1-16,-1 16 6 15,0 4-8-15,1 4 5 16,-3 4 3-16,-3 0-3 16,-2 4-11-16,-2-4 8 0,-2 1-7 15,-2-4-2-15,0 0 2 16,0-3 5-16,0 0-6 16,-4 0-1-16,-10-2 2 15,1 0-1-15,-1-4 7 16,-1 0-8-16,1 0 0 15,1-2 0-15,2-4 0 16,4-2-1-16,3-2 1 16,1-4-2-16,3-2 2 15,0 0 12-15,0 0-3 16,0 0-2-16,0-2 2 16,0-10-8-16,0-4 0 15,5 0 0-15,2-2 1 16,-3-2-1-16,1 1 10 15,1 1-11-15,-1-1-1 16,-1-3 1-16,-2-2-6 0,3-5 6 16,-3 0-1-16,1-6 1 15,-3 1 0-15,0 2 0 16,0 4 0-16,0 4-1 16,0 8 1-16,-5 6 0 15,-11 4-1-15,-1 4-17 16,-8 2-4-16,-2 0 7 15,1 0 9-15,3 0 5 16,6 0 1-16,3 0-1 16,5 0 0-16,5 0 1 15,2 2-9-15,2 2 0 0,0 2 8 16,0 0 1 0,0 0 0-16,8 2 0 0,8-2 1 15,8-4 12-15,3 0 3 16,2 0-2-16,2-2-13 15,-4 2 1-15,-2 2 5 16,-3 2-6-16,-4 4 0 16,0 4 12-16,-7 2 2 15,-1 4-4-15,-2 2 2 16,-6 6 5-16,-2 2 12 0,0 6-3 16,0 6-7-1,-6 3 4-15,-11 3-9 0,-1 6-9 16,-1 4 3-1,-4 7-7-15,3 0-2 0,-2 4 2 16,0-4 4-16,1-4-6 16,4-5 0-16,-1-2 1 15,1-4-1-15,-2-4 1 16,1 1 0-16,3-4-1 16,-1 2 0-16,-1-1 0 15,-4 4 0-15,2 0 9 16,-4 1-7-16,3-6 5 15,3 0 0-15,-2-6-6 16,3-1 0-16,1 3 0 16,-1-3-1-16,1 0-2 15,-1-4 2-15,3 0 0 0,2-4 4 16,-1-4-4-16,4 1 0 16,-1-6-1-16,0-1 0 15,2-1 1-15,1-3-1 16,-1-2 1-16,3-1 6 15,0-2 2-15,-1 1-2 16,4-2-5-16,-1 2 7 16,0 0-8-16,-2 0 1 15,1 2-1-15,-1-2 1 16,2-2 5-16,0 0-6 16,2-2 0-16,0 0 0 15,0-4 0-15,0 0 0 16,0 0-1-16,0 0 1 15,0-2-5-15,0 2 5 0,0 2 1 16,0-2-1 0,0 0 6-16,0 0-6 0,0-2 1 15,0 2-1-15,0-2 1 16,0 0 0-16,0 0 0 16,0 0 5-16,0 0 8 15,0 0-7-15,0 0 10 16,0 0-7-16,0 0 0 15,0 0-2-15,0 0-1 16,0 0-6-16,0 0-1 16,0 0 8-16,0 0 1 15,0 0 0-15,0 0 1 16,0 0 10-16,0 0-11 0,0 0 3 16,0 0-2-1,0 0 8-15,0 0-4 0,0 0-4 16,0 0 3-1,0-2-1-15,0 2-11 0,0-2 8 16,0 0-1-16,0 0-2 16,0-2-6-16,0 2 6 15,0-2-6-15,0 0 0 16,2 2 11-16,0-2-3 16,0 0-7-16,-2-2 6 15,2 2-7-15,1 0 1 16,-3-2 0-16,2 2 8 15,-2 0-9-15,2 2-1 0,0-2 0 16,0 2 0-16,6 2-31 16,5-2-107-16,0 2-217 15,3 0-828-15</inkml:trace>
  <inkml:trace contextRef="#ctx0" brushRef="#br0" timeOffset="21621.68">8120 9988 10 0,'0'0'1007'15,"0"0"-766"-15,0 0-133 16,0 0 9-16,0 0 30 16,0 0-52-16,0 0-5 15,0 0 11-15,0 0-4 0,0 0-15 16,0 0-17-16,0 0-21 15,0-2 9-15,0 0 4 16,0 2-1-16,0 0-6 16,0 0-11-16,0-2-5 15,0 2 2-15,0 0-5 16,0 0-12-16,0 0-5 16,0 0-8-16,0 0 3 15,0 0 0-15,0 0 1 16,0 0-3-16,0 0 2 15,0 0-3-15,0 0-4 16,0 0 13-16,0 0-9 16,0 0 1-16,0 0 1 15,0 0-7-15,6-2 9 0,6-2 1 16,1 2-5-16,2-4 1 16,-1 2-6-16,-1 0-1 15,1 0 1-15,-3 0 1 16,-3 0-2-16,0 0 0 15,-4 2 1-15,-2 2 9 16,0 0-10-16,-2-2 0 16,0 2 0-16,0 0 17 15,0 0-1-15,0 0 3 16,0 0-1-16,0 0 6 16,0 0 8-16,0 0-10 0,0 0-3 15,0 0-11 1,0 0-8-16,-4 0 0 0,0 0 10 15,-1 0-10-15,2 0-1 16,2 0-5-16,1 0 5 16,0 0 3-1,0 0-2-15,0 0 2 16,0 0-2-16,0 0-21 16,0 0-13-16,0 0-16 15,0 0-44-15,0 8-77 16,1 2-68-16,11 2-146 15,1-4-451-15</inkml:trace>
  <inkml:trace contextRef="#ctx0" brushRef="#br0" timeOffset="25602.39">3354 7636 385 0,'0'0'228'0,"0"0"-133"0,0 0-60 16,0 0-11-16,0 0 82 16,0 0 9-16,0-8-44 15,0 6-12-15,0-2-28 16,0 2 6-16,0 0-36 15,0-1 5-15,0 3 5 16,0 0-10-16,0 0 0 16,0 0-1-16,0 0-5 15,0 0-5-15,0 0 10 16,0 0-5-16,0 0 5 16,0 0 20-16,0 0-18 15,0 0 15-15,0 0 2 16,0 0-8-16,0 0-9 15,0 0-1-15,0 0 16 16,0 0-16-16,0 0 8 0,0 0 4 16,0 0-3-1,0 0 5-15,4 0 14 0,-2 0-18 16,4 0 15-16,-4 0-26 16,2 0 0-16,5 11-15 15,-3-1-112-15,4-4-181 0</inkml:trace>
  <inkml:trace contextRef="#ctx0" brushRef="#br0" timeOffset="25976.14">4684 7654 924 0,'0'0'293'0,"0"0"-107"16,0 0-95-16,0 0-6 0,0 0-26 15,0 0-34-15,0 0-10 16,-26-8-15-16,26 8-10 16,0 0-121-16,13 0-130 15,7 0 59-15,2 0-384 0</inkml:trace>
  <inkml:trace contextRef="#ctx0" brushRef="#br0" timeOffset="26403.42">5402 7708 1371 0,'0'0'298'0,"0"0"-146"16,0 0-1-16,0 0 28 16,0 0-21-16,0 0-17 15,0 0-15-15,-79-18-33 16,77 16-23-16,2 2-20 16,0-2-2-16,0 2-18 15,0 0-10-15,0-2-1 16,0 2-6-16,0 0-11 15,0 0 7-15,0 0-3 16,0 0-5-16,0 0 0 16,0 0 0-16,0 0 5 0,0 0-6 15,0 0 0 1,0 0 0-16,0 0 1 0,0 0 14 16,0 0-9-16,0 0 9 15,0 0 5-15,0 0-11 16,0 0-2-16,0 0-6 15,0 0-1-15,0 0-10 16,0 10-115-16,5 8-236 16,4 2-438-16</inkml:trace>
  <inkml:trace contextRef="#ctx0" brushRef="#br0" timeOffset="27179.97">8610 9894 1753 0,'0'0'498'0,"0"0"-335"0,0 0-80 15,0 0-44-15,0 0-39 16,0 0-11-16,0 0-24 16,-14-44-22-16,19 44-75 15,8 0-231-15,3 0-232 0</inkml:trace>
  <inkml:trace contextRef="#ctx0" brushRef="#br0" timeOffset="27849.1">9219 10276 2034 0,'0'0'384'16,"0"0"-246"-16,0 0-85 15,0 0 17-15,0 0 1 16,0 0-13-16,0 0 10 16,-27-19-6-16,27 19-23 15,0-3-16-15,0 3-16 0,0 0-1 16,0 0 0-1,0 0 2-15,0 0 4 0,0 0 5 16,0 0-2-16,0 0-3 16,0 0-6-16,0 0 0 15,0 0 5-15,0 0-5 16,0 0-5-16,0 0 8 16,0 0-9-16,0 0 6 15,0 0 3-15,0 0-9 16,0 0 1-16,0 0 0 15,0 0 0-15,0 0 1 0,0 0 4 16,0 0 4 0,0 0-2-16,0 0-7 0,0 0 11 15,0 0-11-15,0 0-1 16,0 0 1-16,0 0-1 16,0 0 6-16,0 0-6 15,0 0 6-15,0 0-5 16,0 0 0-16,0 0 8 15,0 0-2-15,0 0-6 16,0 0 1-16,0 0 5 16,0 0 5-16,0 0-11 15,0 0-1-15,0 0 0 16,0 0 0-16,0 0-36 16,0 0-86-16,21 0-181 0,4 0-437 15,2-5-1107-15</inkml:trace>
  <inkml:trace contextRef="#ctx0" brushRef="#br0" timeOffset="29028.35">9923 9922 1111 0,'0'0'385'0,"0"0"-181"15,0 0-42-15,0 0 46 16,0 0-18-16,0 0-25 16,0 0-30-16,-43-3-19 0,41 3-25 15,2 0-31 1,0 0-36-16,0 0-14 0,0 0-1 16,0 0-3-16,0 0-5 15,0 0-1-15,0 0 2 16,0 0 4-16,0 0-5 15,0 0-1-15,0 0 2 16,-2 0 6-16,2 0 0 16,0 0-7-16,0 0 8 15,0 0-3-15,0 0-6 16,0 0 6-16,0 0-4 16,0 0-2-16,0 0 0 15,0 0 0-15,0 0 1 16,0 0-1-16,0 0 0 15,0 0-7-15,0 0-71 0,-3-5-125 16,-1-3-184 0,-2-6-514-16</inkml:trace>
  <inkml:trace contextRef="#ctx0" brushRef="#br0" timeOffset="31833.1">6840 7435 527 0,'0'0'166'16,"0"0"-103"-16,0 0-53 16,0 0 3-16,0 0 10 15,0 0 3-15,0 0 18 16,0-8 6-16,0 6 53 15,0 2-51-15,0 0-20 16,0 0 7-16,0-2 0 16,0 2 16-16,0 0 1 15,0 0 13-15,0 0 9 16,0 0-14-16,0 0-3 0,0 0-22 16,0 0-8-16,0 0 2 15,0 0-18-15,6 0 14 16,-2 0 22-16,5 0 19 15,2 0 8-15,7 0 8 16,4 0-1-16,9 0-21 16,5 0-4-16,6 0-11 15,5 0-28-15,9 0-14 16,6 4 21-16,7 4-9 16,14-2-13-16,4 5 8 15,8-2 11-15,4 4 12 16,-6-2-36-16,-4 3 15 15,-7 0-15-15,-6 2-2 16,-7 1 8-16,-6 1-8 16,-3 0 2-16,-2-3-2 15,-2 2 0-15,-3-3 1 0,0 0 0 16,1 2 1-16,-3 2-1 16,0 2 0-16,-1 0 0 15,-2 2 0-15,-1-2 4 16,-5 0 5-16,-1-4-18 15,-8 0 9-15,-1-2 0 16,-7-2 0-16,2 1 0 16,-4-2 0-16,2 1 1 15,-5 1 0-15,2 1-1 16,-2 1 0-16,-3 3 0 16,1 3 0-16,-1 1 0 0,-2 2 0 15,1 2 13-15,-1 2-13 16,3-2-10-16,-3 2 10 15,3 0 0-15,2 0 9 16,-2 0-9-16,2 1 0 16,-2 0-1-16,-2 4 1 15,-3 0 1-15,1 6 5 16,-4 1 24-16,-1 0-4 16,-3 2-15-16,2-4-10 15,-2-2 11-15,1-6-6 16,-1-4 7-16,-1-4-7 15,2-4 4-15,-5-1-2 16,3-2-8-16,-5 3 1 0,2-1 8 16,-2 1-8-16,0 0 10 15,0-2-10-15,0 2 15 16,0-4-16-16,0 0 1 16,0-4 5-16,2-2-4 15,0 0-2-15,0-2 0 16,0 0 0-16,3 0 6 15,0 2-5-15,-1-2-1 16,1 0 1-16,-1 0-1 16,0-2 0-16,1 2 6 15,-1-2 2-15,1-2 2 16,0 2 7-16,-1 0-6 16,0-2-3-16,3 2 2 15,-5-2-9-15,2 0 7 16,1 2-8-16,-2 0 1 0,-1-2 0 15,2 2-1 1,-2 0 0-16,2 0 0 0,1 2 0 16,-1-2 5-16,1 0-5 15,0 2-5-15,-1-2 5 16,2 0 1-16,-1 0-1 16,2 0 0-16,-2-2 1 15,1 2 8-15,1 0-9 16,-3-2 6-16,0 1-6 15,-2-3 0-15,-2 1 0 16,3-1 0-16,-3 0 1 16,0 0 0-16,0 0 0 15,0 0 8-15,0 0-2 0,0 0 5 16,0 0-2-16,0 0 13 16,0 0 11-16,0 0-8 15,0 0-5 1,0 0-4-16,0 0 4 0,0 0-6 15,0 0-1-15,0 0-7 16,0 0-7-16,0 0 2 16,0 0 5-16,2 0-7 15,1 0-1-15,-1 0 1 16,4 0 0-16,-1 0 0 16,1 0-1-16,1 0 0 15,-2 4-7-15,1 2 1 0,-1 2 7 16,1 2-1-16,-2 2 1 15,1-2 0-15,0-2 2 16,-3 1-2-16,0-4 1 16,1 2 0-16,-1-4 0 15,-2 1-1-15,2 0 1 16,-2-1-1-16,2-2-1 16,-2-1 1-16,0 3 0 15,0-3-1 1,0 0 0-16,0 0 1 15,0 0 0-15,0 0 6 16,0 0-6-16,0-8 0 16,-6-5-1-16,-4-1 1 15,-3-2-11-15,-2-2 1 16,-5 0-10-16,-5 0 4 0,-2 0-3 16,-6 4 1-16,-1 4 9 15,-3 2 8-15,3 4 0 16,5 0 0-16,5 4 0 15,7-2 1-15,9 2 0 16,4 0 0-16,4 0 0 16,0 0 0-16,0 0 0 15,0 0 0-15,0 0-14 16,16 10 8-16,5 6 6 16,4 4 1-16,4 2-1 15,-2-1-1-15,-2-3 1 16,-4-4 0-16,-1-5-5 15,-1 0 5-15,-6-4 1 16,1-2-1-16,-4-3 1 0,-1 0 5 16,-2 0 1-16,2-3 1 15,0-12-7-15,1-6 8 16,4-2-9-16,-1-4 8 16,1 1-2-16,1 2-6 15,-1 2 0-15,-3 2 12 16,0 6 4-16,-2 2-14 15,0 2 8-15,-5 2-9 16,3 2 8-16,-5-2 0 16,2 0 0-16,2 2-8 15,-4 0 7-15,-2 2 4 0,0 2 0 16,0 0-2-16,0 2 7 16,0 0-2-16,0 0-9 15,0 0 7-15,0-2-13 16,0 2-1-16,0 0 1 15,0 0 0-15,0 0-1 16,0 0 1-16,0 0-1 16,0 0 0-16,0 0 1 15,0 0-1-15,0 0-13 16,0 0-31-16,0 0-64 16,0 2-213-16,-2 6-824 0</inkml:trace>
  <inkml:trace contextRef="#ctx0" brushRef="#br0" timeOffset="35227.21">11157 10094 1182 0,'0'0'316'16,"0"0"-192"-16,0 0 4 15,0 0 14-15,0 0-28 16,0 0-27-16,0 0-5 15,-5-2-2-15,5 2-28 16,0 0-2-16,0 0-20 16,0 0-4-16,0 0 4 0,0 0-5 15,0 0 1 1,0 0 3-16,0 0 4 0,0 0-6 16,0 0-6-16,0 0-4 15,5 0-5-15,-3 0 2 16,3 0 5-16,-1 0-1 15,0 0 4-15,3 0 2 16,2 0 5-16,2 0-6 16,1 0 1-16,1 0 3 15,-2 0-13-15,-1 0-2 16,2 0 4-16,1 0 3 16,-1 0-1-16,-1 2 5 15,2-2-16-15,-2 2 1 0,0 0-2 16,3 2-5-16,-1-2 12 15,0 2-1 1,1-2-1-16,0 0-5 0,1 0-6 16,-2 1 15-16,3-2-14 15,-1-1 5-15,1 2 0 16,-1 0-4-16,3-2-2 16,0 2 2-16,-2 2-1 15,2-1 5-15,-1-2-6 16,-1 2 0-16,2-2 0 15,0 1 0-15,-1 2 0 16,1-2 0-16,-3 3 1 0,4-4 0 16,-3 2 0-16,-1-3-1 15,1 1 1-15,-1-1 0 16,3 0 1-16,-1 0 6 16,2 2-7-16,-2-2 0 15,1 2 0-15,0 0-1 16,0-2 0-16,-4 0 0 15,-1 0 0-15,0 0 1 16,3 0 0-16,-3 0 6 16,5 0 5-16,-1 0 0 15,1-2-1-15,1-2 2 16,0 0 1-16,-1-2-5 16,3 0-8-16,-4 0 8 15,3 2 0-15,-3-2-7 16,0 2 4-16,0 0-5 15,-1-2 10-15,-1 2-10 16,-1-2 0-16,2 0 7 0,-1 0-3 16,-1 0-5-16,5-2 0 15,4 2 6-15,-1-2-4 16,0 0-1-16,3 0-1 16,-5 2 2-16,-3 2 7 15,0-2-8-15,-5 2-1 16,-1 0 1-16,3-2 1 15,-3 0-1-15,3 0 10 16,1-2-10-16,1 2-2 0,1-2 2 16,2 0-2-1,-2 2 0-15,-1-2 1 0,2 0 0 16,-5 2 0 0,0-2 1-16,1-2 0 0,-3 2 1 15,1-4 5-15,-4 0-6 16,1 0 0-16,3 0 0 15,-2-2 0-15,1 0-1 16,1-1 0-16,1 1 0 16,-3 0-1-16,2 0 1 15,-3 2 1-15,-3 1-1 16,1 0 1-16,0-1 0 16,-2 2-1-16,1-2 1 15,-2 2-1-15,1 0 0 0,-3 0 1 16,3 0 6-16,-3-2-7 15,3 0 0-15,-1 0 0 16,0-2 0-16,1-2 0 16,1 2 1-16,-1 0-1 15,0 2 0 1,-3 0 0-16,0 2 0 0,-2-2 1 16,2 0 0-16,-2 2 8 15,0-4-3-15,0 1-4 16,0-1 7-16,0-1-3 15,0 1-5-15,0-3 9 16,0 4-4-16,0-1-5 16,0 0 8-16,0-1-9 15,0 1 6-15,0-2-5 16,-2 0 7-16,-7 2-8 0,2-2 0 16,-2 2 13-16,1 0-4 15,-2 2 1-15,4 0-8 16,-3 2 7-16,0-4-3 15,0 2-5-15,0-2 0 16,-2 0 0-16,-1-2 7 16,4 2-8-16,-5 2 9 15,1 0-7-15,1 2-1 16,-1 0 5-16,-2-1-5 16,-1 4 0-16,-4-4-1 15,1 1 0-15,3 1 0 16,-3 0 0-16,0 1 0 15,0 1 0-15,1-1 1 16,-1-3-1-16,-3 4-1 0,2-2 1 16,-6 0 1-16,3 0-1 15,2 1 0-15,-2 2 1 16,1 2-1-16,2-2 0 16,-2 2 0-16,-1-2-1 15,3 0 0-15,-6 2 0 16,2 0-4-16,-1 0 4 15,-3 2 1-15,0-2 0 16,-2 2-1-16,3-2 1 16,-1 2-1-16,0-2 0 15,0 2 1-15,0 2-1 0,1 0 0 16,-1 0-5-16,-2 0 5 16,3 0 0-16,-1 0 1 15,2 0 0-15,0 0 0 16,1 0 0-1,0 0-1-15,-3 0 0 0,2 0 0 16,-1 0 1-16,1 0-1 16,2 0 1-16,2 0 0 15,-4 4 0-15,0 0-1 16,-2 4 0-16,-2 0 1 16,-2 0 0-16,2 0 0 15,0 0 1-15,8-2-1 16,-2-2 0-16,5 2 0 0,3-2 0 15,-4 0-1 1,2 2 1-16,1 1-1 0,-1 0 0 16,-1 1 1-16,0 0 0 15,2 1-1-15,1 0 1 16,-3 4 0-16,-2-3 0 16,2 2 0-16,0-2 1 15,3 0 0-15,1-1-1 16,1 0 5-16,0 3-5 15,1 0 0-15,-4 2-1 16,-1 2-5-16,-3 4 6 16,2 0 1-16,0-2 5 15,3 2-6-15,1 0 0 16,3-2 0-16,0 2 0 16,2 0 0-16,0 0 6 0,1-2-5 15,0 2 0-15,4-2-1 16,4 3 1-16,-2-2 0 15,2 3 0-15,0 0 0 16,0 1 0-16,0-1 0 16,0 1 0-16,0 0 0 15,0-1 6-15,6 2-5 16,4 0-1-16,1 0-1 16,0 0 0-16,0-2 2 15,-2 0-1-15,-3-2 0 16,1 0-1-16,0-2 1 15,-2-2-1-15,1-1 0 16,1-4 1-16,2 2 0 0,0-1-1 16,-1-1-1-1,0 0 1-15,3 0 0 0,-1 2 1 16,-1-3-1-16,1-1 0 16,0 0 0-16,-1 1-1 15,1-2 1-15,-2 2 0 16,-1-2 1-16,1-2-1 15,0 2 1-15,-2-2 3 16,1 0-4-16,-3 0 0 16,4-4 0-16,-7 2 0 15,4 0 0-15,-1-2 0 16,-1 0 0-16,1 0-1 0,-2 0 1 16,2 0 0-1,-2-2 0-15,1 0 0 0,-3 2 0 16,1-2 1-1,2 2 0-15,-3-2 0 0,0 2 4 16,3-2-5-16,-3 2 0 16,2-2 0-16,0 2 0 15,1-2 1-15,1 2-1 16,-2-2 0-16,0 2 0 16,0 0 1-16,1 0-1 15,-3-2 1-15,2 2 0 16,0-2-1-16,-1 2 0 15,2 0-1-15,-3 0 1 16,3 0 0-16,-3-2 5 16,0 2-4-16,0-2-1 0,0 0 0 15,0 0 0-15,0 0 0 16,2 0 0-16,-2 0-32 16,5 6-105-16,1-2-170 15,1-2-688-15</inkml:trace>
  <inkml:trace contextRef="#ctx0" brushRef="#br0" timeOffset="40429.83">2893 12071 1144 0,'0'0'316'15,"0"0"-165"-15,0 0-11 0,0 0 47 16,0 0-15-1,0 0-50-15,0 0-8 0,29-42-16 16,-23 34-59-16,1 4-39 16,4 4-46-16,14 0-172 15,0 12-254-15,-6 2-391 0</inkml:trace>
  <inkml:trace contextRef="#ctx0" brushRef="#br0" timeOffset="45548.28">22361 4492 626 0,'0'0'71'15,"0"0"-22"-15,0 0-6 0,0 0 5 16,0 0-1 0,0 0 17-16,0 0 25 0,-60-53-58 15,54 49-31-15,-3 0 38 16,0-2-8-16,-1 2 41 16,2-1-3-16,-1-2 6 15,3-1 25-15,-2 2 10 16,2-2-23-16,0 2-6 15,1-2-10-15,1 4 19 16,0 2 45-16,0 2-57 16,2 0-34-16,-2 0-11 15,-5 10-10-15,-5 12 42 16,-1 6 19-16,-5 6-2 16,1 4-39-16,-4 5-3 0,0 1 21 15,2 4-28 1,-2-2-10-16,5-4 9 0,5-8-18 15,4-10-12-15,4-8 6 16,3-7 7-16,2-5-13 16,0-4 20-16,0 0 0 15,0-4 28-15,14-15-27 16,5-5-7-16,4-4-14 16,0-6 5-16,-4-4-5 15,-1-4 0-15,-2-3-1 16,-5 0 0-16,-2 0-1 15,-7 8-22-15,-2 5 23 16,0 9 1-16,0 11-1 16,-7 10-16-16,-8 2 15 15,-3 12-9-15,-2 20 5 0,5 15 5 16,6 7 12-16,9 8-12 16,0-2 8-16,17-4-2 15,6-10 2-15,1-14 8 16,-1-10-9-16,3-10-6 15,1-12-1-15,2 0 11 16,0-12 11-16,-2-16-22 16,-1-8-13-16,-6-6 7 15,-6-4-17-15,-8 2 11 16,-4 4 6-16,-2 8 0 16,0 9 6-16,0 14-1 15,-4 9-27-15,-12 0 16 16,-3 18 4-16,-4 12 8 15,1 8 2-15,4 2-2 0,4-2 8 16,8-4-2-16,4-6 0 16,2-10-6-16,0-8 9 15,0-6-8-15,8-4 6 16,17 0 10-16,8-10-5 16,13-12-6-16,-2-4-4 15,-5-4-1-15,-10-4-1 16,-10 2 0-16,-17 4 0 15,-2 6 0-15,-21 8-9 16,-18 10-5-16,-17 4 8 0,-4 0 5 16,-1 16 1-1,13 8 0-15,15 2-1 0,12 0-7 16,15-2 7-16,6-2 1 16,4-6 1-16,29-4 8 15,11-4 0-15,10-8 13 16,4 0-21-16,-4-4 0 15,-10-16-1-15,-13-8 12 16,-12-6-10-16,-17-6 9 16,-2 0-10-16,-23 1-2 15,-17 6-4-15,-7 8 5 16,-1 10 1-16,0 8 0 16,13 7-2-16,8 0 1 15,10 18-9-15,11 7-2 0,6 3 4 16,0 2 7-16,12-2 0 15,13-4 0-15,-1-6 1 16,4-8 0-16,3-6 5 16,-1-4-6-16,-1 0-10 15,-4-12 7-15,-5-8-5 16,-7-4 7-16,-7-4-7 16,-6 2 8-16,0 1-6 15,-13 7-11-15,-13 4 15 16,-3 4-5-16,-3 9-2 15,8 1 8-15,6 0 1 16,9 1-12-16,9 12-9 16,0 0-70-16,34 6-47 0,4-6-160 15,4-10-190-15</inkml:trace>
  <inkml:trace contextRef="#ctx0" brushRef="#br0" timeOffset="46327.4">22427 3639 2 0,'0'0'983'0,"0"0"-869"16,0 0-17 0,0 0 19-16,0 0-9 0,0 0 21 15,0 0-3-15,-68 54-52 16,66-38-22-16,2-1 9 15,0-4-5-15,0 0 25 16,2-4-2-16,10 0-15 16,1-5 2-16,3-2-6 15,1 0-21-15,1 0-2 16,-3-6-23-16,-3-4-12 16,-3-2 8-16,-5 2 13 15,-4-2-22-15,0 2 16 16,0 1-1-16,0 1-14 0,-6 4 0 15,-3 3 6 1,-5 1-7-16,3 0 0 0,3 0-1 16,2 0-1-16,2 5-5 15,4 1 6-15,0 2 1 16,0 0 4-16,0-2-3 16,10 2 5-16,7-4-5 15,3 1 8-15,2-4 2 16,0-1-10-16,-1 0 7 15,-6 0 2-15,-5 0 5 16,-6-4-15-16,-4-2 6 16,0-2-6-16,0 2 0 15,-16-2-47-15,-1 4-88 16,7-2-86-16,3 2-154 16,7-4-781-16</inkml:trace>
  <inkml:trace contextRef="#ctx0" brushRef="#br0" timeOffset="46912.12">23383 3364 1335 0,'0'0'144'0,"0"0"-125"0,0 0 42 15,0 0-18-15,-156-30-5 16,91 24 19-16,-5 6 7 16,1 0 12-16,7 0-14 15,13 6-18-15,15 12-15 16,15 4-14-16,11 4-11 15,8 5-3-15,12-3-1 16,19 2 28-16,14-6 20 16,6-2-4-16,3-6-22 15,3-6-7-15,-3-6-15 16,-5-4 0-16,-7 0-6 16,-3-8 5-16,-11-10-8 0,-6-6 7 15,-6-2-9 1,-5-2-3-16,-2 2-2 0,-5 2-1 15,0 5 17-15,0 5 25 16,-4 9 0-16,2 1 19 16,-2 4-9-16,0 0-11 15,0 0-15-15,0 16-8 16,0 10 21-16,0 12 21 16,-6 8 22-16,0 6 0 15,-1 2-26-15,-3 4-4 16,-2 0-14-16,-3-1-20 15,2-6 17-15,-3-4-18 16,5-7-29-16,1-2-141 0,6-10-105 16,4-14-372-16</inkml:trace>
  <inkml:trace contextRef="#ctx0" brushRef="#br0" timeOffset="47477.8">23894 3378 1245 0,'0'0'106'0,"0"0"-61"0,0 0 23 16,0 0-2-16,0 0 5 15,0 0 0-15,0 0 55 16,-131 73-5-16,106-35-19 16,5 4-43-16,11 6-25 15,7 2-12-15,2-2 2 16,2-1-8-16,17-7 5 16,5-11-9-16,2-4 7 15,3-11-9-15,-2-6 3 16,2-8 2-16,-4 0 0 15,-3-15-8-15,0-8 1 16,-4-5-7-16,0-3 0 0,0 0 0 16,-2 4-1-1,-3 4 0-15,-2 9 0 0,-4 3 0 16,-5 7 5-16,-2 4 1 16,0 0 10-16,-18 22-16 15,-13 14 61-15,-7 12 29 16,0 9-24-16,5 1-13 15,4 0-10-15,9-4-13 16,5-6-6-16,3-7-6 16,8-8-8-16,1-4 4 15,3-7-13-15,0-4 0 16,3-2 5-16,9-4-6 16,7 2-15-16,20-4-88 15,0-2-184-15,-3-8-554 0</inkml:trace>
  <inkml:trace contextRef="#ctx0" brushRef="#br0" timeOffset="52745.46">3848 13284 1416 0,'0'0'227'0,"0"0"7"16,0 0-143-16,0 0-10 15,0 0-7-15,0 0-24 16,0 0-3-16,-46-19-8 16,46 19 7-16,0 0-2 15,0 0-10-15,0 0-7 16,0 0 0-16,0 0 4 15,0 0 3-15,0 0 0 16,0 0-1-16,0 0 3 0,0 0-1 16,0 0 3-16,0 0-10 15,0 0-3-15,0 0-11 16,0 0-2-16,0 0-2 16,0 0 3-16,0 0-1 15,0 0-6-15,0 0 9 16,0 0-3-16,0 0-3 15,4 0-6-15,9 0-2 16,12 0-1-16,8 7 6 16,17 4 13-16,12 0 12 15,7 0-2-15,9-1-19 16,4-2-8-16,-1 2 8 16,2-2-9-16,-6 2 0 0,-1 0 0 15,-5 2 6 1,-4-2-1-16,-9 2-6 0,-4-4 1 15,-8 0-1-15,-1-2 2 16,-1-2-1-16,1-2 0 16,-1-2-1-16,4 0 1 15,-4 2 0-15,-1-2 0 16,1 2 0-16,-9 0 0 16,-3 0-1-16,-3 0 1 15,-5 0 8-15,0 0-8 16,-1-2 7-16,-1 2-1 15,1-2-5-15,-2 0-1 16,2 0 21-16,-1 0-22 0,1 0 0 16,1 0 2-1,0 0 10-15,1 0 8 0,2 0-20 16,0 0 5-16,-3 0-5 16,-2 0 0-16,-2-2 19 15,-2 0-19-15,-2 2-7 16,-3 0 7-16,1-2 1 15,-1 2 0-15,3 0 17 16,1-2-18-16,1 0 0 16,-1 0 8-16,0 0-7 15,-4 0-1-15,-2 0 1 16,-2 2 0-16,-1-2 0 0,2 2 5 16,-1 0-5-1,-1-2 5-15,2 0-5 0,3 0-1 16,1 0 2-16,3 0 5 15,1 0-5-15,0 0-2 16,2 0 6-16,-2 0-5 16,2 2-1-16,-2-2 6 15,-3 2-6-15,-5 0 0 16,-2 0 0-16,-1 0 0 16,1 0 0-16,1-2 0 15,1 2 0-15,-2-2 2 16,4 0-2-16,-1 0 1 15,0 0-1-15,-1 0 0 16,2 0 0-16,-1-2 6 16,-3 2-6-16,4 0 6 0,1 0-5 15,1 0-1 1,1 0 2-16,3-2-4 0,5 2 1 16,-4-2 1-16,2 2-1 15,-6 0 2-15,-1 0-2 16,-6 0-1-16,-1 2 1 15,-3 0 2-15,-2-2 0 16,2 2-1-16,-2 0-1 16,0 0 0-16,0 0 1 15,0 0 1-15,0-2 0 16,5 2 0-16,1-2 0 16,4-2-1-16,1 2 0 15,1-2 0-15,1 0 1 16,-1 0-1-16,-3 0 1 15,0 2-1-15,0-2 0 16,0 1 0-16,-2 2 1 16,-2-2-1-16,0 2 0 0,-3 1 9 15,0-2-9-15,3-2-8 16,-1 0 7-16,4 0 1 16,3-2 14-16,-1-1-14 15,1 3-1-15,0-1 1 16,-2 1 1-16,-2-2-1 15,-1-1 1-15,2 3-10 16,-3-2 9-16,1 2 0 16,-1-1 2-16,2-4-2 15,2 1-1-15,0-2-1 16,1-2 2-16,1 2 2 0,-2-2 4 16,2-2-6-1,0 3 6-15,-1-2-5 0,1-1-1 16,-1 0-1-16,-1 2-4 15,-1 0 5-15,0 2 1 16,-1-2-1-16,-1 0-5 16,1 0 4-16,3-2 1 15,-4 0 0-15,1 0 10 16,0 0-10-16,-2 0-6 16,-1-2 6-16,1 1 1 15,0 0 0-15,0-2 0 16,-5 2 1-16,2-1 4 0,-4-1-6 15,0 2 0 1,0-2 8-16,0 2-8 0,0-3-2 16,0 1 2-16,0 1 1 15,-4 0 8-15,-3-4-9 16,-2 0 1-16,2-4 5 16,-1 2 0-16,1-2-5 15,-2-2 0-15,-2 0-1 16,2 0 1-16,-3 0 8 15,4 0-8-15,-1 2 0 16,3-1 0-16,-2 2 5 16,4 0-3-16,-2-1-3 15,1 2 0-15,1 2 1 0,-4 2-1 16,2 0 0 0,0 2 1-16,-3 0 0 0,-1 0 0 15,-1 0-1-15,1-2 0 16,-6-2 1-16,1 2 0 15,-4-3-1-15,-3 3 0 16,-2 0 0-16,-3 3 0 16,0-2 0-16,-2 5-1 15,2-2 0-15,3 4 0 16,4 0 1-16,4 2 0 16,3 2 7-16,3 0-7 15,2 2-10-15,-1 1 9 16,3-2 1-16,-4 1 0 15,4 0 1-15,-3 2-1 16,1-1 1-16,0-2 0 0,-1 1 0 16,1 0-1-16,-2 0 0 15,2 0 0-15,-1 0 1 16,3 0-1-16,-3 2 1 16,1 0-1-16,0 0-2 15,-1 0 1-15,-3 0 0 16,2 0 0-16,-3-2-1 15,1 0 1-15,-3 0 1 16,1-2 0-16,-3 2 1 16,1-2-1-16,-4 0 0 15,4 2 0-15,0-2 0 16,-1 2 0-16,1 2-1 0,1-2 1 16,-2 2 0-16,2 0 0 15,-1 0-6 1,-3 0 6-16,-6 0 0 0,-2 0 0 15,-4 0-1-15,0 0 0 16,0 0 1-16,0 0 0 16,2-2 0-16,-5 2 1 15,3 0-2-15,-2-2 1 16,-1 2 0-16,1-2 0 16,-1 0-1-16,-2 0 0 15,-4 0 0-15,1 2-7 16,-4-2 8-16,-1 0 0 15,-2 0-1-15,2 0 0 16,0 2-4-16,3-2 5 16,4 2 2-16,3 2-2 0,5 0-1 15,0 0 0-15,2 0 1 16,-2 0 0-16,0 0-6 16,-2 0 6-1,0 0-1-15,2 0-5 0,-1 2 6 16,5 0-1-16,-4 2-5 15,0 0 5-15,-2 0-1 16,0 2-7-16,0 0 9 16,-1 0-1-16,3 0 1 15,-2 0 0-15,0-2 0 16,4 2 0-16,0-2 1 0,0 2-1 16,1 0 0-1,-6 4-1-15,-1 2 1 0,0 0-7 16,-1 2 6-16,5-2 1 15,2 2-1-15,1 0-1 16,-3 0 2-16,2 1-1 16,-2-4 0-16,5 1 1 15,1 1 1-15,1-2 0 16,-3 3-1-16,1 2 0 16,-7 5 1-16,-2 0-1 15,-1 1 0-15,0 0 0 16,3 1 0-16,0-1-1 15,1 0 0-15,2-2 0 16,2 0 1-16,1-2-6 0,3-2 6 16,0 2 1-16,4-2-1 15,-5 2 1-15,1 2 0 16,2 0-1-16,-2 2 1 16,1 3 0-16,4 1-1 15,1 3 0-15,1 2-1 16,3 3 0-16,4 2 0 15,1-2-5-15,5 2 6 16,2-4 0-16,0 0-2 16,0 0 2-16,0-2 0 15,6 2-1-15,5 0-1 16,1 3 2-16,3-1 1 16,3 2 0-16,2-2 0 0,4 2 0 15,1-2 0 1,2-2 0-16,0-4 0 0,-2-2-1 15,0-1 0-15,0-7 0 16,0-3 0-16,2-1 0 16,0 1 0-16,-3-1 1 15,0-4 0-15,-4 0 8 16,-1-4-9-16,-6 0 2 16,-3-2-1-16,-2-2 5 15,0 2 0-15,-3-2 2 16,-1 2-7-16,0-2 0 15,1-1 0-15,-2-1 1 16,-1 3 10-16,-2-3-12 16,2 0 1-16,-2 0 0 15,0 0 5-15,0 0-6 0,0 0 1 16,0 0 7-16,0 0-7 16,0 0-1-16,0 0 0 15,0 0-36-15,0-12-95 16,-7-10-151-16,-8-10-753 0</inkml:trace>
  <inkml:trace contextRef="#ctx0" brushRef="#br0" timeOffset="54196.95">1783 13236 1056 0,'0'0'291'16,"0"0"-130"-16,0 0-68 0,0 0-21 16,0 0-42-16,0 0 19 15,0 0 2-15,-2 0-13 16,2 0 9-16,0 0 7 15,0 0 29-15,0 0-36 16,0 0 0-16,6 0-19 16,10 0 43-16,9 0 37 15,8-7-37-15,12-8-6 16,10-5 16-16,14-6-16 16,12-4-5-16,4-2-7 15,1 2-24-15,-1 2-1 16,-5 4-19-16,-7 4-3 0,-10 4 11 15,-9 4-16 1,-15 4 9-16,-14 4-10 0,-12 2 0 16,-10 2 2-16,-3 0-2 15,-14 10-2-15,-23 16-13 16,-13 8 9-16,-12 4-31 16,-7 0 3-16,-4 0 22 15,-3-4 12-15,-2-2-2 16,0 0-2-16,-3 0 3 15,4-1 0-15,6-4 1 16,15-4 0-16,18-7 1 16,16-8-1-16,19-4 0 15,3-4 0-15,23 0-1 0,19-4 1 16,16-14 1 0,9-2-1-16,4-2 12 0,5-2-3 15,-5 2-9-15,-4-2 0 16,-7 3 1-16,-4 2-7 15,-9 2 7-15,-7 3-1 16,-9 2 1-16,-6 4 6 16,-12 2-1-16,-7 5 5 15,-6 1 7-15,0 0 7 16,-9 0 17-16,-22 9-9 16,-13 13-20-16,-12 5-12 15,-6 1 14-15,-5-1-15 16,9-2-1-16,9-5 1 15,18-8 0-15,18-4-1 16,13-8 1-16,2 0 8 0,33-2-8 16,16-18 11-16,14-6 4 15,8-3-14-15,-2 1-1 16,-4 5 1-16,-8-2 8 16,-6 7-3-16,-11 4 5 15,-8 2-2-15,-12 4 12 16,-6 2-9-16,-8 2 4 15,-5 4-14-15,-3 0 4 16,0 0 17-16,0 0-2 16,0 0-1-16,0 0-20 15,-11 0-27-15,-7 0-44 16,-20 2-119-16,2 6-169 0,-1-4-543 0</inkml:trace>
  <inkml:trace contextRef="#ctx0" brushRef="#br0" timeOffset="55544.92">2048 12896 1202 0,'0'0'386'15,"0"0"-172"-15,0 0-44 16,0 0-37-16,0 0-23 16,0 0 3-16,0 0-1 15,-2 0-31-15,2 0-36 16,0 0-20-16,0 0-11 15,9 0-4-15,7-2 5 16,8-2 25-16,7 0 6 16,10 0-8-16,3-2-4 15,5-2-7-15,3 1 12 16,-2 0-39-16,0-1 8 16,-6 1 2-16,-2 1-9 15,-6 2 5-15,-10 0-5 16,-5 2-1-16,-7 0 0 0,-8 2 0 15,-6 0 1-15,0 0-1 16,0 0-5-16,-10 0-15 16,-11 0 1-16,-12 12 4 15,-10 2-2-15,-4 3 4 16,-2-2 5-16,-2 0 8 16,-2 0-1-16,-1-1 1 15,3-1 0-15,6-1 0 16,12-2-1-16,10-4 1 15,15-2 0-15,8 0-13 16,0-2-22-16,15 0-5 16,16 2 27-16,10-4 12 15,5 0 1-15,3 0 1 0,1 0 4 16,-6 0-4 0,-4-6-1-16,-5 0 0 0,-8 0 0 15,-4 2 0-15,-7 2 1 16,-10 2-1-16,-1 0-1 15,-5 0 0-15,0 0 0 16,0 0 1-16,-5 0 10 16,-13 3-1-16,-5 10 2 15,-6-1-11-15,-2 0 6 16,1-2-5-16,10-4 7 16,4 0-8-16,9-4 7 15,5-2-6-15,2 0 0 16,0 0-1-16,2 0 0 0,16 0-8 15,6 0 8-15,5 0-5 16,4-2 5-16,-4-2 0 16,-2 0 0-16,-4 0 8 15,-9 0-8-15,-3 2 0 16,-7 2-1-16,-2 0 1 16,-2 0 1-16,0 0 0 15,0 0 5-15,0 0 5 16,0 0-11-16,0 0 21 15,0 0-7-15,0 0-2 16,-2 0-12-16,-10 0-10 16,-14 12-68-16,-1 6-200 0,-2 0-655 15</inkml:trace>
  <inkml:trace contextRef="#ctx0" brushRef="#br0" timeOffset="59959.54">20087 4434 758 0,'0'0'325'0,"0"0"-197"16,0 0 21-16,0 0 37 16,0 0-22-16,0 0-51 0,5-4 32 15,-5 4-25-15,0 0-47 16,2 0 12-16,-2 0-13 16,0 0-26-16,0 0 9 15,0-3-21-15,0 3-16 16,0 0 26-16,0 0-9 15,0 0 21-15,0 0-13 16,0 0-16-16,0 0-19 16,0 0 6-16,0 0-2 15,0 0-11-15,0 0-1 16,0 0-14-16,-5 10 13 16,-2 5 2-16,-2-1-2 0,5-3 8 15,0 1-7 1,4-3 0-16,0-4-9 0,0-1 9 15,2 0 11-15,9-4-2 16,3 0 3-16,1 0 0 16,3 0 18-16,-1-1-2 15,-1-10 5-15,-5 1 16 16,-1 1 14-16,-8 3-9 16,-2 2 7-16,0 1-34 15,0 3-8-15,0 0-19 16,0 0-4-16,0 0 4 15,0 0-10-15,0 0 2 16,0 0 8-16,0 0-1 16,0 0 1-16,0 0 0 15,0 0-1-15,0 0-13 0,0 0-56 16,-8 0-106-16,-9-1-308 16,-3-6-495-16</inkml:trace>
  <inkml:trace contextRef="#ctx0" brushRef="#br0" timeOffset="63227.93">21029 4084 940 0,'0'0'622'0,"0"0"-493"16,0 0 32-16,0 0-6 16,0 0-39-16,0 0 2 15,0 0-8-15,-9-16-39 16,9 16-52-16,0 0-3 16,0 0-10-16,0 0-5 0,0 0 11 15,0 0-12-15,0 0-10 16,0 0 10-16,0 0 13 15,0 0-13-15,0 0 0 16,0 13 6-16,-4 6-5 16,-5 8 70-16,0 3-29 15,-2 0-8-15,-1 2-9 16,2-4-25-16,3 0 1 16,3-4 17-16,2-2-10 15,2-6-8-15,0-2 0 16,0-4-5-16,0-4 5 15,6 0-7-15,1-4-8 16,3-2-6-16,4 0 21 0,4 0 16 16,0 0 11-16,2-10 8 15,-5-2-34-15,1 0 40 16,-7-2-7-16,-3 2-4 16,-1 2 3-16,-1 0-3 15,-4 6-7-15,3 0 10 16,-3 4-4-16,0 0-13 15,0 0-16-15,0 0-7 16,0 2-16-16,-3 16 16 16,-8 4-1-16,3 4 8 15,-1 4 7-15,2-4-7 16,4-2 0-16,1-2-22 0,2-4-74 16,0-4-108-1,0-5-359-15,14-8-312 0</inkml:trace>
  <inkml:trace contextRef="#ctx0" brushRef="#br0" timeOffset="63763.56">21432 4082 1277 0,'0'0'191'0,"0"0"-61"16,0 0-8-16,0 0-42 16,0 0 17-16,0 0 19 15,0 0-18-15,-106 24-17 16,96-6-60-16,6 0 8 16,4 4-28-16,0 3 18 15,4-1-19-15,14 0 15 16,3 0 19-16,4 0-26 15,-4-2 23-15,-3 0-12 16,-5-4-13-16,-6-2 7 16,-7-2-4-16,0-2-9 15,0-2 17-15,-13-2-17 16,-8-2 9-16,0-2-3 16,0-4 3-16,5 0-3 0,6 0 7 15,5-6 7-15,5-10 6 16,2-4-11-16,21-4-15 15,6-4-4-15,4-4 4 16,1 2 25-16,-5-2 12 16,-2 3 1-16,-8 6-16 15,-5 5 14-15,-8 1-24 16,-3 3 19-16,-3 4-10 16,0 1-3-16,-11 0-18 15,-14 4-14-15,-4 2 8 16,-6 3-28-16,-1 0-57 15,-9 7-99-15,7 8-291 16,9-2-765-16</inkml:trace>
  <inkml:trace contextRef="#ctx0" brushRef="#br0" timeOffset="64545.52">20535 4309 1311 0,'0'0'308'16,"0"0"-141"-16,0 0 69 15,0 0-62-15,0 0-38 16,0 0-44-16,0 0-46 0,0 0-35 16,-11 2 27-1,-3 8-11-15,5 2-26 0,3 2 17 16,6 0-18-16,0-2 1 15,0 0 16-15,4-4-11 16,11 0 14-16,6-4 15 16,3-2 0-16,5-2 17 15,2 0-21-15,-2 0-16 16,-2-6 16-16,-9-4 1 16,-4-2-7-16,-10 0 9 15,-4-2-5-15,0 2-29 16,-16 2-10-16,-11 0-32 15,-9 6 42-15,-1 4-31 16,-3 0-41-16,2 4-86 16,2 26-111-16,12-4-291 0,6-2-269 15</inkml:trace>
  <inkml:trace contextRef="#ctx0" brushRef="#br0" timeOffset="66017.69">14592 4704 1257 0,'0'0'318'0,"0"0"-209"16,0 0 5-16,0 0 16 15,0 0 22-15,0 0-71 16,0 0-16-16,67-108 17 16,-57 78-8-16,-2-1 18 0,1-5-13 15,-5-2-23 1,4-6 20-16,-4 0-24 0,-2-2-23 16,2 4 8-1,-2 8 20-15,-2 8-10 0,3 10-15 16,-3 6-4-16,0 6-7 15,0 4-21-15,0 0-6 16,0 0-12-16,-3 12-5 16,-7 14 22-16,-4 10 1 15,3 10 0-15,2 2 0 16,5 2 8-16,1-6-8 16,3-3-1-16,0-11-16 15,0-6-1-15,0-6 3 16,0-8-25-16,0-6 1 15,0-2 9-15,0-2 16 0,0 0 14 16,0 0 12 0,0-6 10-16,0-13-10 0,0 0 0 15,4-2-11-15,2 6 8 16,-6 5 4-16,2 3 20 16,-2 6-9-16,0 1-24 15,0 0-1-15,0 0-11 16,0 0-2-16,0 0-7 15,0 8-63-15,0 6-120 16,0-3-434-16</inkml:trace>
  <inkml:trace contextRef="#ctx0" brushRef="#br0" timeOffset="74197.73">13773 4375 98 0,'0'0'949'0,"0"0"-813"16,0 0-85-16,0 0 63 16,0 0-27-16,0 0-45 15,0 12 43-15,0-12 19 16,0 0 0-16,0 0-2 16,0 0 5-16,0 0-26 0,0 0-12 15,2 0 2 1,0 0-17-16,0-2 7 0,-2-4-2 15,0 2-4-15,0 0-1 16,0 2-1-16,0 2-14 16,-12 0-29-16,-5 0-10 15,-3 4-2-15,1 8-14 16,5 2 15-16,5 0 1 16,5-4 1-16,4-2 0 15,0 0 18-15,4-2-11 16,11-3 4-16,3-2 29 15,3-1 16-15,-2 0-17 16,-1 0-3-16,-7-1-7 16,-3-4-3-16,-5 1-12 15,-3 2-15-15,0 0-55 16,0-6-95-16,0 2-190 0,-4-2-451 16</inkml:trace>
  <inkml:trace contextRef="#ctx0" brushRef="#br0" timeOffset="74662.86">14020 4181 1264 0,'0'0'254'0,"0"0"-153"16,0 0 12-16,0 0 42 15,0 0-25-15,0 0-10 16,0 0 0-16,109-14-40 16,-93 14-25-16,-3 0-17 15,-7 12-26-15,-1 12-10 16,-5 8 18-16,0 10 20 15,-20 4 12-15,-9 2-16 16,-6-2-18-16,-2-4-17 16,4-5 5-16,4-8 7 0,7-6-12 15,8-7 17 1,8-6-18-16,6-2-11 0,0-4 3 16,0 2 7-16,20 0 1 15,9-2 0-15,5-2 52 16,5-2-17-16,1 0-34 15,-1 0 1-15,-1 0-2 16,-5-10-65-16,2-9-106 16,-6 1-314-16,-6 0-631 0</inkml:trace>
  <inkml:trace contextRef="#ctx0" brushRef="#br0" timeOffset="75380.22">14820 4251 1077 0,'0'0'518'0,"0"0"-426"0,0 0 36 15,0 0 45-15,0 0-44 16,0 0-37-16,0 0-27 15,-3-4-15-15,-14 22-9 16,-8 10 17-16,-8 10-22 16,-7 8 3-16,-5 8-7 15,1 4-14-15,-2 1-11 16,9-5-6-16,4-8-1 16,6-6 11-16,9-10-11 15,4-8 0-15,8-6 0 16,4-8 0-16,2-4 0 0,0-2-1 15,0-2-18-15,11 0 5 16,9 0 14-16,7 0 22 16,4-6-4-16,2-6-1 15,1-4 4 1,1 0 7-16,-1-4-13 0,-3 0-2 16,0-2 1-16,-4 0-5 15,-5 2 2-15,-3 2-3 16,-9 6 19-16,-5 4 13 15,-3 4 11-15,-2 2 0 16,0 2-25-16,0 0-5 16,0 0-21-16,0 0-12 15,0 18 12-15,-9 10 5 0,-3 6 7 16,2 6-11 0,1 2 6-16,-1 0 2 0,4 0-9 15,-1 0-11-15,-1-3-80 16,-2 3-100-16,2-10-112 15,1-12-470-15</inkml:trace>
  <inkml:trace contextRef="#ctx0" brushRef="#br0" timeOffset="75764.97">15093 4297 1542 0,'0'0'318'16,"0"0"-242"-16,0 0 48 15,0 0 4-15,0 0-24 16,0 0-17-16,139-32-11 16,-112 28-12-16,-6 0 16 15,-5 2-11-15,-5 2-7 16,-5 2-32-16,-6 22-29 16,-6 18 67-1,-15 16 17-15,-11 13 4 0,-6 7-47 16,-2 2-34-16,-6 2-8 15,-31 31 0-15,13-22-206 16,2-18-470-16</inkml:trace>
  <inkml:trace contextRef="#ctx0" brushRef="#br0" timeOffset="79246.7">17008 4301 1139 0,'0'0'219'0,"0"0"-138"15,0 0 62-15,0 0-36 0,0 0-18 16,0 0 36-16,-45-58-45 15,45 40-7-15,0-4-17 16,27-4-37-16,8-9 12 16,13-2 8-16,6-2 14 15,4 1 3-15,-2 8 23 16,-6 12-30-16,-10 12-43 16,-9 6-6-16,-13 24 0 15,-14 22 0-15,-4 15 14 16,-6 7-6-16,-19 4 4 15,-2-4-2-15,-2-4-10 16,5-7 8-16,6-10-1 0,2-4-7 16,10-10 2-16,4-4 3 15,2-11-5-15,0-4-6 16,4-4 5-16,14-4 0 16,2-4 0-16,6-2-1 15,3 0-10-15,0 0-17 16,-2 0-141-16,-7 0-337 15,-11 0-819-15</inkml:trace>
  <inkml:trace contextRef="#ctx0" brushRef="#br0" timeOffset="79653.95">17413 4766 1940 0,'0'0'295'15,"0"0"-162"-15,0 0 25 16,0 0-48-16,0 0-7 16,0 0-39-16,0 0-24 15,3-22-20-15,-1 18-13 16,0 2-7-16,0 0-8 16,-2 0-11-16,0 2-34 15,0 0-33-15,0 0-29 16,0 10 23-16,0 6 53 15,2 0 29-15,0 0 10 16,3-3 1-16,-1-8 6 0,6-1-1 16,-2-4-4-16,8 0 13 15,-1-5 8-15,6-10-2 16,-6-3 9-16,-3 2 13 16,-8 2-6-16,-4 2 10 15,0 0-18-15,0 2-28 16,-12 2-1-16,-3 0-37 15,-1 2-46-15,1 6-54 16,0 0-124-16,9 0-271 16,6 0-180-16</inkml:trace>
  <inkml:trace contextRef="#ctx0" brushRef="#br0" timeOffset="80364.38">18935 3730 1101 0,'0'0'256'0,"0"0"-158"16,0 0-33-16,0 0 46 15,133-105 8-15,-90 85 16 16,-7 6-3-16,-3 4-6 16,-8 10-54-16,-8 0-72 15,-5 22 9-15,-8 18-9 16,-4 16 49-16,0 15 19 16,-13 5-39-16,-14 4 14 15,-2-4-23-15,-2-8-3 16,0-10-17-16,6-11 1 0,5-9-1 15,9-6 6 1,2-6 0-16,7-4 19 16,2-4-4-16,0-4-20 0,7-4-1 15,10-2 8-15,7-2-8 16,5-6 15-16,7 0 7 16,5 0-22-16,-4 0-24 15,-1 0-92-15,-11 0-151 16,-10 4-206-16,-13 12-529 0</inkml:trace>
  <inkml:trace contextRef="#ctx0" brushRef="#br0" timeOffset="80747.17">19198 4754 872 0,'0'0'392'0,"0"0"-211"16,0 0-24-16,0 0-4 15,0 0 3-15,0 0-3 16,0 0-5-16,-20-68-92 16,5 68-16-16,-8 0 6 15,0 6-46-15,1 8 10 16,5 2 1-16,3-2-10 15,9-4 12-15,5-2-7 16,0-4-5-16,14-2 20 16,15-2 17-16,7 0 13 15,6-8 8-15,0-8-36 0,-6 0 30 16,-9 0-18 0,-12 6 8-16,-10 2 14 0,-5 6-49 15,-16 2-8-15,-22 0-37 16,-24 16-122-16,7 6-162 15,9-6-869-15</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11T03:30:55.698"/>
    </inkml:context>
    <inkml:brush xml:id="br0">
      <inkml:brushProperty name="width" value="0.05292" units="cm"/>
      <inkml:brushProperty name="height" value="0.05292" units="cm"/>
      <inkml:brushProperty name="color" value="#FF0000"/>
    </inkml:brush>
  </inkml:definitions>
  <inkml:trace contextRef="#ctx0" brushRef="#br0">11791 9980 915 0,'0'0'728'0,"0"0"-581"0,0 0-75 0,3-2 5 0,-3 2-5 0,0 0-45 0,0 0-5 0,0 0 17 0,0 0 20 0,0 0-4 0,0 0 11 15,0 0-6-15,0 0 11 0,0 0-11 16,0 0-9-16,0 0-12 16,0 0-8-16,0 0-19 15,0 0-12-15,11 0 0 16,7 0 9-16,4 0 1 16,9-4-4-16,7 0-5 15,2-2 1-15,1-2 4 16,-4-2-6-16,-3 4 0 15,-5 0 0-15,-7 2-14 16,-9 4-35-16,-11-4-47 16,-4 8-12-16,-9 2 40 15,-16 6-16-15,-6 6-48 16,-14 4 50-16,-2 4 77 0,2-2 5 16,-1-4 41-16,5 0 5 15,9-6 7-15,15-4-20 16,5-4-20-16,12-6-4 15,8-2-9-15,13-4 9 16,5-4 0-16,12-4-2 16,4-2-1-16,2 0 3 15,-2 4 2-15,-2-2 7 16,-2 2 1-16,-7 0-7 16,-7 4-1-16,-9 4-10 15,-6 0 5-15,-7 6 0 16,-5-2 10-16,1 4-4 15,-9 2 15-15,-7 6-19 16,-5 0-2-16,-2 2 3 16,8-4-3-16,0-2-5 0,9 2-1 15,3-6-31 1,7-2-75-16,2-2-160 0,32-10-338 16</inkml:trace>
  <inkml:trace contextRef="#ctx0" brushRef="#br0" timeOffset="3890.02">12108 9956 1524 0,'0'-2'317'0,"0"-2"-208"0,0 2-66 0,0 0-43 0,3 2-39 0,-3 0-90 16,2 2-125-16,2 12-308 0</inkml:trace>
  <inkml:trace contextRef="#ctx0" brushRef="#br0" timeOffset="7265.76">2842 13010 460 0,'0'-2'959'0,"0"2"-798"0,0 0-67 0,0-2 19 0,0 0-73 0,2 0-26 0,-2-4-14 0,2 2 0 0,0 0-2 16,1-2-13 0,-1 4-39-16,0-4-165 0,0 0-484 15</inkml:trace>
  <inkml:trace contextRef="#ctx0" brushRef="#br0" timeOffset="7413.45">2922 12959 973 0,'-7'0'0'15,"-12"3"-42"-15</inkml:trace>
  <inkml:trace contextRef="#ctx0" brushRef="#br0" timeOffset="7649.83">2913 12962 1615 0,'0'0'197'15,"0"0"-163"-15,-2 2-34 0,-5 12-240 16</inkml:trace>
  <inkml:trace contextRef="#ctx0" brushRef="#br0" timeOffset="8782.15">2209 12851 919 0,'0'0'96'0,"0"0"-71"0,0 0-11 0,2 0-14 0,0 3-21 0,0-2-31 0,10 8-175 16</inkml:trace>
  <inkml:trace contextRef="#ctx0" brushRef="#br0" timeOffset="9711.58">2679 12891 1445 0,'0'0'237'0,"0"0"-169"0,0 0 1 0,0 0-69 0,0 3-30 0,1-3-173 0,11 3-130 0</inkml:trace>
  <inkml:trace contextRef="#ctx0" brushRef="#br0" timeOffset="10301.6">3075 12923 1470 0,'0'0'280'0,"0"-1"-154"15,2-2 56-15,-2 3-13 16,3-1-64-16,-3-1-46 16,0 2-19-16,2-2 17 15,-4 2-27-15,4 0-13 16,-2 0-5-16,0-2 0 15,-2 4 1-15,2-2-7 16,0 0 5-16,0 0-2 16,0 2 3-16,0-2-3 15,0 0 6-15,0 0 9 16,0-2 7-16,0 2 11 0,0 0-10 16,0 0-2-1,0 0-9-15,0 0-5 0,0 0-4 16,0 0-6-16,0 0 5 15,0 0-11 1,0 0 6-16,0 0-5 16,0 0 7-16,0 0-2 15,0 0 4-15,0 0 1 16,0 0-10-16,0 0-1 16,0 0 0-16,0 0-1 15,0 0-25-15,0 0-62 16,0 0-94-16,-5 8-115 15,3 4-46-15,-4 18-525 16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1-07-25T07:56:09.371"/>
    </inkml:context>
    <inkml:brush xml:id="br0">
      <inkml:brushProperty name="width" value="0.05292" units="cm"/>
      <inkml:brushProperty name="height" value="0.05292" units="cm"/>
      <inkml:brushProperty name="color" value="#FF0000"/>
    </inkml:brush>
  </inkml:definitions>
  <inkml:trace contextRef="#ctx0" brushRef="#br0">4540 8580 819 0,'0'0'198'0,"0"0"-102"15,0 0-53-15,0 0 11 16,0 0 2-16,0 0-5 15,0-6 5-15,0 6-8 16,0 0-7-16,0-2 2 16,0 2 36-16,0 0-27 15,0 0 23-15,0 0-33 16,0 0-42-16,0 4 2 16,0 15 23-16,4 4 28 0,2 5 29 15,-1 2-44-15,1-2-9 16,-1 1 2-16,2-5 0 15,-1-5-18-15,1 0 6 16,2-7-18-16,0-4 7 16,4-6-1-16,3-2 1 15,4 0 30-15,6-16 2 16,3-10 4-16,0-6-16 16,3-3 5-16,-3-2 15 15,-5 1-14-15,1-1-13 16,-3-1 0-16,0 4 1 0,-1 2-21 15,-3 4 22-15,-5 2-5 16,0 6-9-16,-4 4 12 16,-2 6 12-16,-3 4-11 15,-4 1-7-15,0 5 1 16,0 0 5-16,0 0 10 16,0 0 11-16,0 0-21 15,0 0 16-15,0 0-16 16,0 0-7-16,0 0-14 15,0 0 19-15,0 0-12 16,0 0-7-16,0 0 0 16,0 0-6-16,0 0 7 15,0 0-1-15,0 0 6 16,0 0 4-16,0 0-10 0,0 0-3 16,0 0 2-16,0 0-11 15,0 0-13-15,7 29-162 16,0 1-151-16,4-2-687 0</inkml:trace>
  <inkml:trace contextRef="#ctx0" brushRef="#br0" timeOffset="1711.62">11548 8454 954 0,'0'0'228'16,"0"0"-150"-16,0 0-49 15,0 0-17-15,0 0 23 16,0 0-9-16,0 0 9 16,-10-20 43-16,8 18-45 15,-1 0 18-15,1 0 45 16,0 2-26-16,2-2 11 15,0 0 17-15,-2 2-24 16,2 0 1-16,0 0-15 16,0 0 4-16,0 0-29 15,-2 0-28-15,2 10-7 0,-6 10 6 16,4 4 19-16,-2 2-8 16,4 0-11-16,0-4 0 15,0-2-5-15,0 0 1 16,2-4 5-16,8 0-1 15,-2 0 3-15,3-2-8 16,-2-4-1-16,0-2 0 16,0-2 1-16,0-6-1 15,2 0 0-15,5-2 0 16,6-17 66-16,9-14 16 16,5-7-45-16,4-6 2 15,5-6 4-15,-1-2-36 16,-1-2 8-16,-3 2-9 0,-3 2 3 15,-8 7 13-15,-4 9-13 16,-10 10 0-16,-3 10-3 16,-6 6 9-16,-4 8 27 15,-2 0-11-15,0 2-2 16,0 0-4-16,0 0-7 16,0 0-3-16,0 0-3 15,0 0-11-15,0 0-1 16,0 0 1-16,0 0 1 15,0 0 4-15,0 0-5 16,0 0 0-16,0 0 9 16,0 0-9-16,0 0 5 0,0 0-6 15,-2 0-6-15,-4 6-64 16,-15 18-155-16,1-2-328 16,-4 4-756-16</inkml:trace>
  <inkml:trace contextRef="#ctx0" brushRef="#br0" timeOffset="3645.34">3695 13276 806 0,'0'0'227'0,"0"0"-121"16,0 0-21-16,0 0 8 15,0 0 30-15,0 0 8 16,0 0 12-16,-5-5-24 16,5 5-1-16,0-2-37 15,0 2-35-15,0 0-34 16,0 0 5-16,0 0-17 16,0 0 0-16,0 0-13 15,0 11 13-15,8 14 12 0,2 7 13 16,3 6-19-16,4 0 9 15,-2 0 5-15,3-4-2 16,-3-4-11-16,1-6-6 16,-3-6 7-16,1-4-2 15,-3-3-5-15,-3-7-1 16,0-4-17-16,0 0 17 16,1-4 31-16,2-21 51 15,5-11-16-15,2-12-21 16,-1-8 4-16,4-6-15 15,-2 1-6-15,-1 7 12 16,-1 7 4-16,-2 7-10 16,-5 7-9-16,0 7-13 0,-4 6-5 15,-1 2-4 1,-1 6-3-16,-2 2 0 0,0 2 6 16,-2 2 11-16,2 2-11 15,-2 2 33-15,0 0-23 16,0 2 12-16,0 0-11 15,0 0 14-15,0 0-29 16,0 0 11-16,0 0 6 16,0 0-4-16,0 0-4 15,0 0-1-15,0 0-9 16,0 0 2-16,0 0-2 16,0 0-2-16,0 0-4 15,0 0-9-15,0 0-12 16,0 0-12-16,0 6-47 0,0 28-147 15,0-2-100-15,0 0-574 0</inkml:trace>
  <inkml:trace contextRef="#ctx0" brushRef="#br0" timeOffset="5928.3">11457 13040 713 0,'0'0'330'0,"0"0"-149"15,0 0-103 1,0 0 22-16,0 0 35 0,0 0 13 16,0 0-35-16,-13-6-22 15,13 4-17-15,0 2-1 16,0 0-9-16,0 0-7 15,0 0-20-15,0 0-5 16,0 0-32-16,0 14 8 16,7 10 32-16,1 8 16 15,4 2-34-15,-1 1-9 16,1-8 1-16,-2 0-14 16,1-8 18-16,-1-5 0 15,-2-1-11-15,1-8-6 0,-3-2-1 16,2-3-30-16,-2 0 21 15,3 0 9-15,4-10 45 16,10-23 14-16,12-31 21 16,25-38-11-16,19-38 14 15,8-19-5-15,-1 5-26 16,-18 31-4-16,-18 39-27 16,-14 26 16-16,-5 14-22 15,-2 4 20-15,-5 6-34 16,-3 6 9-16,-10 13-10 15,-9 11-9-15,-2 4-17 16,0 0-55-16,0 3-86 16,-15 31-16-16,-6-2-280 0,-3-2-492 0</inkml:trace>
  <inkml:trace contextRef="#ctx0" brushRef="#br0" timeOffset="11969.67">5057 8823 1618 0,'0'0'213'16,"0"0"-103"-16,0 0-19 15,0 0-13-15,0 0-37 16,0 0-19-16,-67-58-20 0,67 58 8 15,0-2-1 1,0 2-3-16,0 0 23 0,0 0 4 16,0 0-7-16,0 0 3 15,0 0-10-15,0 0-6 16,0 0 0-16,0 0-13 16,0 0 2-16,0 0-2 15,0 0 6-15,0 0-6 16,0 0 4-16,0 0-4 15,0 0 0-15,0 0 0 16,0 0 0-16,0 0 6 16,0 0-5-16,0 0 0 15,0 0-1-15,0 0-1 0,0 6-19 16,13 14 7 0,29 16-90-16,-2-4-181 0,1-10-345 0</inkml:trace>
  <inkml:trace contextRef="#ctx0" brushRef="#br0" timeOffset="16544.41">6028 13389 757 0,'0'0'187'0,"0"0"-54"0,0 0-82 16,0 0-32-16,0 0-3 15,0 0 8-15,0 0 8 16,0 0 26-16,0 0 7 16,0 0-14-16,0 0-29 15,0 0-16-15,0 10 2 16,0 14 39-16,6 4 30 16,1 4 7-16,0 2-28 15,-3-5-20-15,3-6-17 16,-5-3 0-16,2-8-4 15,-4-6-15-15,2-2 15 16,-2-4-8-16,0 0 3 16,3 0-1-16,0 0 0 0,8 0-3 15,6-18 8-15,14-16 23 16,14-18 42-16,11-18-30 16,6-12 3-16,3-2-11 15,-3 3-13-15,-6 13-1 16,-12 14-17-16,-10 16 18 15,-10 12-12-15,-6 10-15 16,-9 6 8-16,-2 6-3 16,-5 0-6-16,0 4 0 15,-2 0-1-15,0 0 1 16,0 0 34-16,0 0-12 16,0 0 15-16,0 0-12 15,0 0-23-15,0 0 32 16,0 0-28-16,0 0 14 15,0 0-18-15,0 0 4 0,0 0 15 16,0 0-5-16,0 0-15 16,0 0 6-16,0 0-7 15,0 0-8-15,0 0 8 16,0 0 0-16,0 0 11 16,0 0-5-16,0 0-6 15,0 0 1-15,0 0-1 16,0 0-1-16,0 0-9 15,0 0 10-15,6 0-31 16,10 2-97-16,28 20 23 16,0-2-190-16,0-4-248 0</inkml:trace>
  <inkml:trace contextRef="#ctx0" brushRef="#br0" timeOffset="17231.95">11176 13485 82 0,'0'0'726'16,"0"0"-540"-16,0 0-60 0,0 0-57 16,0 0-38-16,0 0 24 15,0 0 14-15,0 0 20 16,0 0-5-16,0 0-23 16,0 0-38-16,0-4-23 15,0 0-78-15,0-6-685 0</inkml:trace>
  <inkml:trace contextRef="#ctx0" brushRef="#br0" timeOffset="107663.59">6273 8983 1172 0,'0'0'274'0,"0"0"-98"16,0 0-42-16,0 0 33 15,0 0-21-15,0 0-29 16,0-8-13-16,0 8 6 16,0 0-28-16,0 0-35 15,0 0-7-15,0 0-5 16,0 0-12-16,0 0-6 0,0 0 2 16,0 0-8-1,0 0-11-15,2 0 0 0,18 0-14 16,14 0 13-16,13 0 1 15,16 0 6-15,5-6-6 16,3-2 2-16,-4-2-1 16,-5 0 0-16,-4 0-1 15,-6-2 1-15,-10 4 0 16,-7 0 4-16,-10 2-5 16,-10 2 0-16,-5 2-1 15,-8 2 0-15,-2 0 0 16,0 0-1-16,0 0-34 15,-16 2-51-15,-8 10 21 0,-12 4-10 16,-4 2 4-16,-7 2 20 16,0 0 28-16,-5 0 11 15,4-2 3 1,-3 0-17-16,4-2 12 0,6-3 15 16,8-3 0-16,12-5 0 15,7-1 8-15,7-4-2 16,5 3-6-16,2-3-7 15,0 0-14-15,9 0 8 16,15 0 13-16,12 0 8 16,4 0-7-16,5 0-1 15,-1 0 9-15,1-4-9 0,-5-4 1 16,-3 2 0-16,-1-2 6 16,-5 1-6-16,-4 0 1 15,-7 0-1-15,-9 3-1 16,-6 2 1-16,-5 2 7 15,0 0-5-15,-22 0-3 16,-15 0-2-16,-5 13-8 16,-4 1 9-16,-5 0 0 15,1 0 1-15,6-2 0 16,9-2 6-16,8-5 2 16,8-2-8-16,13-3 0 15,6 0 0-15,0 0-1 16,14 0-23-16,14-7 17 15,11-4 7-15,3-3 0 0,3-1 0 16,-1 1 0-16,-2 0 1 16,-1-1 0-16,-8 0 5 15,-6 1-5-15,-10 4-1 16,-8 2 0-16,-9 6 2 16,0 0-4-16,-13 2-14 15,-18 0-42-15,-9 0-12 16,-8 8 23-16,-2 4 28 15,-2 2 14-15,1-1 5 16,4-4 0-16,9 0 2 16,10-5 11-16,12-3 4 15,9-1 21-15,7 0-35 16,0 0-3-16,27-9-13 16,11-10 12-16,6-3-1 15,5-2-6-15,3 2 8 0,-8 0 1 16,-4 4-1-16,-7 2 0 15,-8 2 0-15,-9 6 0 16,-10 4 1-16,-6 4 0 16,0 0 10-16,-20 4-11 15,-16 12 0-15,-5 6 0 16,-11 2 10-16,-2 0 25 16,6-4 7-16,3-2-3 15,13-8 15-15,11-2 3 16,7-6-12-16,8 0-19 15,3-2-11-15,3 0-15 0,0 0-1 16,0 0 0 0,15-2-5-16,6-8 6 0,6-2 0 15,0 0 2-15,2 0-2 16,-3 2 0-16,-2 2 0 16,-1 0 0-16,-5 0 1 15,-3 2 4-15,-3 2-5 16,-6 0 0-16,-1 4 1 15,-3-2 0-15,-2 2 14 16,0 0-5-16,0 0 5 16,-9 0 1-16,-7 0-4 15,-1 0-3-15,-1 0-9 16,5 0 1-16,3 2-1 0,6-2 1 16,4 0-1-1,0 0-5-15,0 0-4 0,0 0-8 16,10 0 3-16,13-12 12 15,2 0-4-15,2-2 6 16,-5 2 0-16,-5 4 0 16,-3 2 0-16,-9 4 0 15,-3 2-1-15,-2 0 1 16,0 0-1-16,0 0-5 16,-14 8-17-16,-5 4 23 15,-2 2 2-15,4-2 6 16,1-2-7-16,5-6 13 15,7-2-13-15,1-2-1 16,3 0-7-16,0 0-95 16,3 0-252-16,7-4-444 0</inkml:trace>
  <inkml:trace contextRef="#ctx0" brushRef="#br0" timeOffset="109667.4">6574 8757 178 0,'0'0'287'0,"0"0"-137"0,0 0-15 16,0 0-16-1,0 0 15-15,0 0-24 0,0 0-61 16,-23 0 19-16,19 0 13 15,0 0 12-15,1 0-16 16,3 0 3-16,0 0-20 16,0 0-14-16,-2 0 1 15,2 0 14-15,-2 0-18 16,-4 1-8-16,2 4-6 16,-2-1-7-16,2 0 0 15,-3 0 7-15,3-3 1 16,-4 4-13-16,2-1-5 15,0 0 11-15,-3 0-5 0,1 0-11 16,0 0-5 0,-1 0 17-16,3 0 16 0,-2-2 2 15,2 2-2-15,1-2-23 16,1-2-1-16,4 2-10 16,0-2-1-16,0 0-6 15,0 0-17-15,23 0 23 16,3 0 6-16,8-4-4 15,1-6-2-15,1 2 2 16,-5 0 6-16,-2-2-7 16,-2 2-1-16,-6 0 0 15,0 0-1-15,-3 4 1 0,-5 0-1 16,-6 2-18 0,-3 2-24-16,-4 0-11 15,0 0-1-15,-7 16-29 0,-17 8 7 16,-8 6-28-16,-5 0 18 15,-3 0 24-15,0-4 32 16,-1-2 24-16,8-4 6 16,4-4 0-16,8-4 0 15,7-6 1-15,9-4 0 16,5-2 0-16,0 0-45 16,23 0 34-16,8-12 11 15,7-6 3-15,4-2 9 16,1 0-5-16,-1 0 4 0,-3 0 11 15,0 0 2-15,-8 4-7 16,-7 2-5-16,-8 6-11 16,-5 6-1-16,-11 2 1 15,0 0-2-15,0 16 2 16,-20 6 11-16,-4 2-11 16,-3 0 0-16,0-4 6 15,2-2-5-15,6-6 4 16,3-4 1-16,5-4 3 15,7-2 22-15,4-2-1 16,0 0-28-16,0 0-3 16,8-10 0-16,10-4 1 15,4 0 3-15,3-2-2 16,-3 4 2-16,-2 0-3 16,-4 4 12-16,-3 0 9 15,-4 6 4-15,-4 0-14 16,-5 2 4-16,0 0-5 0,0 0-2 15,0 0 4-15,0 0-13 16,0 6-7-16,0 12-31 16,0-4-182-16,0-4-684 0</inkml:trace>
  <inkml:trace contextRef="#ctx0" brushRef="#br0" timeOffset="111313.4">13574 8867 882 0,'0'0'281'15,"0"0"-122"-15,0 0-14 16,0 0 21-16,0 0-19 0,0 0-18 16,0 0-17-1,-17-10-13-15,14 8-31 0,3 0-3 16,0 2-6 0,0-2-3-16,0 2-5 0,0 0-13 15,0-4-8-15,0 0-18 16,18-4 0-16,11-4-11 15,11-4-1-15,9-6 1 16,7 0 5-16,2-1-5 16,-3 1 0-16,-6 4 0 15,-5 4-1-15,-10 4 2 16,-9 2-1-16,-7 4 0 16,-12 3-1-16,-4 1-1 15,-2 0-12-15,-4 5-5 0,-25 20 17 16,-11 4-8-1,-9 4-6-15,-3-1-1 16,2-6 9-16,7-8 7 0,9-4 2 16,15-6 4-1,5-2-6-15,12-4-1 0,2-2-9 16,0 0-4-16,14 0 1 16,15 0 13-16,11-12 1 15,4-4 9-15,5-4-9 16,-3-2 9-16,-3 2-3 15,-9 2 5-15,-7 5 1 16,-8 4-2-16,-7 3-10 16,-10 3-1-16,-2 3-23 0,-12 11-133 15,-7 5-461-15</inkml:trace>
  <inkml:trace contextRef="#ctx0" brushRef="#br0" timeOffset="112548.26">12953 13341 863 0,'0'0'258'16,"0"0"-87"-16,0 0-32 15,0 0 7-15,0 0-12 16,0 0-12-16,0 0-7 15,-5-14 2-15,5 14-22 16,0-2-30-16,0 2-28 0,0-6-16 16,13-2-2-1,14-6 17-15,11-4 22 16,9-4-1-16,4-5-9 16,7 1-9-16,-2-2-7 15,-3 2-2-15,-4 4-6 0,-11 4-9 16,-11 8-15-16,-10 4 6 15,-14 6-6-15,-3 4-15 16,-15 26-22-16,-26 13 27 16,-14 7-14-16,-10 0 5 15,0-5 17-15,5-10 2 16,11-11 2-16,12-10 12 16,12-4 9-16,11-8 2 0,14-2 0 15,0 0-19-15,20-10-5 16,20-14 20-16,16-6-3 15,11-4-12-15,5 0-5 16,-4 4-1-16,-7 9-84 16,-19 11-284-16,-26 6-1116 0</inkml:trace>
  <inkml:trace contextRef="#ctx0" brushRef="#br0" timeOffset="113496.59">6244 13601 851 0,'0'0'366'0,"0"0"-195"16,0 0-51-16,0 0-25 16,0 0-46-16,0 0 5 15,0 0 19-15,89-66-14 16,-56 42-14-16,3 0-10 16,-3 2-19-16,0 6-8 15,-6 4-8-15,-6 6-1 16,-11 6-24-16,-10 2-43 15,0 24 15-15,-21 10 32 16,-16 8 2-16,-7 3-1 16,-5-6 19-16,5 0 1 15,8-15 24-15,9-6 50 0,11-8 14 16,14-12-17-16,2 0-31 16,31-6-31-16,23-18 3 15,46-17-12-15,-13 4-177 16,-8 5-1543-16</inkml:trace>
  <inkml:trace contextRef="#ctx0" brushRef="#br0" timeOffset="190182.34">748 2779 614 0,'0'0'490'16,"0"0"-364"-16,0 0 6 15,0 0 35-15,0 0-71 16,0 0-16-16,0-24 0 16,0 20-4-16,0 0-13 0,0 2 22 15,0 0-13 1,0 2-15-16,0 0-5 0,0 0-23 16,0 0-8-16,0 0-11 15,0 0-4-15,0 0-5 16,0 0-1-16,0 4-6 15,0 10 2-15,0 8 3 16,-4 6 1-16,4 6-1 16,0 6 1-16,-2 2 1 15,0 2 11-15,-2 2-20 16,2 3 19-16,-1 3-10 16,-1 0 0-16,2 0 1 15,0 0-1-15,2-2 0 0,-2-1 0 16,2-5-1-1,-2-6 0-15,-1-2-6 0,0-4 6 16,1 0-1-16,0 2 1 16,0 0 1-16,0 2-1 15,-3 3-1-15,-1 1 1 16,-6 6 1-16,1 2-1 16,-2-2 2-16,-1-6 4 15,6-6-6-15,1-8 0 16,3-2 0-16,-1-3 0 15,2-2 0-15,1-2 1 16,2-2 0-16,0-1 1 16,0 0-2-16,-2-2 0 15,2 1 1-15,0-3 1 16,0-1-2-16,0 2 0 0,0-1 9 16,0 0-9-16,0 0 0 15,0-2 8-15,0 0-7 16,0-4-1-16,0 0 1 15,0-2 0-15,0 0 0 16,0-2 7-16,0 2-8 16,0 0 0-16,0 0 1 15,0 2-1-15,0-2 6 16,2 2-6-16,-2-2 0 16,2 0 9-16,-2 0-9 15,0 0-2-15,0-2 1 16,0 2 0-16,0-2 1 0,0 2 1 15,0-2 0 1,0 0 1-16,3 0-2 0,-3 0 12 16,3 0-11-16,-3 0-1 15,2 0 1-15,-2 0-1 16,2 0 0-16,-2 0 1 16,4 2-1-16,1-2 0 15,1 0 0-15,3 0 11 16,3 0-11-16,-2 0-1 15,4 0 1-15,4 0 7 16,0 0-7-16,3 0-1 16,4 0 1-16,2 2 0 15,4 0 1-15,2 0 0 0,8 2 0 16,-1-2-1 0,4 0-2-16,1 0 2 0,2-2 0 15,2 0 0-15,-1 0-1 16,2 0 1-16,1 0-7 15,-4 0 7-15,0 0 0 16,-5 0 0-16,-2 0-2 16,-2 0-4-16,2 0-1 15,0 0-2-15,3 0-3 16,1 2 0-16,1 0 2 16,-1 0 1-16,-2 0 9 15,1-2 0-15,-1 0 0 0,0 0 0 16,-1 0 9-16,1 0-3 15,-4 0-5-15,-2 0-1 16,0 0-1-16,-3 0 1 16,2 0 0-16,3 0 1 15,5 0-1-15,1 0 0 16,-1 0 0-16,-1 0-13 16,-7 2 12-16,-5 0 0 15,-4-2 1-15,1 2 1 16,2-2-1-16,5 0 0 15,8 2 0-15,7 0 0 16,2 2 1-16,2-2 0 16,-5 0 0-16,-11 0-1 15,-8 0 0-15,-11-2 0 16,-5 0 2-16,-6 0-2 0,-3 0 1 16,-2 0 5-1,-2 0-5-15,3 0 8 0,-3 0-2 16,0 0 8-16,0 0-14 15,0 0 5-15,0 0-6 16,0 0 0-16,0 0 0 16,-5 0 0-16,-16 0-65 15,-7-6-425-15</inkml:trace>
  <inkml:trace contextRef="#ctx0" brushRef="#br0" timeOffset="191966.03">798 2731 104 0,'0'0'679'15,"0"0"-490"-15,0 0-41 16,0 0-31-16,0 0 11 15,0 0 15-15,0 0 3 16,0-12-25-16,0 10-19 16,0 0-27-16,0 0 24 15,0 2-13-15,0 0-5 16,0 0-28-16,0-2-17 16,0 2-19-16,0 0-6 0,0 0-10 15,0 0-1 1,7 0-2-16,13 0 2 0,7 0-10 15,8 0 10-15,5 8 2 16,7 2 5-16,0-2-5 16,2 0 2-16,1 2-3 15,0-4-1-15,4 2 12 16,2-4-12-16,2 0-4 16,2-2 4-16,0 0 0 15,3-2 1-15,-1 2-1 16,-2 0 13-16,-5 2-13 15,-1-2 6-15,0-2-13 16,-3 2 7-16,0-2 0 16,5 2 1-16,2 0 5 15,4 0-3-15,-2 2-3 0,3 0 0 16,-5 0 0 0,-5-2-1-16,-2 2-11 0,-6-2 11 15,-7 0 1-15,-3 2-1 16,-6-2 1-16,-4 0 1 15,-3 0-1-15,-6-2 0 16,-4 2 4-16,0-2-4 16,-1 2-2-16,1 0 2 15,1 0 0-15,5 0-1 16,1 0 0-16,8 0 1 16,4 0 1-16,1 0-1 15,-1 0 0-15,-2 0-1 0,-7 0 1 16,-5-2-1-1,-5 2 0-15,-5 0 0 0,2-2 1 16,-3 2 5-16,4-2-5 16,-6 2 0-16,0-2-1 15,1 0 0-15,-3 2 1 16,0-2 1-16,0 0 0 16,-2 0-1-16,0 0 2 15,0 0-2-15,0 0 5 16,0 0-4-16,0 0 0 15,0 2 15-15,0-2-16 16,0 0 15-16,0 2 11 16,0-2-20-16,0 0 16 0,0 4-17 15,0 0-5 1,0 6 0-16,0 6-8 0,-4 6 8 16,-5 6 6-16,3 3 7 15,-4 2-7-15,1 4-6 16,1-1 0-16,1 2 2 15,0 2-2-15,0 0 0 16,1 2 1-16,2 0 0 16,1-3-1-16,3-1 0 15,0-2 0-15,0-2-7 16,0 4 7-16,0 0 0 16,-2 2 0-16,-2 0 1 15,-1 4-1-15,-4-2 1 16,3-2 0-16,-3 1 8 15,1-5 0-15,4-2-9 0,0-2 9 16,-1-2 0-16,3 0 4 16,-2 0 1-16,2-2 15 15,0-2-15-15,0-2-7 16,-2 0 4-16,2-2-10 16,0-1 5-16,0-6-4 15,0 2 4-15,2-6-6 16,-2 2 1-16,2-4 6 15,-3 0-6-15,1-1 0 16,2 0 8-16,-2 0-3 16,0 0-5-16,0 0 5 15,0 0 2-15,0 0-8 16,-1 2 0-16,0-2 2 0,3-2-1 16,-3-2 5-16,3 0 5 15,0-2-2-15,0-2 7 16,0 0 2-16,0 0 3 15,0 0 4-15,0 0 3 16,0 0 2-16,0 0-4 16,0 0 7-16,0 0 8 15,0 0-9-15,-3 0-32 16,-35 0-3-16,-2 2-242 16,-16 0-1944-16</inkml:trace>
  <inkml:trace contextRef="#ctx0" brushRef="#br0" timeOffset="195694.59">1050 2021 1479 0,'0'0'253'0,"0"0"-94"0,0 0 10 16,0 0-56-16,0 0-45 16,0 0-9-16,0-10-23 15,0 10-17-15,0 0-12 16,0 0 2-16,0 16-9 16,-9 8 0-16,-2 12 23 15,-7 7-4-15,1 3-12 16,-4-2 1-16,4 0-7 15,1-6 5-15,0-4 0 16,5-6-6-16,3-4-15 0,-2-8-39 16,4-4-23-16,-1-4-57 15,-4-8-98-15,2 0-88 16,2 0-452-16</inkml:trace>
  <inkml:trace contextRef="#ctx0" brushRef="#br0" timeOffset="195958.59">763 2117 836 0,'0'0'498'0,"0"0"-301"16,0 0-53-16,0 0-46 0,0 0-51 15,0 0-5-15,0 0 53 16,78 59 48-16,-40-29-46 15,-3 2-16-15,3 0 5 16,-2-4-40-16,-5-2-15 16,-2-4-21-16,-5-4-9 15,-3-2-1-15,1-4-70 16,-5-4-208-16,-3-6-490 0</inkml:trace>
  <inkml:trace contextRef="#ctx0" brushRef="#br0" timeOffset="196700.31">1440 2117 1016 0,'0'0'298'0,"0"0"-113"16,0 0-17-16,0 0-54 0,0 0-42 16,0 0 11-1,0 0-15-15,0-4-2 0,6 4-33 16,4-2-13-16,7 2 2 16,6-2 15-16,2 2-9 15,1-2-3-15,0 2 0 16,-1-4-19-16,-5 0 23 15,-2-2 4-15,-4 2-6 16,-6-2 8-16,-2 2-1 16,-3-2-7-16,-3 0-6 0,0 2-5 15,0-2-15 1,-9 0-1-16,-13 2-10 0,-4 2 9 16,-5 2 1-16,-4 0 0 15,1 0-1-15,2 2-5 16,0 12 0-16,3 6 0 15,4 8 6-15,0 4-1 16,2 7-1-16,10 2 1 16,7 2-2-16,6-3 3 15,0-4 1-15,17-2 0 16,4-6 0-16,2-6 0 16,0-4 6-16,2-6-6 15,-1-4 13-15,0-4 11 16,3-2 12-16,2-2 11 15,0 0-4-15,-4 0-6 0,-1-2-6 16,-7-4-21-16,0 0 8 16,-7 0-10-16,0-2-9 15,-6-10-57-15,-4 4-194 16,0-2-830-16</inkml:trace>
  <inkml:trace contextRef="#ctx0" brushRef="#br0" timeOffset="198203.8">968 2133 1347 0,'0'0'207'0,"0"0"-127"15,0 0 34-15,0 0 21 16,0 0-47-16,0 0-26 16,0 0-35-16,-110 70 1 15,77-11 23-15,4 1-8 16,12-2-9-16,11-8-19 15,6-12-3-15,10-10-2 16,19-10-5-16,7-12-4 16,6-6 24-16,5-8-8 15,-1-18 8-15,-1-8-1 16,-7-6-8-16,-7-4 11 16,-8-6 3-16,-11-1 13 15,-9 0-6-15,-3 2 11 0,-5 8 2 16,-24 10-26-16,-6 15-23 15,-7 14-1 1,-5 4-6-16,0 28-1 0,7 14 6 16,13 6 0-16,16 3-7 15,11-2 7-15,8-6-4 16,28-9 5-16,7-10 1 16,3-10 5-16,-1-8 1 15,-3-8-1-15,-8 0 1 16,-8-8-7-16,-3-10 15 15,-10-4-6-15,-7-4-9 16,-6-4 15-16,0-2-15 16,-15 0 1-16,-12 4-2 0,-4 3 1 15,-2 14-37-15,-9 11-76 16,9 0-216-16,8 6-415 0</inkml:trace>
  <inkml:trace contextRef="#ctx0" brushRef="#br0" timeOffset="199395.09">1244 1103 872 0,'0'0'330'0,"0"0"-185"16,0 0 29-16,0 0-17 15,0 0-40-15,0 0-3 16,0 0-11-16,0-2-15 15,0 2-15-15,0 0-17 16,0 0-16-16,0 0-13 16,-6 0-5-16,-12 14-10 15,-9 10 0-15,-7 6 1 16,1 6-1-16,2 2-11 16,4-4 6-16,4-6-7 15,6-2 0-15,1-6 0 0,5-4-1 16,3-3-47-16,3-10-62 15,5-3-73-15,0 0-60 16,0-6-267-16</inkml:trace>
  <inkml:trace contextRef="#ctx0" brushRef="#br0" timeOffset="199682.91">1014 1091 1031 0,'0'0'258'0,"0"0"-132"15,0 0 10-15,0 0-41 16,0 0-38-16,0 0-31 16,0 0 15-16,23 22 95 15,-8 0 50-15,3 6-66 16,3 2-39-16,0 2 27 15,-1 0-65-15,1 0-21 16,-6-4-11-16,1 0-11 16,-5-4-1-16,0 1-66 15,-4-7-205-15,-3-9-411 0</inkml:trace>
  <inkml:trace contextRef="#ctx0" brushRef="#br0" timeOffset="200368.28">1598 1157 1175 0,'0'0'386'0,"0"0"-226"16,0 0-13-16,0 0-8 15,0 0-40-15,0 0-12 16,0 0-14-16,12-6-20 16,1 1 9-16,5 4-2 15,1-3-7-15,2 0-23 16,1-2-12-16,-4-1-1 16,0 2-9-16,-5-5-7 15,1 0 8-15,-6-1-9 0,1 4 1 16,-5-1-1-16,-2 1-5 15,-2 1-2-15,0 1-2 16,0 2-9-16,-15 2 3 16,-7 1 6-16,-7 0 8 15,-5 5-5-15,-1 12 6 16,-1 5-10-16,5 6 10 16,4 4-4-16,7 6 3 15,9 2 1-15,9 2-1 16,2-2 0-16,4-2 1 15,17-4 1-15,2-8-1 0,2-5 0 16,0-6 1 0,2-6 12-16,0-5 2 15,0-3 19-15,4-1-4 0,0 0-9 16,0 0-2-16,-2-7-8 16,-5-1-4-16,-4-2-7 15,-9-1-7-15,-6 1-146 16,-5 2-458-16</inkml:trace>
  <inkml:trace contextRef="#ctx0" brushRef="#br0" timeOffset="200835.16">856 1588 1324 0,'0'0'305'16,"0"0"-167"-16,0 0 25 0,0 0-24 15,0 0-51 1,0 0-19-16,0 0-36 0,54 0 22 16,-19 0 14-16,8 6-26 15,6 2-9-15,7 4-10 16,4-2-15-16,9 2 12 15,0-2-9-15,3-2-5 16,-6-2-1-16,-3 0-6 16,-11-2-8-16,-4-2-27 15,-13 0-68-15,-8-2-60 16,-11 0-112-16,-10 0-222 16,-6 0-432-16</inkml:trace>
  <inkml:trace contextRef="#ctx0" brushRef="#br0" timeOffset="201200.09">1021 1744 1041 0,'0'0'309'0,"0"0"-227"16,0 0-18-16,0 0 18 16,0 0 52-16,0 0-12 15,0 0-10-15,107 20-9 0,-57-15-13 16,7-4-23-16,8 2-27 16,2-2-12-16,0-1 6 15,-3 0-15-15,-6 0-8 16,-4 0-10-16,-8 0-1 15,-10 2 8-15,-7-2-8 16,-9 0 0-16,-11 2 10 16,-5-2-10-16,-4 5-18 15,-15 0-126-15,-14-1-123 16,-5 0-514-16</inkml:trace>
  <inkml:trace contextRef="#ctx0" brushRef="#br0" timeOffset="202030.54">916 912 91 0,'0'0'806'0,"0"0"-663"15,0 0-104-15,0 0-39 16,0 0 6-16,0 0-12 15,0 0 14-15,-10 18-16 0,10-6-38 16,0 0-553-16</inkml:trace>
  <inkml:trace contextRef="#ctx0" brushRef="#br0" timeOffset="202619.33">935 1201 1061 0,'0'0'368'0,"0"0"-195"16,0 0-43-16,0 0-50 16,0 0-17-16,0 0 25 15,133 0 10-15,-75 6-29 16,0 2-23-16,0 0-27 16,-3 0-10-16,-6 2-9 15,-9 0-37-15,-1 4-179 0,-13-2-161 16,-12-2-593-16</inkml:trace>
  <inkml:trace contextRef="#ctx0" brushRef="#br0" timeOffset="202816.15">1120 1435 1318 0,'0'0'295'0,"0"0"-212"15,0 0 44-15,112 3 9 16,-51-3-2-16,1 0-33 15,0 0-30-15,-1 0-22 16,-8 0-25-16,-5 0-24 0,-11 0-5 16,-14 0-209-16,-12 0-312 15,-11 0-524-15</inkml:trace>
  <inkml:trace contextRef="#ctx0" brushRef="#br0" timeOffset="202964.18">1275 1499 1060 0,'0'0'398'16,"0"0"-286"-16,0 0-25 16,127 0-1-16,-62 0-29 15,2 0-26-15,1 0-11 16,0 0-14-16,7 11-6 16,-14 0-150-16,-20 0-589 0</inkml:trace>
  <inkml:trace contextRef="#ctx0" brushRef="#br0" timeOffset="203982.05">890 2454 1592 0,'0'0'292'16,"0"0"-194"-16,0 0-16 16,0 0-3-16,0 0-43 15,0 0-13-15,0 0-14 16,80-38 1-16,-51 38-10 16,4 0 0-16,1 0 1 15,-5 0-2-15,-4 8 1 0,-8 2-10 16,-3-2 2-16,-6-2-12 15,-5-2-6-15,-1-2 7 16,-2 0 19-16,0-2 0 16,-2 0 0-16,-14 2-15 15,0-2 15-15,-2 0 17 16,7 0-16-16,3 0 44 16,6 0-4-16,2 0-3 15,0 0-23-15,24-4-6 16,14-6 3-16,11-2-11 15,15 4 9-15,3 2-10 16,-4 4 1-16,-8 2-1 16,-10 0 0-16,-14 0 0 15,-16 0-15-15,-10 0 14 0,-5 2-13 16,0 0 0-16,-16 0 14 16,-11 0 2-16,-6 0 4 15,-4-2-6-15,1 0 10 16,3 0-2-16,10 0 14 15,12 0 42-15,11-8 44 16,13-8-32-16,35-4-61 16,20-4-6-16,22-4 1 15,7 0-8-15,6 2-2 16,-10 3 0-16,-17 8 0 16,-23 5 1-16,-24 8-1 15,-26 2-10-15,-3 5-7 16,-45 17 11-16,-17 9 6 0,-17-3-1 15,-7-2 1 1,-1-6 0-16,2-8 0 0,14-6 17 16,13-6-11-1,21 0 1-15,16 0 4 0,19 0 24 16,2-10-35-16,15-8-3 16,22-4 3-16,7-2 9 15,2-2-9-15,4-1 6 16,-5 6-3-16,-8 0-2 15,-8 5 0-15,-11 5 4 16,-9 4-4-16,-7 7 10 16,-2 0-2-16,-7 0 4 15,-19 0-7-15,-8 4-6 16,0 3 0-16,5-2-1 16,12-3-39-16,17-2-115 0,13-2-342 15,16-14-832-15</inkml:trace>
  <inkml:trace contextRef="#ctx0" brushRef="#br0" timeOffset="206449.72">1202 335 176 0,'0'0'783'0,"0"0"-658"0,0 0-78 16,0 0-5-16,0 0 18 16,0 0 37-16,0 0 1 15,9-2 7-15,-3 2-23 16,5 0 27-16,3 0-19 15,-1 0-37-15,3 0-13 16,-1 4-23-16,-1-4 2 16,-1 0-19-16,-2 0 13 15,-2 0-1-15,-2 0-6 16,-3 0 4-16,-2-4-1 16,-2-2-8-16,0 2-1 15,0-3-10-15,-2 4-8 16,-14-1-20-16,-5 4 3 0,-8 0 17 15,-3 0 18 1,-1 7-16-16,-6 15 10 0,2 5 5 16,3 1 0-16,5 2-8 15,12-2 9-15,5-2-8 16,10-2 7-16,2-2-5 16,0-4 5-16,12 0 2 15,5-4 0-15,4-4 0 16,1 0 1-16,2-2 6 15,1-4 3-15,-3 0-3 16,1-4-1-16,-4 0-7 16,4 0 0-16,-3 0-1 15,5-8-64-15,-6-3-209 0,-3-4-567 16</inkml:trace>
  <inkml:trace contextRef="#ctx0" brushRef="#br0" timeOffset="206756.04">1650 274 1000 0,'0'0'173'16,"0"0"-131"-16,0 0-40 16,0 0 20-16,0 0 63 15,0 0 14-15,-3 104 7 16,3-73 4-16,0-3-51 16,0-2-19-1,0-4-15-15,0-2-17 0,0-2-6 16,0 0-2-16,-6-2-14 15,1-6-342-15</inkml:trace>
  <inkml:trace contextRef="#ctx0" brushRef="#br0" timeOffset="207735.07">1888 391 1038 0,'0'0'327'16,"0"0"-233"-16,0 0-69 16,0 0 3-16,0 0 7 15,0 0-3-15,0 0-2 16,-99 112-17-16,95-94-1 15,4-6-2-15,0 0-9 0,0-6 0 16,0-2 6 0,0-2-5-16,0-2-1 0,12 0 12 15,1 0 8-15,5 0-2 16,-1-14 4-16,2-2-8 16,-2-4 7-16,-3-2-11 15,-6 4-3-15,-1 6 28 16,-3 4-7-16,-4 4-1 15,0 4-10-15,0 0-18 16,0 0-18-16,0 12 8 16,-2 6 10-16,2 0 0 15,0 0 6-15,0-4-6 0,5-4 0 16,8-4 1 0,5-4 0-16,0-2 12 15,2 0-4-15,0 0-2 0,0 0-5 16,0-8 6-16,-2-6 0 15,-4-2 6-15,-2 0 10 16,-3-2-23-16,-4 0 0 16,-2 4 5-16,-1 4 4 15,-2 2-2-15,0 4-1 16,0 2-5-16,0 0 5 16,0 2-7-16,2 0-12 15,0 0 0-15,4 4-7 16,1 12 18-16,3 4 0 15,-2 2 1-15,1 0-1 16,-3-2-4-16,2-6 5 0,-6-2 0 16,-2-4 0-16,2-4 0 15,-2-4 0-15,0 0 1 16,0 0 7-16,2 0 0 16,5 0 6-16,3-4 3 15,4-10-16-15,4-4 6 16,2-2-7-16,-2-2 6 15,-5 2-6-15,-4 2 10 16,-2 4-3-16,-5 4-7 16,1 2 0-16,-3 2 0 15,0 3-1-15,0 2 1 16,0 1 0-16,0 0-2 16,0 0-21-16,4 0 7 15,0 4-1-15,6 10 15 16,1 6 2-16,-1 0-1 0,1 0 1 15,-1-2 0-15,-4-2 0 16,1-4 1-16,-5-4-1 16,-2 0 0-16,0 0-1 15,0 0 0-15,-11 2-7 16,-11 0 8-16,-2-2-7 16,-6-2-8-16,4-4-11 15,-1-2-62-15,7 0-80 16,7-4-176-16</inkml:trace>
  <inkml:trace contextRef="#ctx0" brushRef="#br0" timeOffset="208181.07">2834 367 479 0,'0'0'909'0,"0"0"-726"16,0 0-56-16,0 0-19 16,0 0-67-16,0 0-18 15,0 0 36-15,-60 68 28 16,39-38-39-16,0-2-13 15,3-2-22-15,5-6-5 16,2-4-8-16,1-4 0 16,0-4-29-16,-5-6-117 0,3-2-128 15,-1 0-403-15</inkml:trace>
  <inkml:trace contextRef="#ctx0" brushRef="#br0" timeOffset="208370.07">2591 374 1007 0,'0'0'321'15,"0"0"-188"-15,0 0 0 16,0 0-31-16,0 0 38 16,0 0 54-16,120 89-82 15,-78-45-13-15,8 22-64 16,-9-9-35-16,-10-7-903 0</inkml:trace>
  <inkml:trace contextRef="#ctx0" brushRef="#br0" timeOffset="212616.12">1271 3479 1273 0,'0'0'381'0,"0"0"-191"0,0 0-110 16,0 0-6-16,0 0-28 16,0 0 14-16,0-2 48 15,0 2-25-15,0 0-28 16,0 0-5-16,0 0 3 15,2 0-21-15,-2 0-6 16,2 2-5-16,3 10-3 16,-3 6-16-16,0 4 14 15,0 4-4-15,0-2-5 16,1 0-5-16,-1-4-2 16,1-2-1-16,-3-2-48 0,0 5-92 15,0-6-202 1,0-3-438-16</inkml:trace>
  <inkml:trace contextRef="#ctx0" brushRef="#br0" timeOffset="213142.67">1585 3539 1109 0,'0'0'249'15,"0"0"-156"-15,0 0-45 16,0 0 2-16,0 0-13 15,0 0 11-15,0 0 12 16,-27 32 25-16,16-12-28 16,2 0-9-16,2 4-5 15,3-2-11-15,4 2-13 16,0-2-9-16,0-1 2 16,7-3-9-16,6-4-3 15,5-4 6-15,-2-6 2 16,3-4 4-16,2 0-3 15,-1 0-1-15,-1-10-1 0,0-8 3 16,-6-4 9-16,-2-3 20 16,-4-1 24-16,-7 0-2 15,0 2-2-15,0 2-16 16,-2 2-6-16,-14 6-17 16,0 2-11-16,-2 4-3 15,1 2-6-15,1 4-2 16,3 2-11-16,3 0-74 15,8 0-144-15,0 4-105 16,2 4-224-16</inkml:trace>
  <inkml:trace contextRef="#ctx0" brushRef="#br0" timeOffset="213500.48">1861 3585 1300 0,'0'0'260'0,"0"0"-135"16,0 0-14-16,0 0-66 16,0 0-13-16,0 0-1 15,0 0-7-15,-51 74-13 16,51-56 0-16,0-4 0 15,6-3 4-15,15-6 4 0,6-3 6 16,2-2 38-16,0 0 5 16,-6-3-5-16,0-12-16 15,-7-3 17-15,-7-4 17 16,-9 0-23-16,0 0-10 16,-15 4-26-16,-26 6-22 15,-17 12-16-15,-45 12-103 16,14 18-355-16,12 0-1051 15</inkml:trace>
  <inkml:trace contextRef="#ctx0" brushRef="#br0" timeOffset="-213042.67">3896 2996 1033 0,'0'0'180'0,"0"0"-45"16,0 0 19-16,0 0-7 15,0 0-48-15,0 0 3 16,0 0-2-16,0-16 1 15,0 16-5-15,0 0-23 16,0 0-30-16,0 0-34 16,0 0-9-16,0 0-1 15,0 12-8-15,0 13 1 16,-5 14 8-16,-2 11 0 16,0 12 0-16,1 6 1 15,2 6 20-15,-1 5-20 16,3-1-1-16,0 0 0 15,2-2-1-15,0-2 1 0,0-3-2 16,0-5 2-16,0-4 1 16,0-4-1-16,0-6 1 15,6-6-1-15,-3-1 1 16,1-9-1-16,-2-3 0 16,0-4 1-16,0-5 0 15,0-4 0-15,2-4 0 16,-3-4 0-16,2-2-1 15,-1-4 0-15,0-2 1 16,-2 0 0-16,0-2 1 16,2-2 5-16,-2 0-7 15,0 0-1-15,0 0 0 16,3 0-65-16,-3-12-181 16,2-6-527-16</inkml:trace>
  <inkml:trace contextRef="#ctx0" brushRef="#br0" timeOffset="-211996.48">4564 2935 205 0,'0'0'762'0,"0"0"-606"16,0 0-47-16,0 0 59 15,0 0-10-15,0 0-43 16,0 0 24-16,-9-26-6 16,9 26 8-16,0 0-17 15,0 0-19-15,0 0-28 16,-2 0-27-16,2 0-5 16,0 0-23-16,0 0-10 15,-3 0-12-15,3 12 0 16,-4 16-9-16,2 19 9 15,-2 11 4-15,1 12 4 16,1 6 1-16,-1 2-8 0,1 0-1 16,2-2-3-16,0 1 2 15,0-3 1-15,0-2 0 16,0 3 1-16,0-3 4 16,-4-2-5-16,-3 0 0 15,-1-6 0-15,-2-8 0 16,3-9 8-16,1-11-8 15,2-8 1-15,-1-8 0 16,3-4-1-16,2-2 1 16,0-6 0-16,0-2-1 0,0-2 1 15,0-2 6-15,0-2-6 16,0 0 0-16,0 0 8 16,0 0 0-16,-2-2-9 15,-14-34-74-15,1 2-408 16,-6-10-735-16</inkml:trace>
  <inkml:trace contextRef="#ctx0" brushRef="#br0" timeOffset="-210897.37">4091 2520 1001 0,'0'0'259'0,"0"0"-96"15,0 0 88-15,0 0-111 16,0 0 22-16,0 0 9 16,0 0-48-16,0-38-18 15,0 38-25-15,0 0-25 0,-2 0-48 16,-2 0-7 0,-3 19-15-16,-5 4 15 15,2 9-3-15,-1 3 3 0,-1-3 2 16,6-6 0-16,1-4-2 15,3-4-1-15,0-4-6 16,0-4 7-16,0-4-13 16,2-4-29-16,0 0-14 15,0-2 4-15,0 0-3 16,0 0-7-16,0-14-41 16,4-6-35-16,5-5 90 15,-1-2 32-15,2-1 14 16,-1-3 1-16,1-1 1 15,0 2 1-15,1 0 1 0,-3 0 11 16,2 2-4-16,1 4 21 16,-5 2 1-16,3 4-4 15,-4 4 7-15,0 6 11 16,-3 2 3-16,0 4-11 16,-2 0 1-16,2 2-29 15,0 0-8-15,0 0 10 16,3 10-11-16,1 10-3 15,4 6 3-15,-4 8 10 16,3 2-4-16,-3 4-5 16,4-1 0-16,-4-3 5 15,1-6 3-15,-3-6-9 16,0-6-1-16,2-6-14 0,-6-5-94 16,0-7-168-16,0 0-311 15,0 0-607-15</inkml:trace>
  <inkml:trace contextRef="#ctx0" brushRef="#br0" timeOffset="-210698.68">4041 2551 1083 0,'0'0'260'15,"0"0"-101"-15,0 0 24 16,0 0-49-16,0 0-43 15,0 0-10-15,0 0-38 16,33-5-26-16,-11 5-17 16,11 0-111-16,-2 0-171 0,-4 0-400 0</inkml:trace>
  <inkml:trace contextRef="#ctx0" brushRef="#br0" timeOffset="-209946.93">4355 2538 1058 0,'0'0'352'15,"0"0"-207"-15,0 0-42 16,0 0-36-16,0 0-30 16,0 0-17-16,0 0-19 0,-34 17 7 15,27-9 13-15,3-1-9 16,4 0-11-16,0-3-1 15,0-1 7-15,0 1-7 16,0-4 1-16,0 0-1 16,4 0 12-16,3 0-5 15,0 0 4-15,-1 0-3 16,-1 0 0-16,-3-1 9 16,0 1 43-16,-2 0-27 15,0 4-33-15,0 18-7 16,0 11 7-16,2 12 2 15,-2 1-2-15,0 4 1 16,0-6-1-16,0-4 0 0,0-8 0 16,0-8 0-16,0-7-1 15,-2-9 1-15,-5-7 0 16,1-1 16-16,-1-1 3 16,0-17-6-16,3-9-2 15,-1-3-10-15,5-4 12 16,0 2-13-16,0 0-1 15,12 4-5-15,5 4 6 16,4 0-22-16,-2 3-17 16,2 3-20-16,-1 3 15 15,-3 1-1-15,2 0 24 16,-7 2 7-16,2 2 8 16,-1-1 5-16,-4 4 0 15,1-1 1-15,-4-1 1 16,-2 1-1-16,1 3 8 0,-3-2 24 15,-2 1-4-15,0 2 13 16,0 2-21-16,0-2 2 16,0 4-6-16,-5 0-10 15,-7 0-3-15,-5 0 6 16,-2 10-9-16,1 11 1 16,3-2 0-16,3 2-1 15,8-3 12-15,4-4-12 16,0-4 7-16,0-2 8 15,16-2 10-15,1-4 36 16,6-2-22-16,1 0-20 16,5 0-19-16,-5-6-119 0,-6-4-463 15</inkml:trace>
  <inkml:trace contextRef="#ctx0" brushRef="#br0" timeOffset="-208306.5">5147 2534 857 0,'0'0'404'0,"0"0"-198"15,0 0-62-15,0 0-34 16,0 0-25-16,0 0-29 16,0 0 10-16,-9 0-46 15,7 8-4-15,0 5 28 16,0 2-24-16,2 3-2 16,0 0-2-16,0-3-14 15,0-4 7-15,0-4-9 16,0-1-2-16,0-5-49 0,0-1-11 15,0 0 24-15,0 0 38 16,0 0-1-16,0-11-87 16,9-1 50-16,0-5 22 15,4 3 16-15,-1 3 38 16,3-4 1-16,-2 4 16 16,3-2 3-16,-3-1-5 15,1 2 5-15,-3-3-16 16,2-2 27-16,-2 1-23 15,-2 0 10-15,-2 4-4 16,-3 0 16-16,-4 6-34 16,0 2 15-16,0 2-7 15,0 2 11-15,0 0-24 16,0 0-27-16,0 0-4 0,0 0 2 16,0 8-16-16,0 12 6 15,0 6 10-15,0 8 10 16,3 3-10-16,-1-1-1 15,0-4 1-15,0-2 0 16,1-6-1-16,-3-5 1 16,0-2-55-16,0-11-136 15,0-4-325-15,0-2-743 0</inkml:trace>
  <inkml:trace contextRef="#ctx0" brushRef="#br0" timeOffset="-207890.98">5498 2520 1337 0,'0'0'382'0,"0"0"-283"15,0 0-71-15,0 0 48 16,0 0 17-16,0 0 17 15,0 0-19-15,60 0-42 16,-45 0-5-16,1 0-14 16,-3-6-11-16,-1-2-9 15,-6 3-1-15,-2-2 8 0,-1 1-17 16,-3 4 7 0,0 0-7-16,0 2-12 0,-11 0 3 15,-10 0 3-15,-3 10-1 16,-3 10 5-16,3 3-5 15,6 3 7-15,7-2-1 16,6-1 0-16,5-2 1 16,0-1 0-16,18-4 10 15,5-4 0-15,6-4 24 16,2-2-13-16,4-4 4 16,1-2-25-16,8 0-22 15,-10-4-156-15,-10-8-471 0</inkml:trace>
  <inkml:trace contextRef="#ctx0" brushRef="#br0" timeOffset="-207276.85">5963 2496 1018 0,'0'0'492'0,"0"0"-375"16,0 0 53-16,0 0 50 16,0 0-7-16,0 0-45 15,0 0-27-15,4-34-37 16,-4 34-39-16,0 0-33 15,0 2-32-15,0 20-6 16,0 16 6-16,0 20 7 0,0 29 13 16,-10 29-1-1,-1 30-9-15,-3 11 7 16,1-7-5-16,-1-10-11 0,-1-19 0 16,3-19-1-16,1-18 6 15,7-23-6-15,4-7-13 16,-2 8 12-16,-3 8 1 15,0 4 0-15,1-6 0 16,-5-11 0-16,3-7-1 16,-3-12-8-16,0-8 0 15,0-8-35-15,3-6-19 16,0-4-23-16,0-6-24 16,-1-6-22-16,1 0-153 15,-1-4-482-15</inkml:trace>
  <inkml:trace contextRef="#ctx0" brushRef="#br0" timeOffset="-205779.65">3490 2789 768 0,'0'0'347'15,"0"0"-165"-15,0 0-63 16,0 0 2-16,0 0-22 16,0 0-15-16,0 0-24 15,42-2 13-15,-13 2 9 16,9 0 2-16,7 6-6 15,3 2-17-15,8 2-21 16,7-2 6-16,5 2-18 16,9 0-16-16,2 0-3 15,8 0-9-15,3 0-1 0,3 0 1 16,3 0 6 0,2 2-6-16,1-1 1 0,3-2-1 15,-2 1 0 1,-1-2 7-16,1-3-6 0,0-1-1 15,2-3 7-15,23 3-6 16,24 0 14-16,23 5-14 16,-1-4 1-16,-30 1-2 15,-39 1 0-15,-35-6-4 16,-5 3 3-16,10 1 1 16,10-1 0-16,11 1 5 15,3 2-5-15,1-1-5 16,3-1 5-16,4-1 0 0,-1 1 1 15,-5 1-1-15,-7-3 9 16,-8 2-7-16,-14 1-2 16,-9-2 0-16,-11-1 1 15,-6 0 0-15,-4-1-1 16,3-2 0-16,-1 0-3 16,1 0 4-16,0 0-1 15,1 0 13-15,-3 2 17 16,-3-2-12-16,-5 2-5 15,-6 0 3-15,-1-2 6 16,-8 2-2-16,0-2 1 16,-2 2 19-16,-4-2 4 15,-2 0-3-15,-2 0-7 16,-3 0-7-16,-1 0 4 0,-1 0 8 16,2 0 1-16,1 0-6 15,-1 0-8-15,0 0-7 16,1 0-4-16,-3 0-6 15,-2 0 1-15,0 0-2 16,0 0-7-16,0 0 5 16,0 0-6-16,0 0 0 15,0 0-1-15,0 0-36 16,-36 0-136-16,-3 0-335 16,-11-2-993-16</inkml:trace>
  <inkml:trace contextRef="#ctx0" brushRef="#br0" timeOffset="-204145.62">6478 2614 565 0,'0'0'629'15,"0"0"-447"-15,0 0-10 16,0 0 23-16,0 0-24 16,0 0-56-16,0 0 5 15,0-23-55-15,0 16-12 16,-2 4 12-1,-3 0 2-15,2-1-27 0,-1 3-17 16,0-2-9-16,-3 2-6 16,-1 1-8-16,-6 0-1 15,-3 0 0-15,-6 0 0 16,-4 4 0-16,0 11 1 16,0 6-1-16,3 2 7 15,4 4-12-15,6 1 6 16,8 0-7-16,4 2 7 15,2-4 1-15,0-2 6 0,0-4-7 16,14-6 0-16,1-2-9 16,3-6 18-16,1-4-11 15,6-2 2-15,0 0-7 16,2-2-2-16,-4-12 1 16,-2-2 7-16,-5 0 1 15,-5 2 1-15,-5 2 5 16,-2 6 1-16,-4 2-6 15,3 4 1-15,-3 0-2 16,0 0-1-16,0 0-20 16,0 12 1-16,-3 10 13 15,-5 6 7-15,1 4 0 0,3-2 12 16,2 0-12-16,2-5-101 16,0-7-121-16,0-6-41 15,0-11-348-15</inkml:trace>
  <inkml:trace contextRef="#ctx0" brushRef="#br0" timeOffset="-203010.69">6598 2829 1279 0,'0'0'270'16,"0"0"-205"-16,0 0-4 0,0 0 63 16,0 0-15-1,0 0-18-15,0 0-26 0,96 0-29 16,-81-8-1-16,-1 0-7 16,-1-2-13-16,-6 0 10 15,-3 0-24-15,-2 0 5 16,-2 2 4-16,0 2-2 15,0 2-4-15,0 2-4 16,-11 2-7-16,-2 0-3 16,-5 0 8-16,3 10 2 15,1 6-5-15,3 2 4 16,7 0-2-16,0-2-6 16,4-4 10-16,0 0-2 0,0-4 1 15,0-4 0 1,0 0 0-16,6 0 1 0,1-2 15 15,1-2-15-15,2 0 8 16,1 0-9-16,-1 0 0 16,4-8 9-16,-1-4-9 15,3 0 0-15,2 0-1 16,-2 2 0-16,-1 2-8 16,-1 2 0-16,-3 4-26 15,-1 2-7-15,0 0-22 16,-1 0 7-16,-3 0 11 15,1 10 10-15,0 2 11 16,-3 0 22-16,3 2-5 0,-3-4 16 16,2 0-8-16,2-4 0 15,-2-2 1-15,3-2 0 16,2-2 1-16,3 0 8 16,-1 0-9-16,1-6 10 15,-1-6 1-15,1-2-11 16,-6 0 6-16,1 0-7 15,-2 0 0-15,-2 2 0 16,-3 2-9-16,0 4 9 16,-2 2-6-16,0 4 4 15,0 0-13-15,0 0-6 16,0 0 5-16,0 0 9 0,-2 0 5 16,-5 8-6-1,2-2 8-15,-2 2 7 0,5 0-7 16,0 0-3-16,0 2-3 15,2 2 2-15,0 0 4 16,0-2 10-16,0 0-7 16,0-2-3-16,0-4 1 15,6-4 5-15,6 0-4 16,3 0 15-16,1-4-16 16,-1-12 9-16,3-2-3 15,-4-4 1-15,-4 0 36 16,-3-2-18-16,-4 0 1 15,-3 0 15-15,0 4-30 16,0 2 17-16,-3 2-7 16,-6 3-15-16,3 4 10 0,2 5-6 15,1-1 0-15,1 5-8 16,2 0-3-16,-2 0-8 16,0 0-15-16,-6 18 15 15,4 7 8-15,2 1 6 16,0 4-6-16,2-2 0 15,0-2 8-15,0-4-2 16,0-8-11-16,8-2 15 16,0-6-7-16,-2-4 5 15,3 0-1-15,0-2 2 16,2 0-9-16,0 0 0 16,-4-4-1-16,0 0-45 15,-5 0-86-15,0 2-71 16,-2 2-339-16</inkml:trace>
  <inkml:trace contextRef="#ctx0" brushRef="#br0" timeOffset="-202379.7">7363 2424 1132 0,'0'0'242'15,"0"0"-144"-15,0 0 99 16,0 0-43-16,0 0-36 16,0 0 10-16,0 0-12 15,-16-18-39-15,11 26-45 0,-1 20-30 16,-6 18 11-16,1 17 26 15,-2 10-1-15,2 14-2 16,0 5-5-16,4 4-6 16,0 17 2-16,3 17-17 15,2 20 4-15,-1 3 4 16,1-11 11-16,0-13 0 16,0-17-23-16,0-2-5 15,2-20 12-15,-2-22-13 16,2-19 1-16,0-15 7 15,0 0-8-15,0 2 0 16,0-2 1-16,0-6 0 16,0-6-1-16,0-6 1 0,0-2-2 15,0-2 1-15,-7-4-1 16,0-2 0-16,-2-2-25 16,0-4-47-16,-11 0-82 15,2-16-347-15,-2-4-1065 0</inkml:trace>
  <inkml:trace contextRef="#ctx0" brushRef="#br0" timeOffset="-199406.37">7777 3134 529 0,'0'0'630'0,"0"0"-532"15,0 0-57-15,0 0 18 16,0 0 18-16,0 0 5 15,0 0-1-15,-9 0 27 16,6 0-4-16,3 0 10 16,-2 0-14-16,2 0-14 15,0 0-40-15,0 0-27 16,0 0-10-16,0 0-2 0,0 0-6 16,0 0-1-1,0 0 2-15,0 0-2 0,0 0 0 16,0 0 0-1,0 0-1-15,0 0-8 0,0 0 8 16,0 0-5-16,0 0 6 16,0 0 1-16,0 0-1 15,0 0 6-15,0 0-6 16,0 0 0-16,0 0 0 16,2 0 6-16,8 0-6 15,3 0 0-15,5 0 0 16,-1 0 1-16,6 0-1 15,-3 0 1-15,2 2 0 16,-2-2 4-16,0 2-4 16,2 0-2-16,3-2 2 15,-1 2-1-15,5-2 1 0,0 2 1 16,3 0-2-16,-1 2 1 16,2-2 0-16,1 2 0 15,-1-2 0-15,3 2 0 16,0-2 7-16,1 0-8 15,3 0 0-15,-2 0 11 16,1 0-2-16,-2-2-3 16,1 2-4-16,2-2 12 15,5 0-5-15,-1 0 8 16,5 0-1-16,-1 0 0 16,0 0 3-16,-4 0-18 15,-3 0 0-15,-6 0-1 0,-3 2 1 16,-6 2-1-16,1 0 2 15,-3 0 8-15,1-2-10 16,-3 2 0-16,3-2 1 16,4 0 17-16,0-2-17 15,7 0 4-15,1 0 4 16,3 0 0-16,1 0 4 16,-4 0-6-16,-1 2-5 15,-3 2-1-15,1-2 0 16,-3 0 9-16,0 0-10 15,0 0 1-15,3-2 0 16,-3 0 6-16,0 0-6 16,0 0 10-16,0 0-9 15,4 0 6-15,-3 0-7 0,-1 0 7 16,0 0-7-16,-4 0 1 16,-2 0-1-16,-3 0 1 15,-1 0-2-15,-4 0 11 16,6 0-1-16,-1 0 2 15,0 0 3-15,2-2-8 16,1 2-6-16,-2 0 5 16,-2-2 3-16,2 2-3 15,-5 0 4-15,-3 0 1 16,-4 0 1-16,-1 0 3 16,-4 0 1-16,3-2 3 15,2 2-4-15,2 0 6 16,3 0-3-16,-3 0 4 15,-2 0-10-15,-3 0-4 16,-4 0 1-16,-4 0-2 0,2 0 4 16,-2 0 4-16,0 0-6 15,0 0 13-15,0 0-4 16,0 0 3-16,0 0-3 16,0 0 1-16,0 0-3 15,0 0 10-15,0 0-4 16,0 0-7-16,0 0 6 15,0 0-4-15,0 0-5 16,0 0-5-16,0 0 2 16,0 0 2-16,0 0-2 15,0 0-8-15,0 0 15 16,0 0-7-16,0 0 6 0,0 0-6 16,0 0 5-16,0 0 2 15,0 0-2-15,0 0-2 16,0 0-2-16,0 0-4 15,0 0-5-15,0 0 5 16,0 0 1-16,0 0-6 16,0 0 7-16,0 0-8 15,0 0-1-15,0 0 0 16,-2 0-19-16,-23-2-70 16,1 0-131-16,-8-2-518 0</inkml:trace>
  <inkml:trace contextRef="#ctx0" brushRef="#br0" timeOffset="-198407.28">7810 2578 1485 0,'0'0'351'15,"0"0"-176"-15,0 0 62 16,0 0-43-16,0 0-70 16,0 0-52-16,0 0-47 15,-11-9-25-15,8 27 6 0,-1 9-4 16,4 8 33 0,0 3-3-16,0 2-19 0,0-4-5 15,0-6-8-15,0-6 1 16,0-6-1-16,2-8-20 15,-2-4-39-15,0-4-43 16,0-2-14-16,0 0 44 16,0-4-25-16,2-14-143 15,8-6 89-15,3-2 82 16,7 0 45-16,5 4 24 16,2 2 2-16,1 4 25 15,-1 4 28-15,-3 0 41 16,-1 0 30-16,-6-3-14 15,1 4-28-15,-1-3-11 16,-5 2-18-16,2-1-12 0,-5 1-8 16,0 2-12-16,-1 2 15 15,-3 1 10-15,0 0-9 16,-5 6 10-16,2 1-6 16,-2 0-13-16,0 0-12 15,0 0-18-15,0 8-11 16,0 11 11-16,0 8 0 15,0 5 18-15,2 2-1 16,0-4-17-16,3-2 0 16,-1-4 0-16,0-4 1 15,-2-4-1-15,1-4-1 16,-1-6-79-16,0-6-117 16,-2 0-393-16,0-2-898 0</inkml:trace>
  <inkml:trace contextRef="#ctx0" brushRef="#br0" timeOffset="-198082.92">8320 2601 1020 0,'0'0'815'16,"0"0"-627"-16,0 0-38 15,0 0-11-15,0 0-73 16,0 0-43-16,0 0 5 0,0 48 39 16,0-20-21-16,0 2-15 15,0 2-7-15,0-4-17 16,0-2-1-16,0-4 2 16,0-4-8-16,7-2 14 15,0-2-14-15,1-2-7 16,4-2 7-16,1-4-1 15,3-2-31-15,4-4-68 16,6 0-94-16,-5-8-168 16,-4-8-260-16</inkml:trace>
  <inkml:trace contextRef="#ctx0" brushRef="#br0" timeOffset="-197879.91">8253 2749 1326 0,'0'0'314'0,"0"0"-212"16,0 0-27-16,0 0-27 16,0 0-14-16,0 0-34 15,0 0-26-15,110-20-177 16,-90 16-556-16</inkml:trace>
  <inkml:trace contextRef="#ctx0" brushRef="#br0" timeOffset="-197245.82">8714 2502 1356 0,'0'0'338'16,"0"0"-113"-16,0 0 32 15,0 0-70-15,0 0-71 16,0 0-55-16,0 0-33 16,0 22-27-16,-2 13 38 0,-6 11 55 15,-3 8-22 1,1 8-28-16,2 4-12 0,-1 6-16 15,3 4 12-15,-2 6-14 16,2 7-13-16,1-1 6 16,3 0 1-16,0-1-7 15,2-7 0-15,0-6-1 16,0-4 1-16,0-6-1 16,0-5 0-16,0-5 1 15,0-6 8-15,0-4-9 16,-2-4 0-16,-3-4 0 15,2-2 1-15,3-2-1 16,0-2 1-16,0-4 1 16,0-2-1-16,0-6 5 15,0-2-5-15,0-2-1 0,0 0 0 16,0-1-4-16,0-1 4 16,-3-1 0-16,2 2 1 15,-1-3 0-15,2-2 0 16,0-4 0-16,0 0 5 15,0 0-6-15,0 0 0 16,0 4-1-16,0 0 1 16,0 0 0-16,0 2-1 15,0 0 1-15,0-2 0 16,0-4 0-16,0-2 0 16,0-2 0-16,0 0 0 0,0 0-66 15,12-24-101 1,-4-6-383-16,3-4-373 0</inkml:trace>
  <inkml:trace contextRef="#ctx0" brushRef="#br0" timeOffset="-196373.48">9044 2677 1026 0,'0'0'277'0,"0"0"-134"15,0 0 41-15,0 0-9 16,0 0 14-16,0 0 0 16,0 0-28-16,-10-22-29 15,10 22-28-15,0 0-35 16,-2 0-30-16,-4 4-39 15,2 18-9-15,-5 12 9 16,1 8 7-16,0 6-6 16,2 0 1-16,4-6 5 15,2-7-3-15,0-12-4 16,0-6-1-16,0-10-12 0,4-3-3 16,5-4 8-1,4 0-19-15,4-4 14 0,2-14-8 16,1-6-9-16,1-4 8 15,-6 2 7-15,-2 6-20 16,-4 4 17-16,-2 10 10 16,-5 4-2-16,2 2-41 15,-2 0-20-15,5 12 40 16,0 6 24-16,2 0 7 16,2-2-1-16,1-1 1 15,-2-8 0-15,3 0 8 16,-1-6-8-16,3-1 2 15,1 0 4-15,-1-8 11 16,4-8-5-16,-6-4 10 16,-2-2 2-16,-4-4 4 0,-3 0 8 15,-4 0-21-15,0 4-14 16,0 2 8-16,0 6-9 16,-9 2-6-16,3 6-6 15,-1 0-44-15,2 4-97 16,3 2-141-16,0 0-364 0</inkml:trace>
  <inkml:trace contextRef="#ctx0" brushRef="#br0" timeOffset="-196054.37">9458 2651 1111 0,'0'0'491'16,"0"0"-351"-16,0 0 5 16,0 0-49-16,0 0-24 15,0 0 80-15,0 0-33 16,-17 120-44-16,15-84-13 16,2-2-22-16,0-2-13 15,0-4-14-15,2-6 2 16,5-6-14-16,-1-3-1 15,4-6 6-15,-2-3-4 16,3 0-1-16,1-4 9 0,1 0-10 16,5 0-58-16,1-19-123 15,-2-6-205-15,-9 1-304 0</inkml:trace>
  <inkml:trace contextRef="#ctx0" brushRef="#br0" timeOffset="-195895.1">9375 2747 798 0,'0'0'597'0,"0"0"-517"16,0 0-42-16,0 0 11 16,153-18-26-16,-106 18-23 0,-2-2-313 15</inkml:trace>
  <inkml:trace contextRef="#ctx0" brushRef="#br0" timeOffset="-195129.5">9759 2470 567 0,'0'0'618'16,"0"0"-519"-16,0 0-63 15,0 0 35-15,0 0-17 16,0 0 59-16,0 0 34 16,-12 99-44-16,-1-49 3 15,-1 12-6-15,-2 14-12 16,0 12-5-16,3 20-13 15,-3 23-41-15,4 15-4 16,-2 6-5-16,1-9-2 16,-3-9-7-16,0-9 0 0,0-1 10 15,6-20-2-15,0-24-10 16,3-22 2-16,1-9-4 16,0 1-7-1,-3 6 6-15,-1 0 1 0,6-8 11 16,0-5 0-16,-1-10-2 15,3-7 20-15,0-3-1 16,-2-7 6-16,-1-2-19 16,0-4 0-16,-1 0-1 15,-1-2-10-15,1 0-1 16,-4 2-4-16,4-2-5 16,-3 0-1-16,3 2 0 0,-11 4-11 15,2-2-133-15,-1-4-514 16</inkml:trace>
  <inkml:trace contextRef="#ctx0" brushRef="#br0" timeOffset="-188212.98">10163 2646 1075 0,'0'0'389'0,"0"0"-249"0,0 0-67 16,0 0 62-16,0 0-7 15,18 0-16-15,-10-5-11 16,4-4-25-16,-1 4-3 16,0-3-17-16,-2 2-13 15,2-1 4-15,-4 2-9 16,-1-4-13-16,-2 4 5 16,-4-4-23-16,0 1 8 15,0 2 6-15,0 2 6 16,0 0-13-16,-15 3-8 15,-5 1-6-15,-9 0-1 16,-7 11 0-16,-1 14-6 0,-3 5 1 16,7 8 6-16,6 0 0 15,6 2-1-15,13 0-7 16,3-2 7-16,5-4-5 16,0-4 6-16,9-6-6 15,3-6 0-15,5-4 6 16,-2-5-1-16,3-5 1 15,-1-3 0-15,-2-1 10 16,-2 0-10-16,3 0 0 16,-1-1 0-16,5-16 2 15,1-1-2-15,0-4 8 16,4-2-8-16,-3 2 1 16,-3 2 4-16,-6 4-5 0,-5 6 0 15,-3 2 5-15,-2 6-3 16,-3 2-4-16,0 0 1 15,0 0-9-15,0 0 4 16,0 0-17-16,0 6 13 16,-6 10 9-16,-2 6 1 15,1 0 1-15,1 2-1 16,0 0-1-16,6-2 0 16,-2 1 0-16,2-4 1 15,0 2-1-15,0-2 0 16,0-1-6-16,0-1-51 15,0-3-36-15,0-4-135 16,0-4-137-16,0-6-483 0</inkml:trace>
  <inkml:trace contextRef="#ctx0" brushRef="#br0" timeOffset="-187046.49">10493 2717 1542 0,'0'0'280'0,"0"0"-141"16,0 0 44-1,0 0-66-15,0 0-80 0,0 0-25 16,0 0-12-16,-11 14 1 15,-5 8 0-15,5 4 0 16,-1 2 0-16,8 0 5 16,4-2-3-16,0-2-3 15,0-6 1-15,0-4 0 16,0-6 12-16,2-3-13 16,0-5 0-16,0 0 0 15,6 0 12-15,3 0 4 16,3-13 4-16,3-6-19 15,1-4 8-15,-3-1-9 16,-1 2 9-16,-7 4-8 16,-3 6-1-16,-2 2 1 0,0 4 1 15,-2 4-2 1,0 2 0-16,0 0-11 0,0 0 5 16,0 10-9-16,-2 6 7 15,0 4-9-15,2 2-23 16,0-2 0-16,0-4-8 15,6-2 23-15,3-4 8 16,3-6 8-16,1-1 7 16,1-3 2-16,-1 0 1 15,0-4 11-15,0-13-12 16,0-1 1-16,1-4 0 16,-5-2 7-16,0 0-6 15,-2 2 20-15,-1 2-12 0,1 2-4 16,-3 6 3-16,1 2-8 15,-3 6 0 1,1 4-1-16,-3 0-1 0,2 0-27 16,0 16 17-16,0 6 11 15,0 2-1-15,1 0 1 16,-1-4 0-16,0-2-1 16,-2-8 1-16,2-4 0 15,-2-4 1-15,0-2 7 16,2 0 16-16,3 0 39 15,-1-6 32-15,8-12-33 16,1-6-44-16,3-2-7 16,-1 0-10-16,-1 2-1 15,-3 6 0-15,-2 8-6 16,-2 6-1-16,-3 4-16 0,-2 0-27 16,0 8 17-1,0 8 22-15,1 2 10 0,-1-2 0 16,0-4 1-16,0-4-1 15,0-4 2-15,-2-2-1 16,1-2 1-16,2 0 12 16,1 0 10-16,2-8 11 15,3-8-13-15,0-4-19 16,4 2-2-16,-2 2-2 16,1 4 2-16,-1 6-7 15,-3 4-17-15,4 2-6 16,1 0 9-16,1 6 5 15,1 10 7-15,-1-2-4 16,1 0 3-16,-2-4 10 0,-1-4-6 16,-4-4 6-16,1-2 7 15,1 0 3-15,0-2-8 16,-1-12 7-16,-3-2-9 16,0 2 12-16,-4 0-11 15,-2 4 21-15,0 1 12 16,0 6 26-16,0 3-25 15,0 0-18-15,0 0-17 16,0 0-16-16,0 12 16 16,0 2-2-16,0 0 0 15,9 2 0-15,20 2-51 16,-3-6-149-16,1-2-458 0</inkml:trace>
  <inkml:trace contextRef="#ctx0" brushRef="#br0" timeOffset="-184799.36">10079 3503 803 0,'0'0'380'15,"0"0"-268"-15,0 0-79 0,0 0-1 16,0 0 13-1,0 0 30-15,0 0 4 0,71-54 1 16,-65 46-6 0,-2 2 4-16,-1 2-7 0,-2 0 16 15,-1 2-17-15,0 2 19 16,0 0-6-16,0 0-24 16,0 0-18-16,-10 0-10 15,-13 0-19-15,-6 10-6 16,-4 12-4-16,-2 6-1 15,-1 6 12-15,7 0-12 16,4 2 0-16,8-4 2 16,9-2-3-16,4-4 0 15,4-5 0-15,0-3 0 16,10-4 0-16,5-6 6 0,3-4-6 16,3-3 14-16,2-1-5 15,4 0-2-15,-2-1-5 16,-2-11-1-16,-4-1 9 15,-3-1-4-15,-5 2 4 16,-3 2 1-16,-3 0-2 16,0 5-7-16,-1-2 3 15,-1 3-5-15,-1 0-54 16,0 2-202-16,-2 2-488 0</inkml:trace>
  <inkml:trace contextRef="#ctx0" brushRef="#br0" timeOffset="-184212.6">10241 3581 924 0,'0'0'797'15,"0"0"-660"-15,0 0-61 16,0 0-1-16,0 0-52 16,0 0-23-16,0 0 0 15,42 18 8-15,-28 6 3 16,-3 2 0-16,-3 5-11 16,-3-4 9-16,-2 0-9 0,-1-8 7 15,-2-1-7-15,0-7 1 16,0-4 1-16,0-4-1 15,0-2 6-15,0-1 14 16,0 0 38-16,0-1 68 16,0-16-50-16,0-2-42 15,0-2 14-15,0 3-13 16,0 4-8-16,0 2-1 16,0 5-17-16,0-2-2 15,0 3-7-15,4-1-1 16,1-2 0-16,1-1 0 0,3 0-2 15,2-2 1 1,0 2 1-16,0 0-2 0,1 0 1 16,-1 0-11-16,-5 0 0 15,2 0-6-15,-4 2 5 16,0 0-2-16,0 0-7 16,1 0-6-16,1 2-11 15,0-2 2-15,0 2-2 16,-2 2-17-16,1 0-3 15,-3 2-19-15,0 0-126 16,0 0-167-16,0 2-436 0</inkml:trace>
  <inkml:trace contextRef="#ctx0" brushRef="#br0" timeOffset="-181976.83">10083 3463 573 0,'0'0'540'16,"0"0"-419"-16,0 0 42 16,0 0 30-16,0 0-26 0,0 0-32 15,0 0 41-15,0-20 1 16,0 16-74-16,0 2 19 16,0 0 1-16,0 2-38 15,0 0-22-15,-2 0-17 16,-2 0-34-16,-6 18-12 15,-5 18 0-15,-3 12 0 16,0 8 21-16,2 8-10 16,5 0-10-16,4-5 0 15,4-7 6-15,2-8-6 0,1-8 1 16,0-10-2-16,0-6 5 16,0-8-5-16,0-4-1 15,0-4-14-15,0-2-55 16,0-2-45-16,0 0-55 15,0 0-96-15,-2-10-68 16,-1-6-470-16</inkml:trace>
  <inkml:trace contextRef="#ctx0" brushRef="#br0" timeOffset="-181688.84">10013 3499 804 0,'0'0'713'15,"0"0"-470"-15,0 0 6 16,0 0-42-16,0 0-68 16,0 0-8-16,0 0-21 15,97-72-22-15,-66 62-11 16,2 0-19-16,-1 2-26 15,-1 1-16-15,-4 6-16 16,-6-1-6-16,-3 2-63 16,-7 0-78-16,-11 3-119 15,0 14-236-15,-15-1-44 0</inkml:trace>
  <inkml:trace contextRef="#ctx0" brushRef="#br0" timeOffset="-181479.83">9978 3735 687 0,'0'0'821'0,"0"0"-665"16,0 0-67-16,0 0 107 16,0 0-73-16,0 0-63 15,0 0-14-15,114-19-19 16,-98 16-27-16,3 2-105 15,-3 1-196-15,-1 0-429 0</inkml:trace>
  <inkml:trace contextRef="#ctx0" brushRef="#br0" timeOffset="-180987.75">10417 3645 62 0,'0'0'1423'15,"0"0"-1132"-15,0 0-107 16,0 0-5-16,0 0-83 16,0 0-63-16,0 0-20 15,-22-6 2-15,4 18-14 0,2 3 20 16,0-4 10-16,8 3-6 15,6-2-10-15,2 2-14 16,0 0 8-16,0 3-7 16,8-1-1-16,6-2 6 15,-1-3-1-15,3 0-5 16,1-7 5-16,2-4 3 16,-2 0-2-16,3 0-6 15,-1-6 14-15,-2-6-2 16,-1-3-11-16,-5 1 14 15,-5 0-7-15,-4 2 13 16,-2 1-11-16,0 0 2 16,0 1-7-16,0 0 9 0,-10 1-2 15,-1-2-7 1,-5 4-6-16,1 0 0 0,-2 1 0 16,1 5 0-16,1-2 0 15,2 3-9-15,-3 0 0 16,-4 3-78-16,5 8-190 15,1-1-327-15</inkml:trace>
  <inkml:trace contextRef="#ctx0" brushRef="#br0" timeOffset="-180568.65">10615 3625 1517 0,'0'0'309'0,"0"0"-185"16,0 0 51-16,0 0-59 16,0 0-82-16,0 0-29 15,0 0-4-15,-40 28 5 16,31-4 9-16,2 1 0 15,7-3-13-15,0-4-1 16,0-3 13-16,16-5-8 16,0-6 6-16,4-4 3 15,-3 0-8-15,1 0 13 0,1-7-1 16,-4-11 5-16,-1-3-4 16,-6 2 10-16,-1-6 6 15,-7 6 8-15,0 0-14 16,0 3-19-16,-2 6-10 15,-11 4-1-15,-6 6-6 16,2 0-7-16,-5 0-27 16,-7 30-57-16,6-4-162 15,3 0-394-15</inkml:trace>
  <inkml:trace contextRef="#ctx0" brushRef="#br0" timeOffset="-179662.49">9680 4028 713 0,'0'0'236'0,"0"0"-138"16,0 0-24-16,0 0-26 15,0 0 30-15,0 0 61 16,0 0 16-16,-74 9-9 15,74-9-29-15,0 0-16 16,0 0-13-16,0 0-8 16,0 0-37-16,0 1-20 15,9 3-15-15,15 2-7 16,15 2 30-16,9 0 2 0,14 1-13 16,5-1 4-1,9-2-6-15,3-2-9 0,7-4 5 16,1 1 3-16,4-1 0 15,3 0-5-15,2 0 10 16,-1 3-16-16,-1 1-4 16,-5-3-1-16,0 4 7 15,-2-1 14-15,-2-3 22 16,-7 3-9-16,-8-1-9 16,-11-3 9-16,-14 0 9 15,-14 0 2-15,-11 0-11 16,-7 0 5-16,-6 0-1 15,-3 0-12-15,-4 0-4 16,2 0-14-16,-2 0-1 16,0 0-8-16,0 0 1 0,0 0-1 15,0 6-19-15,-23 8-122 16,-6 2-128-16,-9-2-573 0</inkml:trace>
  <inkml:trace contextRef="#ctx0" brushRef="#br0" timeOffset="-177096.77">10000 4425 58 0,'0'0'1407'0,"0"0"-1092"15,0 0-110-15,0 0 58 16,0 0-30-16,0 0-59 15,0 0-59-15,0-12-38 16,0 12-25-16,0 0-19 16,0 0-9-16,0 0-13 0,0 12-4 15,5 6 1 1,-1 9 4-16,0 2-2 0,2 2-1 16,-2 0-8-16,0 0 0 15,-4-5-1-15,0-2-5 16,0-6-37-16,0-2-88 15,-4-4-137-15,-9-4-275 16,5-6-335-16</inkml:trace>
  <inkml:trace contextRef="#ctx0" brushRef="#br0" timeOffset="-176712.01">9923 4452 1375 0,'0'0'274'0,"0"0"-164"16,0 0 32-16,0 0-2 15,0 0-44-15,0 0-36 16,0 0 8-16,66-21 3 16,-34 21-16-16,-1 0-16 15,0 12-23-15,0 8-4 16,-2 9-2-16,-5 3-1 15,-6 4-8-15,-5-2 3 16,-5 0 2-16,-8-2-4 0,0-4-2 16,0-6 1-1,-14-2-1-15,-8-6 6 0,-3-2 1 16,-4 0-1-16,0-4 6 16,-2-2-11-16,2-4 1 15,0-2-1-15,4 0 5 16,6 0-5-16,3 0 0 15,7 0-1-15,7-4-92 16,2-10-172-16,9 2-312 16,11 2-736-16</inkml:trace>
  <inkml:trace contextRef="#ctx0" brushRef="#br0" timeOffset="-175978.38">10345 4582 1403 0,'0'0'313'0,"0"0"-123"16,0 0 67-16,0 0-69 16,0 0-74-16,0 0-65 15,0 0-25-15,-6-21-18 16,-9 34-6-16,-3 9 8 15,-5 6 3-15,6 2-2 16,1-2 2-16,7-4-11 16,5-4 1-16,4-6 5 15,0-4-6-15,0-4 1 0,0-4-1 16,0-2 9-16,4 0 0 16,7-6 9-16,5-12-8 15,1-6-4-15,-1-4 0 16,-3 2-6-16,-1 6-5 15,-6 4 4-15,-3 8 0 16,-3 4 0-16,0 4-13 16,0 0-11-16,0 8-14 15,0 10 25-15,0 4 13 16,6 0-9-16,3-2 1 16,0-6 1-16,2-2 3 15,-2-6 5-15,3-4 1 0,-2-2 0 16,1 0 7-16,3 0-8 15,-1-12 6-15,1-4 0 16,-1-4 0-16,1-2-5 16,-1 2 0-16,3 0-1 15,-3 6 0-15,0 4-11 16,-2 4-5-16,-2 6-8 16,0 0 6-16,-2 4 3 15,0 12 9-15,-3 4 5 16,0-2 0-16,-2 0 0 15,1-4-1-15,-1-6 2 16,0-4 0-16,2-2 0 16,1-2 11-16,4 0 5 0,2 0 38 15,5-12-19-15,3-4-9 16,0-2-13-16,1 2-11 16,-5 4 11-16,-1 2-8 15,-3 6-5-15,0 4-1 16,0 0-16-16,7 6-30 15,-2 10-138-15,-3 0-413 0</inkml:trace>
  <inkml:trace contextRef="#ctx0" brushRef="#br0" timeOffset="-175128.77">10010 5207 1558 0,'0'0'312'15,"0"0"-159"-15,0 0 62 16,0 0-72-16,0 0-83 15,0 0-35-15,0 0-18 16,0 41 5-16,0-11 19 16,0 2-7-16,0 2-2 15,6-4-2-15,-3-2-14 16,-1-4-6-16,0-6 0 16,0-6 0-16,-2-2-73 15,0-4-126-15,0-4-148 0,-2-2-321 16</inkml:trace>
  <inkml:trace contextRef="#ctx0" brushRef="#br0" timeOffset="-174907.07">10027 5224 1371 0,'0'0'528'15,"0"0"-386"-15,0 0 10 16,0 0-1-16,0 0-55 16,0 0-51-16,0 0-29 15,140-25-10-15,-115 24-6 16,-3 1-103-16,-7 0-227 16,-5 0-296-16,-8 0-647 0</inkml:trace>
  <inkml:trace contextRef="#ctx0" brushRef="#br0" timeOffset="-174736.8">10102 5408 1230 0,'0'0'609'0,"0"0"-486"16,0 0-55-16,0 0 25 15,0 0-34-15,0 0-34 16,0 0-25-16,108-6-84 15,-81 0-150-15,-8 0-391 0</inkml:trace>
  <inkml:trace contextRef="#ctx0" brushRef="#br0" timeOffset="-174389.83">10593 5352 1572 0,'0'0'255'0,"0"0"-185"15,0 0-37-15,0 0-1 16,0 0-4-16,0 0 3 16,0 0 0-16,-76 70-7 15,76-62 4-15,3-4 28 0,12-2 9 16,5-2 18-1,3 0-18-15,-2 0-16 0,0-4-23 16,-5-8-3-16,-8-2 5 16,-1-2 6-16,-7 0-6 15,0 0-17-15,-5 0-10 16,-13 3-1-16,-1 6-15 16,-2 1-48-16,-3 6-86 15,9 0-152-15,3 0-342 0</inkml:trace>
  <inkml:trace contextRef="#ctx0" brushRef="#br0" timeOffset="-174014.96">10869 5300 1420 0,'0'0'256'15,"0"0"-186"-15,0 0-34 16,0 0 21-16,0 0 0 16,0 0-8-16,0 0 23 0,6 62 35 15,8-58 14-15,-1-4-3 16,1 0-20-16,-1 0-31 15,1-2-15-15,-5-10-19 16,-3 0-2-16,-4 0-4 16,-2-2-8-16,0 0-16 15,-2-1-3-15,-11 4-3 16,-3 1-18-16,1 2-68 16,-1 1-63-16,1 1-152 15,3 1-276-15,6 1-864 0</inkml:trace>
  <inkml:trace contextRef="#ctx0" brushRef="#br0" timeOffset="-173744.16">11060 5033 1490 0,'0'0'325'15,"0"0"-135"-15,0 0 74 16,0 0-85-16,0 0-102 16,0 0-53-16,0 0-5 15,4 56 11-15,-2-18 24 16,2 4-32-16,2 0-10 0,3-1 7 16,-1-5-19-1,-2-6-16-15,-2-6-143 0,-4-10-155 16,0-6-348-16,0-8-822 15</inkml:trace>
  <inkml:trace contextRef="#ctx0" brushRef="#br0" timeOffset="-173618.99">11193 5184 712 0,'0'0'1064'15,"0"0"-936"-15,0 0-128 16,0 0-41-16,137-3-607 0</inkml:trace>
  <inkml:trace contextRef="#ctx0" brushRef="#br0" timeOffset="-173113.66">9982 5859 1549 0,'0'0'353'0,"0"0"-252"0,0 0-50 16,0 0 33-16,7 108-30 15,-4-73-36-15,-3-3-18 16,0-2-110-16,0-10-157 15,0-8-295-15</inkml:trace>
  <inkml:trace contextRef="#ctx0" brushRef="#br0" timeOffset="-172776.54">9936 5855 1255 0,'0'0'338'0,"0"0"-227"0,0 0-57 16,0 0 69-16,0 0-24 15,127 14-43-15,-101 6 25 16,1 0 32-16,-2 5-30 16,-6-4-31-16,-2 1-19 15,-7 0-17-15,-3-1-10 16,-7-3 1-16,0-4 4 15,0 0-11-15,-7-2 10 16,-10 0-9-16,-3-5-1 16,-3 0 9-16,1-3-9 15,2-4-5-15,4 0-42 16,7 0-55-16,9-4-86 16,0-14-127-16,23 4-185 0,2-2-214 0</inkml:trace>
  <inkml:trace contextRef="#ctx0" brushRef="#br0" timeOffset="-172179.56">10455 5917 1420 0,'0'0'259'0,"0"0"-128"16,0 0 26-16,0 0-27 15,0 0-77-15,0 0-19 16,0 0 3-16,-81 38 9 0,71-16 4 15,3 0-20 1,7-1-10-16,0-3-9 0,0-6-4 16,0-5-6-1,7-4 7-15,6-3 3 0,1 0-2 16,3-3 6-16,1-15-13 16,1-5-1-16,0-4-1 15,-5-1-1-15,-4 4 1 16,-3 6-6-16,-3 6 5 15,-4 6-13-15,2 6 3 16,-2 0-10-16,0 0-13 16,3 18 25-16,2 0 4 0,1 2 5 15,5-3 1 1,3-3 4-16,-1-5-4 0,2-3-1 16,1-3 9-1,-1-3 3-15,1 0 10 0,2-3-3 16,0-11 11-16,-2-4-8 15,-1 0-4-15,-1-1-4 16,-1 2-13-16,-5 3-2 16,0 8 1-16,-2 2-6 15,-1 4-8-15,1 0-1 16,3 6 13-16,0 6 2 16,4 2 0-16,-1-4 0 15,1 0-1-15,1-3 2 16,3-4 7-16,4-3-2 15,1 0 6-15,8 0 5 16,7-2-11-16,0-10 10 16,5-2-15-16,4 0 0 0,11-4-1 15,-8 4-81-15,-16 2-470 0</inkml:trace>
  <inkml:trace contextRef="#ctx0" brushRef="#br0" timeOffset="-163953.93">5828 3204 312 0,'0'0'220'0,"0"0"-108"0,0 0-1 15,0 0 0-15,0 0-40 16,-4 0-10-16,4 0-16 16,-1 0 15-16,1 0-16 15,-3 0 24 1,3 0-10-16,-2 0 20 0,2-2-14 15,-2 2-5-15,2 0-5 16,0 0-12-16,0-2-2 16,0 2-4-16,0 0-2 15,0 0-10-15,0 0 0 16,0 0-10-16,0 0-3 16,0 0-5-16,0 0-5 15,2 0-1-15,8 0 0 0,3 0 11 16,2 6-11-1,1 0 7-15,4 2-3 0,0 0 4 16,4 0 2-16,-1 0-9 16,1 2 7-16,1-4-7 15,1 3 8-15,1-4 7 16,0-1 3-16,2 2-7 16,-4-2 2-16,1 0-2 15,0 0-11-15,1 0 9 16,0 1-4-16,0-1-5 15,0 1 8-15,0 0-3 16,2-1 0-16,2 0 2 16,-2 0-7-16,0-1 6 15,-2 1-7-15,1 0-5 16,-1 0 5-16,2 2 2 0,-2-2-1 16,2 3 0-1,-3-3-1-15,3 0 1 0,-2 2 0 16,0-5 0-16,-1 3 0 15,-1 1-1-15,-3-3 0 16,1 1 1-16,-4 0-1 16,2-3 1-16,-3 0-1 15,1 1 3-15,2-1 2 16,1 0-4-16,0 0-1 16,3 0 1-16,1 0-1 15,1 0 0-15,0 0 0 16,0 0 0-16,-1 0 7 15,-4 0-6-15,1 0 0 16,0 0-1-16,-6 0 1 16,3-1 1-16,-6-3-2 0,6 0 10 15,-7-1-10-15,0 4 0 16,-2-3 1-16,1 0-1 16,-1 0 1-16,-3-2 10 15,4-1 5-15,-1 0 10 16,0-4 8-16,3 1-8 15,-4-4 2-15,7 2-13 16,-2 1 4-16,1-4 0 16,-1 1-9-16,1 2 1 15,-5 0-1-15,2 2 5 0,-4-2 14 16,2 0 7 0,0 0-15-16,-2 0 4 0,0 0-9 15,0 2-6-15,0 0 5 16,-2 0-6-16,1-2 10 15,-1 0 5-15,2-4-3 16,0 0 0-16,0 0 3 16,-1-2-5-16,0 2-3 15,0 0-1-15,-1 2-2 16,-3 1 2-16,2-1 6 16,-2 1 0-16,-2-4 4 15,0 2 4-15,0-6 2 16,-2 3-3-16,0-4-7 15,0 2-3-15,0-2-2 16,0 0-5-16,0 0 20 0,0 2-7 16,0 0-7-16,0 2-11 15,-2 2 6-15,-2 2-11 16,0 0 0-16,-4 2 6 16,4-2 1-16,-1 0-7 15,1 0 6-15,0 0-5 16,-1 0 8-16,-1 2-8 15,3-1-1-15,-1 2 11 16,-1 0-12-16,-1 1 0 16,1 0 5-16,-3 1-4 15,3 0-1-15,-2-1 0 16,1 0 0-16,-4 2 0 16,1-2-1-16,3 2 1 0,-3-2 0 15,1 2 0 1,-2 0 0-16,4 0 0 0,-1 0 0 15,0 0 0-15,-2 0 1 16,0 0-1-16,3 2 0 16,-6-2 0-16,3 0 1 15,1 2-1-15,-4-2-6 16,3 2 6-16,-1 0 0 16,-1 0 0-16,1 0 0 15,0 2-6-15,-2 0 5 16,1 0 0-16,-2 2 0 15,1-4 0-15,-1 2 0 16,-1-2 1-16,1 0 0 16,-3-2 1-16,3-1-1 0,-1 2 0 15,2-1 0-15,-1 0 2 16,-1-1-2-16,1 1 0 16,-3 1 0-16,-2-1-1 15,2-2 1-15,-1-2 1 16,-1 2-1-16,-3-3 5 15,4 4-5-15,-3-2-1 16,-1-1 1-16,0 3-2 16,0-2 2-16,3 1 0 15,1 0 0-15,-1 2-1 16,-2 0-4-16,2 2 4 16,-2 0 1-16,-2 4-1 15,0-2-8-15,-3 2 0 0,2 0 8 16,2 0-1-16,-2 2-8 15,3 0 9-15,-2 0 0 16,0 0-14-16,-3 0 14 16,-2 0 0-16,-2 0 0 15,0 0 0-15,0 0 0 16,1 0-1-16,1 2 2 16,0 0-1-16,2 2 0 15,1 0 0-15,1 2-1 16,2 0 1-16,0 0 0 15,0 2 1-15,-2 0 0 16,1 2-3-16,-3 2 2 16,-2 2 1-16,2 3-1 0,-1-2-1 15,2 3 1 1,-1 3-5-16,2-3-4 0,2 1 10 16,-2-2 6-16,3 1-5 15,-3-2-1-15,2 0 0 16,-2 0 1-16,1 0-1 15,0 2-1-15,0 0 1 16,-1 0-1-16,3 2 1 16,-2 2 0-16,2 0-1 15,-1 0 1-15,6 0-1 16,1 1-5-16,3-1 6 16,1 1-6-16,0 0 6 0,4 3-5 15,-1 0 5 1,3-2 0-16,2 2 1 15,-3 2-1-15,3-2 0 0,0 2 0 16,-1 2 1-16,3 2-1 16,0 4 1-16,0 1-1 15,0-1 0-15,0 0 0 16,0-4 0-16,0-2-1 16,0-4 1-16,0-2 1 15,7-2-1-15,4-4 0 16,7 0-1-16,2 0 0 15,2 0 1-15,7 0 1 16,3 2-1-16,12 14-36 16,-4-6-100-16,-11-6-331 0</inkml:trace>
  <inkml:trace contextRef="#ctx0" brushRef="#br0" timeOffset="-159048.79">6137 4168 671 0,'0'0'619'0,"0"0"-475"16,0 0-54-16,0 0 85 16,0 0 17-16,0 0 3 15,0-4-25-15,0 4-21 16,0 0-21-16,0 0-18 0,0 0-37 15,0 0-20-15,0 0-3 16,0 0-8-16,0 0-8 16,0 0-8-16,0 0-4 15,0 0-1-15,0 0-3 16,0 0 2-16,0 0-2 16,0 0-3-16,0 0 2 15,0 0-2-15,0 0-4 16,0 0-4-16,0 0-1 15,0 0 0-15,0 0 0 0,0 0 0 16,0 0-5 0,0 0 5-16,0 0 0 15,0 0 2-15,0 0-2 16,0 0 0-16,0 0 1 16,0 0-1-16,0 0 2 15,0 0-7-15,0 0 10 16,0 0-5-16,0 0 1 15,0 0-5-15,0 0-1 16,0 0 5-16,0 0-6 16,0 0 0-16,0 0-1 15,0 0-74-15,-2-5-124 16,-10-1-398-16,-1-2-1501 0</inkml:trace>
  <inkml:trace contextRef="#ctx0" brushRef="#br0" timeOffset="-157814.18">6297 4167 1026 0,'0'0'713'0,"0"0"-610"16,0 0-74-16,0 0-29 16,0 0 0-16,0 0-193 15,0 0-173-15</inkml:trace>
  <inkml:trace contextRef="#ctx0" brushRef="#br0" timeOffset="-157579.72">6297 4167 1455 0,'-95'30'401'0,"95"-34"-237"0,0 2-106 16,0-2 6-16,0 2-35 15,0 2-28-15,0-3-1 16,-2 3-58-16,-1 0-96 16,-3 0-169-16,5 0-653 0</inkml:trace>
  <inkml:trace contextRef="#ctx0" brushRef="#br0" timeOffset="-157321.28">6246 4203 1018 0,'0'0'651'16,"0"0"-499"-16,0 0-47 15,0 0 65-15,0 0-53 16,0 0-69-16,0 0-21 15,0-10-9-15,0 10-8 16,0 0-10-16,0 0-6 16,2 0-173-16,2 0-156 15,-2-2-270-15</inkml:trace>
  <inkml:trace contextRef="#ctx0" brushRef="#br0" timeOffset="-157091.9">6246 4203 1326 0,'64'-28'371'0,"-64"28"-215"15,0 0 10-15,0 0 30 16,0 0-114-16,0 0-54 15,0 0-19-15,0 0-9 16,0 0-57-16,-2 0-213 0,-2 0-429 0</inkml:trace>
  <inkml:trace contextRef="#ctx0" brushRef="#br0" timeOffset="-152578.72">19971 2171 1405 0,'0'0'193'15,"0"0"-110"-15,0 0 57 16,0 0-37-16,0 0-62 15,0 0-15-15,0 0-10 16,0 0-14-16,0 18-1 16,-12 9 17-16,-5 10 25 15,-1 8-18-15,-4 7-3 16,2 2-9-16,-1 0-7 16,4-2 3-16,3-6-9 15,1-6 6-15,7-8-5 16,-2-7-1-16,6-7 1 0,0-7 0 15,2 0-1 1,0-5 11-16,0 0-11 0,0-4 0 16,0 2 13-16,0-2-12 15,0 0-1-15,0 0 10 16,2 2 18 0,8-2 23-16,3 0 17 0,7 0 12 15,9-2-19-15,7 2-18 16,10-2-9-16,10 2-13 15,6 0-2-15,7 2-5 16,10 0-5-16,3 0 1 16,7 4-10-16,7 2 9 15,4 2 2-15,0 0-2 16,0 2-9-16,-5 0 1 0,-13 0 0 16,-10-2 8-16,-18-4-9 15,-14-2 0-15,-13-2 1 16,-9-2 4-16,-9-2-4 15,-5 0-2-15,-2 0-16 16,-2-12-108-16,0-8-166 16,0-4-388-16</inkml:trace>
  <inkml:trace contextRef="#ctx0" brushRef="#br0" timeOffset="-151844.28">20279 2157 1061 0,'0'0'188'0,"0"0"-43"16,0 0 9-16,0 0-71 15,0 0-45-15,0 0 14 16,0 0 13-16,-5-4-1 16,5 4 3-16,0 0 20 15,0 0-18-15,0-2-6 0,0 2 2 16,0 0-11-16,0-2-11 15,0 2-15-15,2 0-28 16,18 0 0-16,11 0 0 16,14 4 0-16,11 6 0 15,9 0 11-15,3 5-5 16,3-4 4-16,1 6 5 16,-5-3 0-16,-7 2 8 15,-7 0-5-15,-8-2-6 16,-9-4 1-16,-14-4-7 15,-7 0 3-15,-7-4-9 16,-6 0 14-16,-2-2-2 0,0 0 7 16,0 2-1-16,0-2 0 15,0 2-7 1,0 2-11-16,0 10-5 0,0 8-1 16,0 12 6-16,0 14 2 15,-8 8 7-15,0 6-8 16,-1 1-1-16,5-3 1 15,4-6 5-15,0-8-4 16,0-10-1-16,0-10-1 16,4-10 7-16,0-4-6 15,-1-6-1-15,-3-2 2 16,2-4-1-16,-2 0 7 16,0 0 11-16,0 0 39 0,2 0 12 15,-2 0 0-15,0 0-22 16,0 0-24-16,0 0-12 15,0 0-12-15,-7 0-46 16,-11-4-224-16,-9-2-639 0</inkml:trace>
  <inkml:trace contextRef="#ctx0" brushRef="#br0" timeOffset="-151092.16">20337 2783 1030 0,'0'0'227'0,"0"0"-55"15,0 0 44-15,0 0-82 16,0 0-38-16,0 0 0 15,0 0-18-15,0 2-22 16,-16 10-8-16,-9 6 43 16,-11 8-1-16,-10 10-23 0,-14 8-9 15,-16 10-27 1,-29 17 0-16,-28 13-16 0,7-12-6 16,15-12-8-16,18-17 9 15,24-17-9-15,-9 3 0 16,-12 2 8-16,8-1 17 15,4-2-10-15,9-2 15 16,13 0-11-16,9-4-14 16,12 0 4-16,10-6-10 15,10-2 0-15,4-2 1 16,6-6-1-16,5 0 0 16,0-2 0-16,0-2 0 15,0 0 0-15,0 2 1 0,0-2 0 16,12 2-1-1,1-4-49-15,24 0-125 0,2-12-321 16,-2-6-808-16</inkml:trace>
  <inkml:trace contextRef="#ctx0" brushRef="#br0" timeOffset="-150228.68">20296 2835 871 0,'0'0'256'16,"0"0"-103"-16,0 0 53 15,0 0-30-15,0 0-74 16,0 0-29-16,0 0-29 16,0 22-19-16,0-2 43 0,0 12 25 15,12 8-2-15,9 13-8 16,10 7-43-16,12 8-13 15,6 4 5-15,9 6-17 16,7 6-5-16,8 5-4 16,9 1-4-16,7 0 19 15,10-2 25-15,1-5 37 16,2-9-36-16,-6-10-2 16,-7-10-11-16,-12-12 1 15,-15-10 0-15,-16-10-15 16,-12-5-5-16,-12-9 16 0,-11-2 6 15,-7-5 2 1,-1 2 13-16,-3-3 2 0,0 0 14 16,0 0-3-1,0 0-17-15,0 0-9 0,0 0-9 16,0 0-9-16,0 0-10 16,0 0 2-16,0 0-12 15,0 0 0-15,0 0-1 16,0 0-12-16,0 0-74 15,0 0-117-15,0-3-176 16,-11-3-629-16</inkml:trace>
  <inkml:trace contextRef="#ctx0" brushRef="#br0" timeOffset="-146412.15">17964 3926 952 0,'0'0'204'0,"0"0"-139"16,0 0 71-16,0 0 3 0,0 0-41 15,0 0 2 1,0 0 18-16,0 0 17 0,0 0-6 16,0 0-14-16,0 0-29 15,0 0-24-15,0 0-9 16,0 0-16-16,0 0-10 15,0 0-11-15,0 0-2 16,0 0-2-16,0 0-2 16,0 0-3-16,0 0 5 15,0 0-3-15,0 0 5 16,0 0 2-16,0 0 0 16,0 0 1-16,0 0-7 15,0 0 8-15,0 0-8 16,0 0 2-16,0 0-1 0,0 0 2 15,0 0 9-15,0 0-2 16,0 0-1-16,0 0 4 16,0 0-2-16,0 0 8 15,0 0 0-15,0 0-7 16,0-2-2-16,0 0-14 16,0 0 2-16,0-4 7 15,-2 2-14-15,-6-2 5 16,2 0-5-16,-1 2-1 15,1-2 0-15,-2 0 2 16,0 2-2-16,-1-2 0 16,0 0 1-16,-4 0 0 15,2 0-1-15,-5 2 0 16,1-2 1-16,-4 0-1 0,2 2 0 16,-3 0-1-1,-3-1 1-15,4 0 0 0,-4 1 0 16,-2 0 1-16,3-1-1 15,0 2 1-15,0-3 0 16,1 1-1-16,0 1 0 16,0 1 1-16,-1-3-1 15,-1 1 0-15,2 1 0 16,-2 0 0-16,1 1 1 16,0 1-1-16,0-3 1 15,-1 4-1-15,3-2 0 16,2 2 0-16,0-2-2 15,-1 3 2-15,-2-1 1 16,-1 1-1-16,-4 0 0 16,-1 0 0-16,-2 0 0 0,0 0-1 15,2 0 1-15,0 0-1 16,0 0 1-16,-2 4 0 16,2 0 0-16,1 2 1 15,-1-1-2-15,1 2 1 16,1-1 0-16,3 2 0 15,0-3-1-15,2 4 1 16,1-1 0-16,2 0-8 16,3-1 7-16,-1 4 1 15,1 1 0-15,-1 0-2 16,-1 0 2-16,1 2 0 16,-1 0 0-16,3-2 0 0,1 0 0 15,3-2 0-15,1 0 0 16,1 0-1-16,0 0 1 15,-2 0 0-15,3 2 0 16,-1 0-1-16,0 0 1 16,-2 2-1-16,1 4 1 15,-1 0 1-15,-3 3-1 16,4-3 1-16,-1 0-1 16,-1-4 0-16,6-4 1 15,0-1-1-15,-1 2 0 16,1-1 0-16,0-2 0 0,-2 2 0 15,4 0 0 1,0 2 1-16,2 0 0 0,0 0 0 16,0 2 0-16,0 0-1 15,0 2 7-15,0-2-7 16,2 0 0-16,6-2 4 16,3 0-3-16,-3 0-1 15,6 0 1-15,-1 0-1 16,5 0 0-16,2 0 9 15,2-2-9-15,7 2 6 16,2-2-5-16,5 2-1 16,2-2 1-16,2 1 0 15,0-1 0-15,4-1 1 16,1 0-1-16,2 0 1 16,2 0-2-16,5-1 1 0,4-1-1 15,0 1 1 1,1 1 0-16,-1-4-1 0,0 4 1 15,-4-3 5-15,-2-3-6 16,-4 1 0-16,-1 1 0 16,0-1 0-16,0-2 0 15,-1 1 0-15,-1-3 0 16,-1 0 0-16,-1 0 0 16,-1 0 0-16,-2 0 1 15,-2-1 1-15,-4-7-1 16,-6-1 7-16,1 0-8 15,-4-1 1-15,-1 0 0 16,1-2 0-16,0 2-1 16,-6 2 1-16,2-2-1 0,-6 3-2 15,-1 0 2-15,-6 0 2 16,4-1-1-16,-3 1-1 16,2-6 8-16,0 1-7 15,-2 1-1-15,-3-2 2 16,1 1-1-16,-4 2 1 15,4 2 7-15,-5 0-8 16,0 2 0-16,2-2 5 16,-2 0-6-16,0 2 6 15,1-2-6-15,-3 0 1 16,0 0 9-16,0-2-2 16,0 2 2-16,0 0-3 15,0-2-5-15,0 0 8 16,0 0-4-16,0 0-4 0,-3 2 4 15,-3-2 0-15,-4-2-5 16,0 2-1-16,-1-2 0 16,-3-1 1-16,3 4 0 15,-2 0-1-15,-1 2-1 16,3-1 1-16,-2 0 1 16,2-1 0-16,-3 1 0 15,3-2 1-15,-2 1 5 16,-1-1 1-16,3 2-2 15,3-1 0-15,-2 4-5 16,4-2 8-16,-1 1-1 16,1 1-7-16,-3-2 1 0,2 1 8 15,2 1 1 1,1 0-2-16,0-1-2 0,-1 4 5 16,3-2-3-16,-1 2 0 15,3 0 0-15,-1 0-9 16,-2 0 6-16,1 0-1 15,-1 0 1-15,1 0-6 16,0 0 0-16,0 0 10 16,2-2-2-16,-2 2 2 15,2 0 4-15,0 0-13 16,-2 0 17-16,0-2-9 16,-1 2 3-16,1-2-5 0,-1 2-1 15,3 0-4-15,-2 0-1 16,2 2 6-16,0 0-7 15,0 0 0-15,0 0 2 16,0 0-2-16,0 0 1 16,0 0 0-16,0 0-1 15,0 0 1-15,0 0 7 16,0 0-7-16,0 0-1 16,0 0 1-16,0 0 0 15,0 0-1-15,0 0 2 16,0 0-1-16,0 0 1 15,0 0-1-15,0 0 0 16,-2-2-1-16,-3 0 1 16,3 2 6-16,0-2-6 15,2 2 0-15,0 0 0 0,0 0 5 16,0 0-6-16,0 0 0 16,-2 0 1-16,2 0-1 15,0 0-4-15,0 0 4 16,0 0 4-16,0 0 2 15,-2 0-1-15,2 0-4 16,0-2-1-16,0 2 1 16,0 0 0-16,0 0-1 15,0 0-7-15,0 0 7 16,0 0 2-16,0 0-2 16,0 0 1-16,0 0 0 15,0 0-1-15,0 0 1 16,0 0-1-16,0 0-11 15,0 0 11-15,0 0 9 16,0 0-9-16,0 0-5 0,0 0-7 16,0 0-49-16,-2 0-79 15,2 0-53-15,-9 20-43 16,2 4-127-16,-2-4-389 0</inkml:trace>
  <inkml:trace contextRef="#ctx0" brushRef="#br0" timeOffset="-143395.52">22616 4205 1145 0,'0'0'186'15,"0"0"-37"-15,0 0 10 16,0 0-85-16,0 0-23 16,0 0-5-16,0 0-10 15,11-26 12-15,-11 26 11 16,0 0 1-16,0 0-4 15,0 0 0-15,0 0-3 16,0 0 1-16,0-2-6 0,0 2-4 16,0 0-3-16,0-2-1 15,-5-2-11-15,-1 1-9 16,-4-1 7-16,2 1-2 16,-1-1 2-16,-5 0-2 15,1 0 2-15,-3 0-9 16,1 0-4-16,-3 0-1 15,1 2 2-15,-2 2 1 16,2 0-4-16,1-3-3 16,-1 3 10-16,-2 0-5 15,1 0 1-15,1 0-5 16,-3 0-1-16,-1 0 3 16,2 0 0-16,3 0 1 0,3 0-2 15,-1 3 2-15,1 1-7 16,0-1 0-16,-1 1-6 15,-1 0 9-15,-1 1-8 16,3-1-1-16,-3 0 7 16,1 1-7-16,-1 2 6 15,1-1-5-15,-2 0-1 16,2 0 1-16,-1 0-1 16,-1 0 2-16,-3 2-1 15,-1-2 0-15,2 0 9 16,-2 0-4-16,5-2-5 15,1 2 5-15,2-2-6 16,-3 2 6-16,1-2-4 16,-1 2-2-16,1-2 6 0,-1 2-4 15,0-2-2-15,1 2 1 16,-1-2 7-16,1 2-2 16,2-2 3-16,-1 0-8 15,3 0 10-15,0 0-5 16,-1 0-5-16,2 2-1 15,0-2 2-15,-1 0-1 16,3 2 0-16,0 0 0 16,-1 0 5-16,1 0-6 15,1 2 0-15,-2 0 0 16,2 2 0-16,3-4 0 0,0 2 0 16,1-2 0-1,1-2 0-15,0 0-1 0,2-2-6 16,0 2 7-16,-2-2 1 15,2 0 0-15,0 2-1 16,0-2 0-16,0 2 1 16,0 0-1-16,0 0 0 15,0 0 1-15,0 2-1 16,0 1 0-16,0-2 2 16,4 1-1-16,-2 2-1 15,3-1 2-15,-1 0-2 16,0 1 0-16,-1-1 0 15,1 0 1-15,-1 0 0 16,-1-1 0-16,0-2-1 16,0 1 0-16,1 0 1 0,-1-1 2 15,2 0-2 1,0 1 0-16,1 2-1 0,2-1 1 16,2 2 0-16,-1 0 0 15,1 0 0-15,1 0 0 16,-2 0-1-16,4-2 0 15,-3 2 0-15,-1 0 0 16,1 0 2-16,3 0-1 16,1 0 0-16,3 0-1 15,1 2 1-15,6-2-1 16,-1 2-1-16,3-2 0 16,1 2 1-16,1-2 1 15,2 0 8-15,-3-2-9 0,1 2 0 16,0-2 1-16,0 0 1 15,-2 2-1-15,3-2 0 16,-1 2-1-16,2-2 0 16,4 2 0-16,3-2 1 15,4 2 1-15,2-2-1 16,2 0 0-16,4 0 1 16,1-2 10-16,0 2-11 15,2-2 11-15,-2 0-4 16,2 0-2-16,-4 0 0 15,-3-2-5-15,-1 0 6 16,-3 0-6-16,-2 1 7 16,0-2-6-16,-3 2-1 15,4 1 8-15,-4-3 2 0,1 1-10 16,1-2 8-16,1 3-9 16,-3-3 1-16,4 0 8 15,1 0-9-15,0 0-9 16,-2 0 9-16,2 0 3 15,-4 0 4-15,-5 0-13 16,0 0 14-16,-4 0-4 16,0 0-4-16,-3 0 2 15,-2-3 3-15,-4-3-4 16,-3-2 10-16,-1 2-5 16,-3 2 1-16,1-1-7 0,-4 0 0 15,3-3 0 1,1 3 7-16,-1-4-1 0,0 1-6 15,-5 0 2-15,2 0-4 16,-2 0 3-16,-2 0-1 16,1-4 6-16,-1 0 8 15,0-4-7-15,4 0 1 16,-6 0 1-16,0 0 3 16,0 0-6-16,-2 0 0 15,0 0 1-15,0 2-7 16,0 0 2-16,0 0 5 15,0 0-7-15,-8 0-3 16,-6-4-4-16,-4 2 11 16,-4-2-4-16,-1 0 1 15,1 1 0-15,-2 3-1 0,1 2 0 16,1-2 0 0,-3 2-1-16,1 2 1 15,0 0 0-15,-1 0-1 16,0 2 0-16,1 0 0 0,-2 0-4 15,1 0 5-15,-4 0 0 16,2 0 1-16,-4 0 0 16,0-2-1-16,-5 2 0 15,-1 0 0-15,-6-2 0 16,1 0 1-16,-1 0-1 16,5 2 0-16,5 0 0 15,4 2 0-15,5 0 0 0,-3 0 1 16,2 2-1-16,-1-2 0 15,-6 0 1-15,3 2-1 16,-2-2 0-16,2 2 1 16,2-1-1-16,3 2 0 15,4 1 1-15,2 0-1 16,0 0 0-16,0 0 0 16,0 0 0-16,3 0 0 15,-1 2 0-15,5-3 0 16,7 3 0-16,0 0-1 15,1 0 0-15,3 0 1 16,0 0 0-16,0 0 1 16,0 0-1-16,0 0 0 15,0 0 0-15,0 0-11 16,0 0 11-16,-3 0-15 0,-7 0-138 16,-3 0-129-1,-4 0-462-15</inkml:trace>
  <inkml:trace contextRef="#ctx0" brushRef="#br0" timeOffset="-142210.35">18458 2177 1746 0,'0'0'287'0,"0"0"-158"16,0 0 81-16,0 0-107 15,0 0-71-15,0 0-30 16,0 0 8-16,7 57 8 16,-5-31 9-16,0 2 3 15,0-2-11-15,0 2-9 16,1-2-8-16,-3-2-1 0,2-2-1 15,-2-4-23-15,0-8-132 16,0-6-238-16,-2-4-644 16</inkml:trace>
  <inkml:trace contextRef="#ctx0" brushRef="#br0" timeOffset="-141507.89">18569 2162 1073 0,'0'0'373'0,"0"0"-204"0,0 0 57 15,0 0-39-15,0 0-92 16,0 0-5-16,0 0-3 16,2-41 3-16,-2 41-8 15,0 0-29-15,0 0-14 16,-10 0-26-16,-13 12-11 16,-8 17-1-16,-7 7 6 15,3 8 1-15,3 0-7 16,10 0-1-16,9-4 0 15,6-4 0-15,7-6 1 16,0-8 1-16,0-6-2 16,9-4 2-16,4-6-1 15,5-2 8-15,2-4-2 0,4 0 0 16,5 0-1-16,1-12 0 16,-1-8 3-16,-3-2 3 15,-3-2-10-15,-6 2 7 16,-5 6-2-16,-6 6 8 15,-3 4 24-15,-3 6-15 16,0 0-8-16,0 0-16 16,0 20-29-16,-5 10 28 15,-4 6 0-15,2 4 1 16,3-4 0-16,2-3-2 16,2-5-44-16,0-9-34 15,0-2-75-15,0-8-235 16,0-6-517-16</inkml:trace>
  <inkml:trace contextRef="#ctx0" brushRef="#br0" timeOffset="-140328.52">18855 2446 1594 0,'0'0'273'0,"0"0"-80"16,0 0 30-16,0 0-95 15,0 0-76-15,0 0-3 16,0 0-13-16,100-56-9 16,-91 44-9-16,-3 2-9 0,-4 2-8 15,-2 2 1-15,0 0-2 16,0 4-14-16,-15 2 5 15,-9 0-14-15,-8 8 0 16,-1 14-10-16,2 6-3 16,6 4 8-16,8 0 0 15,5-2-2-15,10-4 5 16,2-6 13-16,0-8 12 16,0-4 0-16,4-6 1 15,12-2 22-15,4 0 32 0,4-11 8 16,8-10-37-16,1-7-11 15,2-4 0-15,2-2 12 16,-4 4-2-16,-4 4-7 16,-7 6-9-16,-4 10-8 15,-7 10-1-15,-4 0-21 16,0 4-3-16,-1 18 6 16,1 4 10-16,-1 0-10 15,2-2-19-15,-2-2 16 16,1-8 8-16,-1-2 13 15,4-6 0-15,-2-4 1 16,8-2 5-16,2 0 9 16,2-6 9-16,4-10-8 15,1-4-2-15,-3-2-7 16,1-4-7-16,-6 4 0 0,-1 0 0 16,-7 6 2-16,-3 6-2 15,-1 2 0-15,-5 6 0 16,0 2-1-16,0 0-12 15,0 0-18-15,-16 10-6 16,-8 10 26-16,-3 4 10 16,-2 4-12-16,4-2-5 15,8 0-7-15,6-6-9 16,3-4-9-16,6-5 28 16,2-8 8-16,0-3 7 15,7 0 1-15,13 0 29 16,5-18 7-16,4-6 3 15,-2-6-9-15,0-6 14 16,-8-6 13-16,-1-2-14 0,-5-4-8 16,-6-1-17-16,-2 5 8 15,-5 6 1-15,0 11 7 16,0 4 1-16,0 11-8 16,0 6-12-16,0 6-16 15,-5 0-12-15,-4 14-26 16,-2 18 21-16,-2 8 16 15,4 5-5-15,2 1-12 16,5-4-20-16,2-6-3 16,0-6 19-16,4-8 15 15,7-8 7-15,1-8 0 16,5-6 1-16,4 0-1 0,3-2 14 16,1-18-2-1,-1-6-3-15,-6-2-8 0,-4 2 14 16,-3 2-14-1,-7 5 8-15,-4 9-9 0,0 9-11 16,0 1-9-16,-6 0-5 16,-8 18 15-16,1 2 8 15,3 0-4-15,4-2 6 16,6-6 2-16,0-4-1 16,0-4 5-16,9-4 20 15,9 0 33-15,8 0 6 16,3-12-19-16,3-6-17 15,-3-1-5-15,-5 4-24 16,-9 7 0-16,-15 8-66 0,-13 16-244 16,-20 8-611-16</inkml:trace>
  <inkml:trace contextRef="#ctx0" brushRef="#br0" timeOffset="-139816.72">18118 2552 937 0,'0'0'334'15,"0"0"-215"-15,0 0 129 0,0 0 33 16,0 0-98-16,0 0-21 16,0 0 23-16,71 29-33 15,-25-18-57-15,8 2-44 16,6-1-31-16,2-1-10 15,0 2-1-15,-6-1-9 16,-6-1-102-16,-13 0-139 16,-21 3-266-16,-12-4-83 15,-4 0-501-15</inkml:trace>
  <inkml:trace contextRef="#ctx0" brushRef="#br0" timeOffset="-139673.78">18120 2839 1099 0,'0'0'697'0,"0"0"-489"16,0 0 69-16,0 0-32 16,162 0-71-16,-58 2-89 15,48 14-51-15,-23-2-34 16,-11-2-650-16</inkml:trace>
  <inkml:trace contextRef="#ctx0" brushRef="#br0" timeOffset="-131534.66">17347 3659 1200 0,'0'0'369'0,"0"0"-239"15,0 0-11-15,0 0 102 16,0 0-19-16,0 0-23 16,2 0-11-16,-2 0-34 15,2 0-20-15,-2 0-14 16,0 0-27-16,2 0-12 15,-2 0-31-15,0 0-15 16,0 0-7-16,0 0-8 16,0 0-1-16,0 0-5 0,0 0-6 15,0 0-33-15,-14 4-36 16,-23 8-91-16,1 2-301 16,-2-4-354-16</inkml:trace>
  <inkml:trace contextRef="#ctx0" brushRef="#br0" timeOffset="-130395.84">4548 2953 1106 0,'0'0'385'0,"0"0"-271"16,0 0-76-16,0 0 54 15,0 0-12-15,0 0-19 16,0 0 48-16,0 0 15 15,0 0-38-15,0 0-42 16,0 0-26-16,0 0-8 16,0 0-10-16,13 0 1 15,8 0-1-15,8 0 9 16,6 0-9-16,8 0-22 0,17-1-170 16,-7-10-152-1,-10 1-706-15</inkml:trace>
  <inkml:trace contextRef="#ctx0" brushRef="#br0" timeOffset="-129344.25">5161 2930 901 0,'0'0'185'0,"0"0"-132"15,0 0 9-15,0 0 51 16,0 0-31-16,0 0-30 16,0 0-9-16,-6 0-14 15,6 0-13-15,0 0 9 16,0 0 16-16,0 0-9 15,0 0 1-15,0 0-2 16,0 0-6-16,0 0-9 16,0 0 0-16,8 0 4 15,10 0 24-15,6 0 15 16,3 0-17-16,4 0-4 16,0 0 6-16,1-3-6 0,-6-1-20 15,-3 2-2 1,-8-2-3-16,-1 3-11 0,-8 1 4 15,-3 0 4-15,-3 0-5 16,0 0-5-16,-5 0-15 16,-17 0 14-16,-12 7-5 15,-5 5 6-15,-1 1 1 16,1-5 5-16,10-1-5 16,10-3 7-16,7-1-7 15,8-3 8-15,4 0 3 16,0 0 7-16,0 0 12 15,8 0-4-15,13-7-11 16,6-3-6-16,-1 1 8 16,1-1-5-16,-2 3-5 15,-10 5 8-15,-4 0-7 0,-6 2-9 16,-3 0 8-16,-2 0-8 16,0 0 0-16,-7 0-8 15,-13 15 7-15,-6 0 1 16,-3 3 9-16,0 0-9 15,4 7-27-15,8-5-168 16,8-6-328-16</inkml:trace>
  <inkml:trace contextRef="#ctx0" brushRef="#br0" timeOffset="-128443.48">7962 3042 126 0,'0'0'1217'16,"0"0"-1067"-16,0 0-112 16,0 0 74-16,0 0 15 15,0 0-38-15,0 0 12 0,0 0-12 16,0 0-17-16,0 0-20 16,8 0-14-16,11 0-1 15,0 0-4-15,6 0-10 16,-3 0-14-16,-1 0-9 15,-8 2-3-15,-7 0 3 16,-6 2 0-16,0 2-1 16,-6 4-14-16,-21 4 15 15,-11 2 1-15,-7 0 5 16,-3 0-5-16,5-4 10 16,5-2-10-16,11-4-1 15,12-2 1-15,6-4 7 16,6 0 4-16,3 0 2 15,0 0 3-15,0 0-15 16,18 0 5-16,9 0-7 0,9-4-21 16,20-6-152-16,-10 2-198 15,-5 0-465-15</inkml:trace>
  <inkml:trace contextRef="#ctx0" brushRef="#br0" timeOffset="-127686.86">8982 3305 882 0,'0'0'369'0,"0"0"-254"16,0 0-73 0,0 0 78-16,0 0-37 0,0 0-9 15,0 0-11-15,94-17 16 16,-59 11-10-16,-2-2-13 15,-1 3 8-15,-5-2-14 16,-5 1-14-16,-7 4 0 16,-5 2-33-16,-6 0-3 15,-4 0 0-15,0 0 0 16,-20 0 8-16,-14 8-16 0,-8 4 10 16,-5-2-2-16,3 2 6 15,9-3-5-15,8-1 23 16,8-5-14-16,13 0 30 15,4-3 25-15,2 0-1 16,0 0-8-16,11 0 29 16,15-3-33-16,12-4-23 15,3-4 6-15,1 4-6 16,-2 0-21-16,-9 1 19 16,-6 2-12-16,-9 0 16 15,-6 3-15-15,-5 1-5 16,-5 0 17-16,0 0-4 15,0 0-23-15,0 0 16 16,0 0-17-16,0 0-15 16,0 0-73-16,0 0-133 0,0 0-306 15,0 0-248-15</inkml:trace>
  <inkml:trace contextRef="#ctx0" brushRef="#br0" timeOffset="-127484.06">10223 3323 2085 0,'0'0'293'15,"0"0"-218"-15,0 0-48 0,0 0 33 16,0 0-60-16,0 0-46 15,0 0-602-15</inkml:trace>
  <inkml:trace contextRef="#ctx0" brushRef="#br0" timeOffset="-124435.39">3503 7040 1149 0,'0'0'0'0</inkml:trace>
  <inkml:trace contextRef="#ctx0" brushRef="#br0" timeOffset="-124240.33">3503 7040 874 0,'-11'6'1126'0,"11"-8"-1126"16,-9 0-277-16,0 0-113 15,-4 2-514-15</inkml:trace>
  <inkml:trace contextRef="#ctx0" brushRef="#br0" timeOffset="-124116.38">3363 7218 1980 0,'0'0'0'0</inkml:trace>
  <inkml:trace contextRef="#ctx0" brushRef="#br0" timeOffset="-120608.46">5028 6274 986 0,'0'0'187'15,"0"0"-115"-15,0 0 89 0,0 0 54 16,0 0-60-16,0 0-4 16,-39-4 4-16,37 4 3 15,0 0-37-15,2 0-48 16,0 0-1-16,0 0-14 15,0 0-13-15,0 0 15 16,0 0-29-16,0 0-7 16,18-2 1-16,15-2-16 15,19 2 3-15,19-2 9 16,16 2-20-16,11 2-1 0,20 0 10 16,-9 0-2-1,2 0-8-15,0 2 2 16,3 4-1-16,36 0-1 0,15-4 3 15,2 2-3-15,-32-4 0 16,-37 2-1-16,-36-2-7 16,-10 2 8-16,2-2 1 15,-4 0-1-15,-2 2 1 16,-17-2 0-16,-13 0 0 16,-11 0 13-16,-7 0-13 15,0 0 0-15,0 0-1 16,-21 0-58-16,-58 0-242 15,2 0-490-15,-10-2-742 0</inkml:trace>
  <inkml:trace contextRef="#ctx0" brushRef="#br0" timeOffset="-118010.89">4941 6312 1659 0,'0'0'213'0,"0"0"-169"16,0 0-13-16,0 0 30 15,0 0 20-15,0 0-19 16,0 0 69-16,187 0 39 16,-45-2-52-16,38 2-38 15,13 0-19-15,-16 0-8 0,-43 2-22 16,-44 4-10-1,-24 0-20-15,-8-2 5 0,-1 2 13 16,4 1-7 0,-8-3-12-16,-16 0 16 0,-16-4-4 15,-12 1 9-15,-5-1 16 16,-4 0 17-16,0 0 0 16,0 0 1-16,0 0-11 15,0 2-19-15,0-2 7 16,0 0-16-16,0 0-1 15,0 2 14-15,0-2-13 16,0 0-14-16,0 0 7 16,0 0 1-16,0 0 4 15,0 0-7-15,0 0 2 0,0 0 9 16,0 0-18-16,0 0 0 16,0 0 6-16,0 0 0 15,0 0 2-15,0 0-7 16,0 0 15-16,0 0-15 15,0 0-1-15,0 0 1 16,0 0 7-16,0 0-1 16,0 0-5-16,0 0 5 15,0 0 7-15,0 0-14 16,0 0 0-16,0 0 0 16,0 0 1-16,0 0 0 15,0 0 7-15,0 0-7 16,0 0 4-16,0 0-5 15,0 0-2-15,0 0 2 0,0 0 1 16,0 0-1-16,0 0 8 16,0 0-8-16,0 0 0 15,0 0 0-15,0 0 2 16,0 0-1-16,0 0 0 16,0 0 1-16,0 0 5 15,0 0-6-15,0 0 5 16,0 0-5-16,0 0 5 15,0 0-6-15,0 0 6 16,0 0-5-16,0 0 0 16,0 0 0-16,0 0 0 15,0 0 1-15,0 0 4 16,0 0-6-16,0 0 0 16,0 0 11-16,0 0-11 0,0 0-2 15,0 0 1 1,0 0 0-16,0 0 0 0,0 0 1 15,0 0 1-15,0 0-1 16,0 0 0-16,0 0 1 16,0 0-1-16,0 0 1 15,0 0 0-15,0 0 11 16,0 0-12-16,0 0-1 16,0 0 0-16,0 0 1 15,0 0 2-15,0 0 7 16,0 0-9-16,0 0 0 0,0 0 0 15,0 0 0 1,0 0 1-16,0 0 5 16,0 0-4-16,0 0-2 0,0 0 6 15,0 0-6-15,0 0 1 16,0 0 0-16,0 0 11 16,0 0-12-16,0 0-8 15,0 0 8-15,0 0 0 16,0 0 7-16,0 0-7 15,0 0-5-15,0 0 5 16,0 0-1-16,0 0 0 16,0 0 1-16,0 0 9 15,0 0-8-15,0 0-2 16,0 0-4-16,0 0 5 0,0 0 0 16,0 0 11-16,0 0-11 15,0 0 0-15,0 0 3 16,0 0-2-16,0 0-1 15,0 0 0-15,0 0 6 16,0 0-5-16,0 0 0 16,0 0 0-16,0 0 1 15,0 0-1-15,0 0-1 16,0 0 1-16,0 0 11 16,0 0-12-16,0 0-1 15,0 0 0-15,0 0 0 16,0 0 1-16,0 0-1 15,0 0 1-15,0 0 0 16,0 0 1-16,0 0-2 0,0 0 2 16,0 0-2-16,0 0 2 15,0 0 0-15,0 0 0 16,0 0-1-16,0 0 1 16,0 0 0-16,0 0 0 15,0 0 0-15,0 0 10 16,0 0-11-16,0 0-1 15,0 0 1-15,0 0 4 16,0 0-4-16,0 0-1 16,0 0 1-16,0 0 0 15,0 0 0-15,0 0 0 16,0 0 1-16,0 0-1 0,0 0 6 16,0 0 0-16,0 0-6 15,0 0-1-15,0 0 1 16,0 0 0-16,0 0 0 15,0 0 1-15,0 0 0 16,0 0-1-16,0 0 0 16,0 0 0-16,0 0 1 15,0 0-1-15,0 0 0 16,0 0 1-16,0 0 0 16,0 0 0-16,0 0 0 15,0 0 1-15,0 0 4 16,0 0-2-16,0 0-4 15,0 0 0-15,0 0 0 16,0 0 3-16,0 0-3 0,0 0 0 16,0 0 0-16,0 0 0 15,0 0 1-15,0 0-1 16,0 0 0-16,0 0 0 16,0 0 1-16,0 0-1 15,0 0 5-15,0 0-5 16,0 0 0-16,0 0-1 15,0 0 1-15,0 0 0 16,0 0 0-16,0 0 0 16,0 0 1-16,0 0-1 15,0 0 0-15,0 0 1 16,0 0 8-16,0 0-9 16,0 0 0-16,0 0 0 0,0 0 1 15,0 0 15-15,0 0-16 16,0 0 10-16,0 0-10 15,0 0-6-15,0 0 6 16,0 0 7-16,0 0-7 16,0 0-5-16,0 0 4 15,0 0 1-15,0 0-2 16,0 0 2-16,0 0 1 16,0 0 5-16,0 0-3 15,0 0-3-15,0 0 0 16,0 0 0-16,0 0 15 15,0 0-14-15,0 0 8 16,0 0 3-16,0 0 0 16,0 0-5-16,0-4-1 15,0-1-6-15,-4 1-1 0,2-1 0 16,2 1 0-16,0 2 1 16,0 2 0-16,0 0 0 15,0 0 0-15,0 0 0 16,0 0-1-16,0 0 0 15,0 0 1-15,0 0 1 16,0 0-1-16,0 0 0 16,0 0 0-16,0 0-1 15,0 0 2-15,0 0-2 16,0 0 1-16,0 0 0 16,0 0 0-16,0 0 0 15,0 0 0-15,0 0 0 16,0 0-2-16,0 0-4 15,0 0 5-15,0 0 0 0,0 0-5 16,0 0 5-16,0 0-5 16,0 0 5-16,0 0 1 15,0 0 0-15,0 0-2 16,0 0 7-16,0 0-11 16,0 0 12-16,0 0-6 15,0 0 0-15,0 0-7 16,0 0 7-16,0 0 8 15,0 0-8-15,0 0-8 0,0 0 8 16,0 0-1 0,0 0-5-16,0 0-5 0,0 0-7 15,0 0-18-15,0 0-33 16,-2 0-43-16,-9 0-54 16,-7 0-25-16,-38 20-66 15,5 2-239-15,0-5-422 0</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11T03:31:18.616"/>
    </inkml:context>
    <inkml:brush xml:id="br0">
      <inkml:brushProperty name="width" value="0.05292" units="cm"/>
      <inkml:brushProperty name="height" value="0.05292" units="cm"/>
      <inkml:brushProperty name="color" value="#FF0000"/>
    </inkml:brush>
  </inkml:definitions>
  <inkml:trace contextRef="#ctx0" brushRef="#br0">6959 8675 959 0,'2'0'331'0,"-2"-3"-274"16,7 2-57-16,17-2-198 0</inkml:trace>
  <inkml:trace contextRef="#ctx0" brushRef="#br0" timeOffset="280.77">7187 8668 1526 0,'0'0'309'0,"0"0"-165"16,0 0-36-16,0 0-56 16,0-4-35-16,2 4-17 15,0-1-17-15,0 1-11 16,-2 0-17-16,4 0 1 15,-4 0 38-15,0 0-10 0,3 0-14 16,-3 1-33-16,4 3-99 16,1 0-582-16</inkml:trace>
  <inkml:trace contextRef="#ctx0" brushRef="#br0" timeOffset="683.23">7284 8649 1589 0,'0'0'300'0,"-2"0"-152"0,2 0-53 0,0 0-58 0,0 1-26 0,0-1-11 0,-4-1 2 0,4 1-2 0,0 0 1 15,4 0 0-15,-4 0 0 16,2 0-1-16,1 0-6 16,-3 0 6-16,2-3 0 15,-4 6-14-15,2-3-37 16,0 0-24-16,0 0 2 16,0 0 35-16,0 1 28 15,0-1 8-15,0 0-3 16,0 0 4-16,0 0 0 15,-3 3-48-15,3 1-17 16,-2 2-36-16,2 2-14 0,-4-3 11 16,2 1-132-16,-8 8-566 15</inkml:trace>
  <inkml:trace contextRef="#ctx0" brushRef="#br0" timeOffset="3398.59">13613 8849 1335 0,'-1'0'374'0,"1"-2"-227"0,0 0-50 0,0 0 17 0,0 0-21 0,0 2-18 0,0 0 36 15,1-2 5-15,-2 2-10 0,1-2-31 0,0 2-9 0,-2 0-6 0,2-2-4 0,0 2-2 16,2 0 0-16,-2 0-2 16,1 0-5-16,-1 0-4 15,0-4-7-15,0 8-9 16,3-8-10-16,-6 4 2 16,3 0-19-16,0 0 0 0,0-2 0 15,3 4 0-15,-6-2-13 16,3 0-52-16,0 4-89 15,-3 0-326-15,-29 30-202 16</inkml:trace>
  <inkml:trace contextRef="#ctx0" brushRef="#br0" timeOffset="5498.06">12676 13138 1676 0,'-2'-4'372'0,"0"2"-114"0,0-2-51 0,0 0-25 0,2-2-64 0,-2 4-44 0,2 0-23 0,0 0-20 0,0 2-14 16,0-2-17-16,0 2-16 16,0 2-53-1,0 0-57-15,0 0-60 0,0 6-112 16,-14 24-198-16</inkml:trace>
  <inkml:trace contextRef="#ctx0" brushRef="#br0" timeOffset="9747.5">5649 13186 987 0,'0'0'521'0,"0"0"-426"0,0-2-14 0,2 2 7 0,-2 0-56 0,2-2-31 0,1 2 0 0,-1 0-1 0,0-2-11 0,-2 4-8 0,0 0-10 0,2 0-14 15,-2 5-28-15,7 4-259 16</inkml:trace>
  <inkml:trace contextRef="#ctx0" brushRef="#br0" timeOffset="9930.99">5709 13225 649 0,'-2'0'1052'0,"0"0"-906"16,-1-3-83-16,1 3-33 16,2 3-30-16,-2-2-122 15,2 17-245-15</inkml:trace>
  <inkml:trace contextRef="#ctx0" brushRef="#br0" timeOffset="10116.39">5727 13289 1074 0,'-5'-5'718'15,"3"4"-672"-15,-2-2-46 0,4 3-114 16,0-1-1228-16</inkml:trace>
  <inkml:trace contextRef="#ctx0" brushRef="#br0" timeOffset="10596.62">5785 13293 892 0,'0'0'407'16,"-3"1"-407"-16,3 8-198 0</inkml:trace>
  <inkml:trace contextRef="#ctx0" brushRef="#br0" timeOffset="11914.89">2516 12123 1137 0,'-2'-1'632'0,"0"1"-521"15,-2-4-49-15,4 1-58 16,0 3-4-16,4 0-199 16,13 7-645-16</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1-07-25T07:58:09.631"/>
    </inkml:context>
    <inkml:brush xml:id="br0">
      <inkml:brushProperty name="width" value="0.05292" units="cm"/>
      <inkml:brushProperty name="height" value="0.05292" units="cm"/>
      <inkml:brushProperty name="color" value="#FF0000"/>
    </inkml:brush>
  </inkml:definitions>
  <inkml:trace contextRef="#ctx0" brushRef="#br0">20421 3152 924 0,'0'0'0'0,"0"0"33"0,0 0-33 15,163-62-9-15,-101 38 9 16,-6 0 0-16,11-12-261 15,-17 4 53-15</inkml:trace>
  <inkml:trace contextRef="#ctx0" brushRef="#br0" timeOffset="2554.61">21285 2356 183 0,'0'0'0'0,"0"0"2"16,81-114-3-16,-46 61 1 15,1-1 0-15,-3 2 14 16,3 0 54-16,0 2-30 15,4 1-30-15,0 4-8 16,0 7 10-16,-6 9-10 0,-10 14-60 16,-6 8 12-1,-10 7-15-15,-2 0-15 0,-6 4 78 16,0 10 11-16,0-2 21 16,0 1 20-16,0-5 1 15,0 2-28-15,0 0 11 16,0 2-19-16,-6 2-2 15,-5 5-8-15,-1 6 10 16,-7 1 45-16,-1 4 2 16,-4-2 25-16,-1-2-35 15,1-2 52-15,4-6-15 16,4-4-10-16,2-6 13 16,8-2 13-16,-1-4-58 15,5 0-26-15,0 1 8 16,2-2 8-16,0 2-26 0,7-2 9 15,22-1 4-15,18 0 0 16,17 0 29-16,34-5 15 16,36-20-38-16,33-3 5 15,6 0 19-15,-25 8-3 16,-39 6 14-16,-42 8-36 16,-14 0-6-16,0 2-8 15,-7 2-16-15,-11 2-1 16,-22 0-85-16,-13 0 85 15,-11 8 15-15,-32 10 0 16,-16 6-8-16,-19 0 5 16,-12 2-11-16,-26 0 12 15,-26 3-12-15,13-4 1 0,11 1 5 16,20-1 2 0,26-5-8-16,3 0 18 0,7 0-4 15,24-6 10-15,18-8-19 16,16-3 8-16,4 0-14 15,6-1 1-15,23 2-1 16,7-2 0-16,11 2 9 16,6-4-2-16,7 0 3 15,5 0 8-15,0 0-2 16,-5 0 6-16,-6-4-19 16,-10 0 3-16,-13 2-8 15,-12 2 2-15,-9 0-17 16,-10 0 17-16,0 0 8 0,-18 0 0 15,-15 4 12-15,-17 6-14 16,-7 2-4-16,-3 2-2 16,0-2 2-16,8-2 9 15,10-2-11-15,13-2 0 16,9-2 18-16,13-4-18 16,7 0 1-16,0 0-1 15,25 0-27-15,13-2 27 16,13-6 0-16,11-2 12 15,7 0-6-15,7 0 12 16,-2 0-12-16,-5 4 5 16,-9 0-10-16,-12 4 0 15,-13 2 5-15,-14 0-6 16,-14 0-26-16,-7 0 23 0,-5 0 3 16,-28 10 6-16,-21 6 9 15,-17 2-14-15,-16 2-1 16,-6-2 8-16,-3-2 0 15,10-2-7-15,18-4-1 16,20-4 1-16,21-2-1 16,16-2 0-16,11-2-2 15,0 0-31-15,28 0-5 16,15 0 29-16,15 0 8 16,9-12-6-16,8-4 7 15,4 0 0-15,-4-2 13 16,-11 2-3-16,-10 6-9 15,-16 4-1-15,-16 4 0 0,-13 2-28 16,-9 0 28-16,0 0 0 16,-31 2 6-16,-16 10 4 15,-15 4-7-15,-16 2 4 16,-7 0-6-16,-4 0 15 16,9-2-15-16,11-4-1 15,20-4 18-15,20-2 4 16,18-6-4-16,11 0-18 15,0 0-18-15,15 0-44 16,19 0 62-16,13-12 0 16,13-2 3-16,9-4-3 15,2-2 14-15,3 0-13 16,-8 2 1-16,-8 4-1 16,-13 2 12-16,-13 4-13 15,-11 4-19-15,-12 2 18 0,-9 2-51 16,0 0 32-16,-31 0 11 15,-18 10-14-15,-15 6 15 16,-17 2-11-16,-8 2 14 16,0-2 4-16,4 0 2 15,9-6-2-15,18-2 2 16,21-6-1-16,16-2 5 16,21-2-5-16,0 0-76 15,32-6 21-15,17-12 20 16,13-4 35-16,14-6 0 15,6-2 7-15,8 0 11 0,-5 4-16 16,-6 6 20-16,-15 6-21 16,-14 6-1-1,-17 6-13-15,-14 2-24 0,-17 0-9 16,-2 0 40-16,-16 4 6 16,-20 7 13-16,-13 4 7 15,-14 3-20-15,-3 0 1 16,-3 2 15-16,9-4-15 15,13-4 0-15,16-2 11 16,13-6-5-16,14-2-7 16,4-2-4-16,4 0-36 15,21 0 13-15,8-6 27 16,9-4 16-16,5-2-10 0,2 2 2 16,-2 0 0-16,-7 2 6 15,-7 2-9-15,-10 4-4 16,-11 2-2-16,-6 0-4 15,-6 0 5-15,0 0 20 16,0 0 27-16,-20 0 0 16,-12 2-12-16,-7 6 11 15,-11 0-13-15,-1 2-7 16,4-2 2-16,10-2-15 16,10 0 11-16,11-4 18 15,7 0-14-15,7-2-12 16,2 0 6-16,0 0-22 15,0 0-7-15,0 0-18 16,11 0-15-16,7 0 40 0,4 0 3 16,2-2 15-1,-3-2-12-15,-3 2 0 0,-7 0-5 16,-5 2 19-16,-4 0-11 16,-2 0 4-16,0 0 14 15,0 0 10-15,0 0 1 16,0 0 5-16,0 0-8 15,-2 0-5-15,-2 0-9 16,0 0-9-16,-5 0-6 16,-3 2-6-16,-5 8-17 15,-30 34-148-15,0 0-135 16,-6 0-252-16</inkml:trace>
  <inkml:trace contextRef="#ctx0" brushRef="#br0" timeOffset="6388.44">6538 8713 230 0,'0'0'330'0,"0"0"-161"15,0 0-51-15,0 0-12 16,0 0 1-16,0 0-31 16,-12 0-27-16,4 0 5 15,-1 0-13-15,-1 0 6 16,2 0-13-16,2 0-15 15,-1 0-8-15,5 0 14 16,0 0-2-16,-1 2-16 16,3-2-5-16,0 2 6 15,0-2-8-15,0 0-9 16,0 0 9-16,0 0 0 16,14 0 1-16,6 0-1 15,4-4 1-15,3-10 10 16,2-3 9-16,0-1-10 0,0 3-9 15,0-2 6-15,-3 3-7 16,-1 0 0-16,-5 5 0 16,-4 0 0-16,-10 5 0 15,-2 4 0-15,-4 0 0 16,0 0 16-16,-8 20-14 16,-17 13-2-16,-6 4-20 15,-5 6-1-15,-1-1 0 16,0-6 21-16,4-6-1 15,7-10-6-15,8-4 6 16,7-8 1-16,6-4 0 16,5-4-6-16,0 0 0 0,3 0-23 15,18-10 19 1,6-10 10-16,9-8 0 0,1-4 7 16,6-2-6-16,-3-2 6 15,3 0-7-15,-1-1 0 16,-2 5 0-16,-2 6 38 15,-7 6-23-15,-9 8-14 16,-6 6-1-16,-11 6 0 16,-5 0 0-16,0 18 8 15,-16 10 6-15,-6 4-4 16,-5 1-8-16,-2-1-1 16,2-4-1-16,5-5 9 15,5-6-8-15,3-5 5 0,7-4 17 16,5-8-15-16,2 0-8 15,0 0 0-15,13-12 0 16,9-9-1-16,5-4 1 16,5-5 7-16,-3 3-7 15,0 1 0-15,-3 7 0 16,-8 4 0-16,-4 7 0 16,-12 8 0-16,-2 0 0 15,0 10 9-15,-16 21 4 16,-13 9-4-16,-7 6-9 15,-1 0 9-15,1-4-9 16,5-8 1-16,6-10-1 16,12-8 0-16,8-8-5 0,5-8-2 15,2 0-5 1,21-2 2-16,6-20 1 0,8-6 9 16,6-6-6-16,1 0 6 15,-1 2 0-15,-3 4 5 16,-7 6-5-16,-8 5 0 15,-12 12 0-15,-9 5-2 16,-4 0 2-16,-4 19 12 16,-25 16-11-16,-9 9 10 15,-4 2-11-15,-3 0 0 16,3-8 1-16,9-6-1 16,6-10 0-16,9-8 0 15,11-8 0-15,7-6 0 16,0 0-9-16,17-10-2 0,8-14 11 15,7-4 0-15,4-4 1 16,0-2 1-16,-5 2-1 16,-2 3-1-16,-8 8 1 15,-7 6-1-15,-5 10 0 16,-9 3 5-16,0 2 37 16,0 0 55-16,0 0-33 15,-11 6-35-15,-2 4-13 16,1-1-6-16,2 0 2 15,2-3 13-15,6-4 6 16,0-2-12-16,2 1-9 16,0-1-9-16,0 0 6 15,0 0-6-15,0 0-1 0,0 0 0 16,0 0 1-16,0 0 0 16,0 0 0-16,0 0 6 15,0 0-6-15,0 0 14 16,0 0 10-16,0 0-3 15,0 0-3-15,0 0 3 16,0 0-5-16,0 0-2 16,0 0 0-16,0 0 1 15,0 0 16-15,0 0-2 16,0 0-4-16,0 0-11 16,0 0 1-16,0 0-14 15,0 0 8-15,0 0-9 16,0 0 1-16,0 0-1 0,0 0 0 15,0 0 1 1,0 0 8-16,0 0-3 0,0 0 16 16,0 0 8-16,0 0-3 15,0 0-9-15,0 0-3 16,0 0-4-16,0 0-4 16,0 0-8-16,0 0 0 15,0 0 0-15,0 0-1 16,0 0-20-16,0 0-112 15,16 0-183-15,3 0 27 16,-3 0-501-16</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11T03:31:49.049"/>
    </inkml:context>
    <inkml:brush xml:id="br0">
      <inkml:brushProperty name="width" value="0.05292" units="cm"/>
      <inkml:brushProperty name="height" value="0.05292" units="cm"/>
      <inkml:brushProperty name="color" value="#FF0000"/>
    </inkml:brush>
  </inkml:definitions>
  <inkml:trace contextRef="#ctx0" brushRef="#br0">12850 8704 1874 0,'0'-1'246'0,"0"1"-181"0,3-3-31 0,-3 2 46 0,0-2-7 0,0 0 32 0,0-4-25 15,2 6-35-15,-2-2-20 16,0 3-5-16,0 0-8 15,2 3-6-15,2-3 0 16,9-3-6-16,8 3 1 16,12-1 8-16,9 1-9 15,7 0 6-15,7-3-5 16,0 1 0-16,-1 1-1 16,-1-2 1-16,-5 2-1 15,-7-6 1-15,-11 6-1 16,-13 1 0-16,-11 0-1 15,-9 0-13-15,-9 1-37 16,-9 7 12-16,-18 2 2 0,-11 4-13 16,-7-2 25-16,-2 2 23 15,9-7 2-15,6-1 9 16,10 2-9-16,13-6 1 16,11 0 7-16,9-2 4 15,2 0-12-15,5-2 23 16,9-3-5-16,10-2-8 15,15-1 10-15,3 0-7 16,3 2-12-16,-2-1 5 16,-3 6-5-16,-7-2-1 15,-8 2-5-15,-9 5-124 16,-18 29-375-16</inkml:trace>
  <inkml:trace contextRef="#ctx0" brushRef="#br0" timeOffset="1681.53">12261 13040 1771 0,'0'0'255'0,"0"0"-186"0,6 0-36 0,4-4-21 0,2 2-11 0,12-4 28 0,5-2 10 0,6 4 25 0,6-2-25 0,5 2-10 0,4 0-7 0,2-2-4 15,9 2-17-15,-5 2 0 0,0-2 0 16,-5-2 0-1,-11 0 0-15,-13 2 8 0,-10 0-3 16,-13 4-6 0,-8 0 1-16,-15 2 13 0,-15 8-14 15,-11-4-1-15,-3 2 1 16,-4-2-1-16,3 2 1 16,3 0 0-16,-2 0-9 15,4 2-111-15,-5-2-145 16,-78 14-936-16</inkml:trace>
  <inkml:trace contextRef="#ctx0" brushRef="#br0" timeOffset="3737.91">5321 12932 1340 0,'0'0'333'0,"2"-4"-223"0,3 4-88 0,4-2-13 0,0-1 6 0,2-1 14 0,5 1 10 0,3-5 49 0,4 0-35 16,1-1-10-16,1 4-13 15,-3-2 21-15,5 1-15 16,0 1-6-16,-1 1 14 0,-1 1-10 15,-10 1-24-15,-7 2-10 16,-6 0-8-16,-8 6 2 16,-9 5 0-16,-14 9 0 15,-8 3-45-15,-8 4 47 16,0-5 3-16,6-2 2 16,2-6 5-16,11-6 0 15,6-2 11 1,9-2-8-16,6-4 1 0,5 0 18 15,5 0-27-15,6-2 11 16,7-2 5-16,2 2 4 16,9-2-5-16,-3 0-1 15,6-2-6-15,1 0 17 16,2 0 19-16,-5 0 0 16,-6-2-18-16,-9 4-18 0,-5 4-8 15,-6 0-1-15,-8 4 8 16,-8 6-8-16,-3 4 7 15,-10 8-7-15,-2 2-8 16,-2-2-31-16,0-2-60 16,4 0-81-16,2-6-183 15,-4 4-1261-15</inkml:trace>
  <inkml:trace contextRef="#ctx0" brushRef="#br0" timeOffset="7333.24">1990 7459 1556 0,'0'0'319'0,"-4"0"-221"0,2 0-73 0,2 0-14 0,-2 0 11 0,2 0 20 0,0 0-1 0,0 0 11 16,0 0-10-16,2 0 12 15,-2 0 9-15,0 0-7 0,2 0 7 16,-2 0-27-16,0 0-17 15,4-2-7-15,-4 2-12 16,7 0-2-16,5 2 2 16,3 0 0-16,12 0 3 15,4-4 4-15,4 0-6 16,-1-2 0-16,1-6 0 16,1 0 5-1,-5-2-1-15,-9 6-5 0,-6 2 0 16,-11 2 0-16,-3 2 0 15,-9 2-6-15,-9 8-15 16,-6 6 13-16,-16 8-44 16,-2 2 25-16,-4-4 27 15,3-4 13-15,6-4-13 16,4 0-5-16,13-7 5 0,7-1 10 16,6-6-4-16,8 0 11 15,-1 0-17-15,7-5 2 16,6 1 7-16,14-1-9 15,7-5 0-15,2 2 0 16,5-1 1-16,-4-3 0 16,-5 2 11-16,-3 0 6 15,-11 6 0-15,-11 0-11 16,-7 4 8-16,-4 0 12 16,-2 3 6-16,-3 0-21 15,-9 5 5-15,-2 2-4 16,-6 5-7-16,2-1-6 15,-1 0-1-15,10-2-40 0,4 3-119 16,16 30-221-16</inkml:trace>
  <inkml:trace contextRef="#ctx0" brushRef="#br0" timeOffset="8915.08">6268 8582 1300 0,'0'-2'330'0,"0"2"-235"0,0 0-68 0,0 0 18 0,3 0 48 0,-6 0-50 0,3 0-31 0,3 0 2 16,-3 0 7-16,0 0 3 15,-3 0 16-15,3 0-11 16,0 0 4-16,0 0 6 16,0 0-23-16,0 0-5 15,0 0-1-15,0 0 2 16,0 0 0-16,0 0-6 16,0 0 8-16,0 0 20 0,0 0-1 15,0 0 8-15,0 0-5 16,0 0-12-16,0 0-5 15,0 0-8-15,0 0 2 16,0 0 1-16,0 0-2 16,0 0 1-16,0 0 11 15,0 0-6-15,0 0 11 16,0 0-5-16,0 0 4 16,0 0-1-16,0 0 2 15,0 0-2-15,0 0-20 16,0 0 1-16,0 0 2 15,0 0 3-15,0 0-12 16,0 0 3-16,9 0-4 16,-9 0-6-16,0-2 6 15,0 2 5-15,0 0-5 0,-2 0-17 16,0 0-89-16,2 4-164 16,-11 22-240-16</inkml:trace>
  <inkml:trace contextRef="#ctx0" brushRef="#br0" timeOffset="9578.75">6400 8645 1676 0,'0'0'155'0,"0"0"-155"0,0 0 0 0,0 0 22 0,0 0-13 0,0 1-9 0,0-1-27 0,2 3-55 0,0 1-121 0,2 3-786 0</inkml:trace>
  <inkml:trace contextRef="#ctx0" brushRef="#br0" timeOffset="9816.12">6456 8717 1764 0,'0'0'318'0,"0"0"-318"16,0 0-114-16,0 0 21 15,0 0 30-15,0 0-68 16,2 1-116-16,2 10-215 15</inkml:trace>
  <inkml:trace contextRef="#ctx0" brushRef="#br0" timeOffset="10048.94">6738 8638 1916 0,'-2'0'323'15,"2"0"-323"-15,0-2-47 16,0 2-4-16,2 0 11 16,-2 2-107-16,5 0-8 0,1 4-50 15,14-2-543-15</inkml:trace>
  <inkml:trace contextRef="#ctx0" brushRef="#br0" timeOffset="10264.78">6886 8645 1902 0,'0'0'309'0,"0"0"-220"16,0 0-59-16,0 0 27 0,2 0-11 16,-2-5-46-16,0 10-4 15,2-10-65-15,-2 10-48 16,0-4-92-16,0 11-76 16</inkml:trace>
  <inkml:trace contextRef="#ctx0" brushRef="#br0" timeOffset="16863.41">17520 4716 1477 0,'-2'0'181'0,"2"0"-134"0,0 0 26 0,0-4 37 0,0 2 16 0,-2 2-30 0,2-2-23 0,0 0 10 15,0 0-14-15,0 0 3 16,-3 0 1-16,3 0 10 16,0 2-26-16,-2-2-5 15,2 2-10-15,-2 0 2 16,2 0-5-16,-4-2-6 15,-1-4-18-15,0 0 1 16,-1 2 1-16,-5-2-10 16,4-2 8-16,-1 4-14 15,-2-2 13-15,2 2-13 16,-9 0 0-16,2-4 6 16,1 4-6-16,-5-2 0 0,1 2-1 15,-5 0 0-15,6-2 0 16,-8 2 1-16,3 0 0 15,-3 0 0 1,-1 0 0-16,1-2-1 0,1 2 0 16,1 0 0-16,4 2 0 15,0 0 0-15,-5 0-1 16,-1-1 0-16,-7 2 0 16,-7-5 1-16,4 4 0 15,-1 0-1-15,1-1 0 16,6 2 1-16,-3-2 0 15,1 2-1-15,7-1 1 16,-3 2 0-16,-2 0 0 0,4 0-1 16,-6 0 1-16,-3 0 1 15,-1 2-1-15,2-1 0 16,-7 3-6-16,-1 3 5 16,1 0 1-16,5 0-5 15,6-1 5-15,6 2 0 16,4-4 0-16,0 2-2 15,-1 0-4-15,3 2 6 16,-1 0 0-16,-2-2 0 16,0 6-1-16,-1-4 0 15,4 2-10-15,-3 0 11 16,1 0-1-16,-2 2-8 16,3 2 8-16,-6 0-5 15,6 2 4-15,-1-4 2 0,4 2 0 16,4-6-1-16,2 4 1 15,-2-4 0-15,-1 3-1 16,2 0 1-16,-6 4-1 16,3 3 0-16,0 1-5 15,-6 5 6-15,0 1 1 16,-1 1-1-16,4-4 0 16,3-4 0-16,-1-4 1 15,1 0 0-15,4 0-1 16,-1 0 5-16,0 0-4 15,1-2-1-15,-1 2 0 0,4-2 0 16,-3 2-5 0,1 2 4-16,-2 0 1 0,4 4-1 15,-1-2-5 1,1 0 5-16,0 0 1 0,2-2 1 16,0-4-1-16,2 1 0 15,-1-1-2-15,1-2-5 16,2 5 6-16,-2 0 0 15,2 1 1-15,2 2 0 16,0-2 7-16,1 0-6 16,-1 0-1-16,2-2 1 15,-1 2-2-15,2 2 1 16,-3-4-1-16,0 4-8 0,2-2 7 16,0-4 2-1,-1 4-1-15,1-6-3 0,0 4 4 16,-3-6 1-1,6 0-1-15,-3-2-1 16,0 2-6-16,1 2 5 0,-1-3 2 16,0 0-1-16,1 1-3 15,2-2 4-15,0 1 0 16,5-2 0-16,-2 1-6 16,1 1 6-16,0-3 0 15,5 1 6-15,-8 0-6 16,3 0 1-16,3-1-1 15,-5 0-1-15,5 1 0 16,-4-4 1-16,5 3 0 16,-1 0 1-16,-1-1 0 0,6 1 7 15,-1-2-8-15,1-2 0 16,4 2-1-16,-1 0 2 16,-2 2-2-1,2-3-4-15,-1 6-4 0,0-5 5 16,-2 2 4-16,1-3 0 15,-3 3-1-15,6 1 1 16,1 1 1-16,3-4-1 16,-3-1-1-16,3 2 1 15,2 1 1-15,-4 0-1 16,4 0 0-16,-2 2 0 16,-3-2 0-16,0-2 1 15,-1 2-1-15,3-2-1 0,1 0 0 16,2 2 1-16,2-2 0 15,3 2 0-15,-1 0 2 16,-6 0-1-16,2-2-1 16,-4 0 0-16,1 0-1 15,0 0 1 1,-3 2-1-16,0 2 1 0,-3-2 0 16,-1-2 0-16,-3 0 0 15,0-2 0-15,2 0 1 16,-1 0 4-16,3 0-5 15,3 0-1-15,3 0 1 16,5 0 0-16,0 2 0 0,4 0 0 16,-4-2-1-1,-2 2 1-15,-2-2 1 0,-1 0 5 16,-2-2-6-16,5-2-1 16,0 0 1-16,-2 0 0 15,2-2 0-15,-7 2 9 16,0-4-9-16,-1 2-1 15,-2-2 1-15,4 2-1 16,-5 0 1-16,-3 2 0 16,3-4 0-16,-3 4 1 15,4-2 5-15,-4-2 0 16,1-4-5-16,2 2-1 16,-3-4 0-16,5-2 1 15,-2 2 1-15,-2 0-3 16,-1 3 1-16,-3 0-1 0,-2 2 1 15,1 4 0 1,-3-3 0-16,-2-1 1 0,-4 1 8 16,3-4-3-16,-1-2-5 15,2-6 0-15,0-2-1 16,5-2 12-16,-3-2-11 16,1-4 0-16,3 4 0 15,0 2 8-15,-2-2 1 16,1 1 5-16,-5 0 0 15,3-4 6-15,-4 1 3 16,-3-6 0-16,1 0-1 16,-1-6-10-16,0 2 1 15,0-4-1-15,-2-2-2 16,-2-4 1-16,-2-2-11 0,-10-3-2 16,-4-1-7-1,-13 6 7-15,-10 2-16 0,-9 6 10 16,-15 2 7-16,-13 6-11 15,-7 2-13 1,-1 4-19-16,-3 12-55 0,2 3-97 16,-3 11-153-16,-134 0-1106 15</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11T03:33:22.952"/>
    </inkml:context>
    <inkml:brush xml:id="br0">
      <inkml:brushProperty name="width" value="0.05292" units="cm"/>
      <inkml:brushProperty name="height" value="0.05292" units="cm"/>
      <inkml:brushProperty name="color" value="#FF0000"/>
    </inkml:brush>
  </inkml:definitions>
  <inkml:trace contextRef="#ctx0" brushRef="#br0">9701 5249 1071 0,'-4'3'273'16,"-2"-2"-101"-16,-3 2-19 0,2-2 11 0,0-1-52 0,-2 0-17 0,3 0 32 0,-4 0 5 0,9 0-7 0,2 0-74 0,-1 0-35 15,6-1-16-15,0-3-6 0,5 0-4 16,9-9 10-16,9 3 21 15,5-6 1-15,3 2-11 16,1-6-1-16,-6 0-2 16,-2 4 1-1,-7 6-9-15,-12 6-17 0,-6 4-32 16,-7 2-56-16,-10 8 39 16,-7 8 65-16,-14 6 0 15,-1 4-18-15,-5-1 19 16,4-8 9-16,4-5 6 15,8-6-9-15,6-1 17 16,7-7 32-16,10-3-25 16,1-1-30-16,12-5-7 15,7-8 6-15,4-5 1 16,10 1 0-16,1-1 0 0,4 1-45 16,-2 7-213-16,32-26-769 15</inkml:trace>
  <inkml:trace contextRef="#ctx0" brushRef="#br0" timeOffset="1365.29">18084 5079 1265 0,'-3'0'527'16,"2"0"-437"-16,-7 0 39 0,6 0 53 0,-2 0-23 0,0 2-62 0,-1-2-26 0,5-2 53 0,0 2-28 0,3-2-40 15,-1 2-23-15,6-4-18 16,8-4 1-16,6 0-5 16,9-6-2-16,5 4-3 15,-5-4-5-15,-3 6 8 16,-9 4 0-16,-6 0-9 16,-8 4 0-16,-5 0-22 15,-5 2 10-15,-6 4 12 16,-10 8 16-16,-14 2 4 15,-7 6-5-15,0-2 1 16,7-4 4-16,5-6-14 16,15-4-5-16,4-4-2 0,11 2 0 15,0-8-53 1,2 4-148-16,15 0-413 0</inkml:trace>
  <inkml:trace contextRef="#ctx0" brushRef="#br0" timeOffset="3004.98">18001 11121 1767 0,'0'0'201'0,"3"-4"-153"0,3 2-15 0,8-2-3 0,3-2-10 0,2-2-13 0,1-2 19 0,-5 2 19 15,-2-2 19-15,1 2-5 0,-8 4-17 16,-6 2-21-16,0 4-8 16,-4 2-2-1,-12 8 25-15,-1 4-15 16,-10 4-15-16,-2 2 0 0,2-4 0 15,7-10 34-15,11-4 47 16,5-4 3-16,6-2-41 16,4-6-48-16,15-6 36 15,5-6-25-15,21-6-12 16,2-4 0-16,5 2-69 16,-10-1-113-16,28-26-285 15</inkml:trace>
  <inkml:trace contextRef="#ctx0" brushRef="#br0" timeOffset="4535.1">9570 11035 1703 0,'-2'0'535'0,"2"0"-442"0,-4 0-61 0,4 0-14 0,4 0-12 0,-2-2 1 0,0-1-7 0,1 2 24 0,3 1 32 0,1-6 7 0,6 2-8 16,3-4-19-16,0 0 3 0,0-5-16 15,3 3-16 1,-3-2-5-16,4 2-2 0,-7 1 0 16,-2 3-26-1,-1 2 1-15,-14 5-35 0,-4 5-57 16,-9 12 100-16,-14 11 4 16,-12 8-106-16,-8 6-4 15,0-7 63-15,6-6 29 16,11-8-52-16,13-4-73 15,7-12-400-15</inkml:trace>
  <inkml:trace contextRef="#ctx0" brushRef="#br0" timeOffset="7917.25">10520 4798 1515 0,'0'0'290'0,"0"0"-223"0,0 2-52 0,0-2 0 0,-3 5-6 0,3-4-9 0,-2 5 11 0,4-2-2 0,-2 0 7 0,7-1-1 0,-3-2 3 0,3 2 6 0,2-3-3 15,-2 0 11-15,1-3-7 16,-1 2 25-16,0-4-13 16,-5 3 5-16,1-4-18 15,-1 1 2-15,-7 2-13 16,3-1 17-16,-5 2-4 15,0 0-2-15,-1 2-15 16,-1 0-8-16,-3 0 7 16,6 2-7-16,2-2-1 15,4 2 0-15,2-4-2 16,0 2-4-16,2-2-3 16,0 2 2-16,6-2 5 0,-3 1 2 15,3-2-11-15,2-3-22 16,1 0-105-16,-4 0-130 15,-11-16-350-15</inkml:trace>
  <inkml:trace contextRef="#ctx0" brushRef="#br0" timeOffset="8745.94">10727 4584 525 0,'-2'-2'1062'0,"2"2"-873"0,0-4-93 0,0 1 33 0,0 3-9 15,2-1-31-15,-2-1-26 0,4-2-9 0,-2 0 0 16,5 0-8 0,6 0-19-16,3-2-16 0,2-1-1 15,4 6-1-15,-2 1-3 16,3 1-5-16,-8 8 0 15,1 0-1-15,-5 12-9 16,-5 3 3-16,-3 6 6 16,-4 6 16-16,-5-2-15 15,-7 4 0-15,-5-4 21 16,0-6-22-16,-2 0 1 16,0-7 9-16,2-3-9 15,4-6 5-15,8-5-5 16,4-4 0-16,2-2-1 15,2-1 0-15,2 0-8 0,5 3-8 16,9-2 16 0,7 6 18-16,6-4-2 0,5 0-14 15,-1-2-2-15,-2 2-3 16,4-3-92-16,-2 0-113 16,39-10-172-16</inkml:trace>
  <inkml:trace contextRef="#ctx0" brushRef="#br0" timeOffset="9347.2">11368 4586 1643 0,'0'-2'197'0,"3"0"-143"0,-1 0 46 0,0-3 52 0,1 4-80 0,-1-5-6 0,-2 4 0 0,2 0 22 0,-4 2-20 0,2 0 1 16,-5 2-15-16,1 0-27 16,-2 5-27-16,-4 14 0 15,-8 11-3-15,0 16 9 16,-4 6-6-16,9-2 0 16,3-3-1-16,10-9 1 15,2-11-6-15,4-8 4 16,5-7-14-16,2-6-2 15,3-6 16-15,2-2 2 16,6-2 0-16,0-6-9 16,-1-4 9-16,-1-1-1 15,-7-1 1-15,-4 3 1 16,-3-1 14-16,-6 6-9 0,-2 2 6 16,-2 4-11-16,-6 1-1 15,6 2-11-15,-4 4-15 16,1 11 25-16,-1 7 0 15,-1 11 1-15,0 0 1 16,5 2-1-16,2-6 0 16,2-6-10-16,2-4-112 15,-1-6-136-15,-10-12-302 16</inkml:trace>
  <inkml:trace contextRef="#ctx0" brushRef="#br0" timeOffset="9830.78">11613 4630 1678 0,'2'0'210'0,"-2"0"-150"0,3-2 93 0,-3 2-52 0,5-2-58 0,3 0-8 0,5-2 26 0,3-2-19 0,3 0-18 0,0 2 11 0,6-2-10 0,-1 0-1 0,3 0-6 15,-1 2-3-15,-1 0-1 16,-3 1-7-16,3 2 7 16,-6-1-8-16,2 2-6 15,-10 0 1-15,-4 0 0 16,-7 2 0-16,-2-1 1 16,-3 6 4-16,-2 13 13 15,-4 12-2-15,-9 14-4 16,1 10-12-16,-8 6 8 15,4 4-2-15,1-5-7 16,4-5-3-16,-2-8-63 0,2-8-111 16,-51 54-327-16</inkml:trace>
  <inkml:trace contextRef="#ctx0" brushRef="#br0" timeOffset="11556.34">10871 5221 1498 0,'0'0'220'0,"0"0"-140"0,0 0 31 0,0 3 9 0,0-3 12 0,0 0-30 0,1 0-8 0,-1 0-4 0,0 0-15 0,3-3-24 16,11 2 0-16,11-2 39 16,27-7-22-16,21 1-28 15,87-26-7-15,43 1-21 16,6 12-12-16,-79 8-7 15,-75 10-32-15,-6 2-66 0,-4 2-138 16,141 14-305 0</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1-07-25T08:03:20.225"/>
    </inkml:context>
    <inkml:brush xml:id="br0">
      <inkml:brushProperty name="width" value="0.05292" units="cm"/>
      <inkml:brushProperty name="height" value="0.05292" units="cm"/>
      <inkml:brushProperty name="color" value="#FF0000"/>
    </inkml:brush>
  </inkml:definitions>
  <inkml:trace contextRef="#ctx0" brushRef="#br0">18527 13431 810 0,'0'0'271'16,"0"0"-143"-16,0 0-66 0,0 0 22 16,0 0-10-16,0 0 31 15,-37 0-44-15,34 0-18 16,1 0 5-16,2 0 9 15,0 0-11-15,0 0-3 16,0 0-9-16,0 0-9 16,0-4-24-16,5-4 7 15,14-6 23-15,12-6 23 16,10-4-12-16,7-4-5 16,4-4-24-16,4-3-1 15,-3 1-5-15,-2 0-5 16,-1 0 6-16,-4 0-7 0,-3 6 0 15,-8 2 5-15,-3 8-6 16,-13 6 0-16,-5 6-24 16,-8 2-61-16,-4 4-4 15,-2 0 35-15,0 0 14 16,-8 4-8-16,-15 12-91 16,-19 12-163-16,5-4-100 15,-2 0-317-15</inkml:trace>
  <inkml:trace contextRef="#ctx0" brushRef="#br0" timeOffset="578.03">18519 13403 438 0,'0'0'602'0,"0"0"-481"16,0 0-90-16,0 0-12 15,0 0 86-15,0 0 24 16,0 0-15-16,131-40-20 16,-91 16-13-16,3-4-13 15,-4-4-27-15,1 0-13 16,-2 1-19-16,-5 1-9 16,-2 4 1-16,-4 4 0 15,-4 4 0-15,-7 4-1 16,-3 6-1-16,-7 4-48 0,-4 4-19 15,-2 0 27 1,0 0 22-16,0 0 1 0,0 0 18 16,0 6 7-16,-4 0 2 15,2-2 3-15,0-2 18 16,0 0 8-16,2-2 12 16,0 0 8-16,0 0 16 15,0 0-7-15,0 0-10 16,0 0-17-16,0 0 1 15,0 0-8-15,0 0-5 16,0 0-9-16,0 0-6 16,0 0 7-16,0 0-9 0,0 0 0 15,0 0-1-15,0 0 2 16,0 0-2-16,0 0 2 16,0 0 0-16,0 0 0 15,0 0 0-15,0 0 1 16,0 0 2-16,0 0-6 15,0 0-8-15,0 0 6 16,0 0-7-16,0 0-15 16,-7 0-128-16,-5-10-191 15,-5-10-636-15</inkml:trace>
  <inkml:trace contextRef="#ctx0" brushRef="#br0" timeOffset="1583.45">17943 9711 1187 0,'0'0'306'0,"0"0"-193"16,0 0-76-16,0 0-7 15,0 0 36-15,0 0-22 16,0 0 1-16,125-76 22 16,-60 42-12-16,11-4-32 15,4-2-1-15,2-2-9 16,1 0-4-16,-8 2-7 15,-4 4-1-15,-10 1-1 16,-10 9 0-16,-13 6-57 16,-13 14-122-16,-13 6-164 15,-12 0-214-15</inkml:trace>
  <inkml:trace contextRef="#ctx0" brushRef="#br0" timeOffset="1781.92">18336 9661 912 0,'0'0'613'0,"0"0"-404"16,0 0-157-16,0 0 23 16,129-54 68-16,-62 22-5 15,1 0-37-15,2 0-26 16,-7 0-2-16,-9 6-16 16,-8 4-22-16,-11 5-23 15,-8 7-12-15,-10 9-1 16,-3 1-152-16,-12 28-155 15,-2 6-217-15,0 0-816 0</inkml:trace>
  <inkml:trace contextRef="#ctx0" brushRef="#br0" timeOffset="5300.66">18247 16485 1128 0,'0'0'726'0,"0"0"-536"0,0 0-85 16,0 0-66-16,0 0-30 15,0 0-7-15,0 0 2 16,37-4-3-16,-10 0 15 15,4 4 8-15,5 0-3 16,6 0 7-16,7 0-6 0,9 0 8 16,13-4 22-16,12-10-6 15,26-8-9 1,29-10-8-16,29-3 3 0,-11 3-13 16,-31 5 2-16,-34 4 31 15,-29 1-37-15,10-10-5 16,4-2-10-16,4-10 1 15,-7 0 1-15,-1 2-1 16,-5-6 5-16,0-1-6 16,-5 3 9-16,-4-4-8 15,-7 2-1-15,-6 0 1 16,-10 2-1-16,-4-6-9 16,-6 2 7-16,-2 0 2 15,-6 5 1-15,-1 1-1 0,-3 8 0 16,-2 2 7-16,-2 6-6 15,-2-4-1-15,-5-4 2 16,0-2-1-16,-2-7 1 16,0 0-2-16,0-1 6 15,0 1 4-15,-6 5-9 16,-5 4 5-16,1 6 7 16,-1 2 4-16,-2 4-1 15,0 2 4-15,-6 2-8 16,0-6-11-16,-4 2 4 15,-1-2-4-15,-3 0 5 16,-2 2-5-16,1-2 11 16,-7 1-12-16,-2 5-1 0,-5-2-1 15,-10 4 2-15,-6 4 6 16,-6 6-6-16,-14 4-23 16,-7 4 7-16,-6 0 9 15,-9 0-11-15,-2 4-3 16,-4 6 4-16,-3 6 16 15,2 2-6-15,-2 6-8 16,-14 10-4-16,12 3 1 16,0-1 0-16,2 4-7 15,18-4 14-15,-10 8 10 16,8 0-7-16,1-2 8 16,6 2 0-16,3-4-8 15,2-1-15-15,4-3 6 0,3 0 8 16,0 0-14-16,6 4 23 15,1 0 0-15,7 2-12 16,2 0 4-16,10-2 8 16,11-2 0-16,10 1 0 15,8-3 1-15,7 4-1 16,5 2-1-16,5 6 1 16,2 2 0-16,0 6 0 15,0 2 0-15,11 0 0 16,11 5 0-16,5-1 1 15,5 2 5-15,5-8 4 16,5-2-10-16,10-8-1 0,4-6 1 16,4-4 7-1,4-1-6-15,5-3 7 0,2-6-2 16,1-4-6 0,-1-4 1-16,-1-4 0 0,-1-10 15 15,-7 0-16-15,-4-4-1 16,-7 0 1-16,-2-4 1 15,-7-10-1-15,-3-2 8 16,-7-2-8-16,-5 0 10 16,-2 0 2-16,-9 4 8 15,-5 6 2-15,-5-1-7 16,-4 8 3-16,0 1 10 16,-2 0 21-16,0 0-10 15,0 0-21-15,0 0-6 16,0 0 1-16,0 0 5 15,0 0-18-15,0 0 0 16,0 0 0-16,0 14-148 0,0 0-782 16</inkml:trace>
  <inkml:trace contextRef="#ctx0" brushRef="#br0" timeOffset="8444.12">13837 16445 1185 0,'0'0'716'0,"0"0"-521"16,0 0-70-16,0 0-51 16,0 0-16-16,0 0 10 0,3 0 24 15,-3 0-2-15,0 0-14 16,0 0-17-16,0 0-26 15,0 0-27-15,4 0-6 16,11 10-18-16,32 8-69 16,-3-6-394-16,6-6-1335 0</inkml:trace>
  <inkml:trace contextRef="#ctx0" brushRef="#br0" timeOffset="9285.62">19830 15414 863 0,'0'0'225'15,"0"0"-119"-15,0 0 8 16,0 0-7-16,0 0-11 0,0 0-4 15,87-86-21-15,-64 70-11 16,4 2-12-16,0-4 3 16,1 1-2-16,8 2 12 15,2-3 13-15,4-4-7 16,5 0-4-16,6-5-11 16,7-5-17-16,8-2-1 15,3 2-16-15,4-8-18 16,26-10 0-16,-19 10-223 15,-16 8-455-15</inkml:trace>
  <inkml:trace contextRef="#ctx0" brushRef="#br0" timeOffset="9963.54">20677 16258 1452 0,'0'0'608'16,"0"0"-365"-16,0 0-90 15,0 0-97-15,0 0-32 16,0 0 4-16,78-108 16 16,-47 70 9-16,0 4 5 15,5 0-19-15,0 2-12 16,2 1-9-16,-3 4 4 0,-1 4-14 15,-5 1-8-15,-7 8-1 16,-4 0 1-16,-7 8-12 16,-6 6-42-16,-5 0-53 15,-5 38-79-15,-17 3-143 16,-5 9-411-16</inkml:trace>
  <inkml:trace contextRef="#ctx0" brushRef="#br0" timeOffset="15616.7">20457 16723 1008 0,'0'0'297'15,"0"0"-10"-15,0 0-189 0,0 0-81 16,0 0 49-16,0 0 54 16,0 0-16-16,140-98-24 15,-97 62-31-15,-1 0-21 16,0-4-15-16,-5 4-2 15,-4 4 2-15,-5 6 0 16,-8 4 15-16,-4 8-3 16,-9 10-20-16,-7 4-5 15,0 9-14-15,-21 30 13 16,-12 15 0-16,-13 8 1 16,-8 2-12-16,-2 2 6 15,-2-8 6-15,6-9 29 16,6-7 16-16,13-8-4 0,10-16 8 15,15-10 16 1,8-8-47-16,2 0-18 0,27-16-1 16,11-12 1-16,7-8 2 15,3-8-2-15,2 4-20 16,-3-5 0-16,-2 9 14 16,-4 0 6-16,-8 6 0 15,-4 8 1-15,-7 8 0 16,-10 4-1-16,-10 10 0 15,-4 0-9-15,-8 24 7 16,-19 12 2-16,-9 4 1 16,-1 4 8-16,-2-8-3 15,3-1 22-15,7-13 8 0,7-4 1 16,11-8 8 0,5-6-1-16,6-4-27 0,0 0-17 15,10-4-1-15,17-18 1 16,7-6 11-16,1-3-10 15,6-1 0-15,-3-4 0 16,-3 6 0-16,-4-2 0 16,-4 6 0-16,-10 2 9 15,-3 12-9-15,-9 4 0 16,-3 6 1-16,-2 2 11 16,0 0 18-16,0 0 38 15,0 0 7-15,-7 0-4 16,-7 2-33-16,-1 6-8 15,2-4-1-15,4 0-6 16,2 0-3-16,5-4-15 0,0 0-6 16,2 0 0-16,0 0-15 15,0 0 5-15,0 0 10 16,0 0 2-16,0 0-2 16,0 0 0-16,0 0 0 15,2 0 0-15,0 0 1 16,-2 0 0-16,2 0-1 15,-2 0 0-15,0 0-6 16,0 0 15-16,0 0-2 16,0 0-5-16,0 0-1 15,0 0 10-15,0 0-2 16,0 0 3-16,0 0-6 16,0 0 19-16,0 0-13 0,0 0 15 15,0 0-13-15,0 0 16 16,0 0-17-16,0 0 14 15,0 0-4-15,0 0-4 16,0 0-10-16,0 0 21 16,0 0-21-16,0 0 7 15,0 0 1-15,0 0-1 16,0 0 5-16,0 0-1 16,0 0-19-16,0 0 19 15,0 0-19-15,0 0 10 16,0 0-4-16,0 0 14 15,0 0-6-15,0 0-13 0,0 0 10 16,0 0 1 0,0 0-2-16,0 0-2 0,0 0-3 15,0 0 4-15,0 0 2 16,0 0-6-16,0 0-6 16,0 0-6-16,0 0 6 15,0 0 10-15,0-2-9 16,0 0-1-16,0 2 1 15,0 0-1-15,0 0 0 16,0 0 0-16,0 0-4 16,0 0 4-16,0 0 0 15,0 0 8-15,0 0-8 16,0 0 0-16,0 0 0 0,0 0 9 16,0 0-9-1,0 0-1-15,0 0 1 0,0 0 1 16,0 0 11-16,0 0-12 15,0 0 2-15,0 0 4 16,0 0-6-16,0 0 0 16,0 0-8-16,0 0 8 15,0 0 0-15,0 0-2 16,0 0 2-16,0 0 0 16,0 0 0-16,0 0 0 15,0 0-1-15,0 0 1 16,0 0 0-16,0 0 0 0,3-4 3 15,-1 4 3 1,0-4-11-16,-2 4 5 0,0 0 0 16,0 0 0-16,0 0-1 15,0 0 1-15,0 0 0 16,0 0 8-16,0 0-8 16,0 0-6-16,0 0 6 15,0 0 7-15,0 0-7 16,0 0-1-16,0 0 0 15,0 0 1-15,0 0-8 16,0 0 8-16,0 0 3 16,0 0-3-16,0 0 0 15,0 0-1-15,0 0 1 16,0 0 3-16,0 0-3 16,0 0 0-16,0 0 0 0,0 0 9 15,0 0-9 1,0 0-2-16,0 0-3 0,0 0 5 15,0 0 2-15,0 0-2 16,0 0 0-16,0 0 0 16,0 0 0-16,0 0 0 15,0 0 0-15,0 0 9 16,0 0-9-16,0 0-4 16,0 0 4-16,0 0 10 15,0 0-10-15,0 0-3 16,0 0 3-16,0 0 1 15,0 0 17-15,0 0-17 16,0 0 12-16,0 0-13 16,0 0 15-16,0 0-14 15,0 0-1-15,0 0 14 0,0 0-14 16,0 0 0-16,0 0 0 16,0 0-1-16,0 0 1 15,0 0 0-15,0 0-1 16,0 0-2-16,0 0 3 15,0 0-1-15,0 0 1 16,0 0 1-16,0 0-1 16,0 0 0-16,0 0 1 15,0 0-1-15,0 0-1 16,0 0 1-16,0 0 0 16,0 0 0-16,0 0 0 15,0 0 0-15,0 0 6 0,0 0-10 16,0 0 4-16,0 0 0 15,0 0 0-15,0 0-1 16,0 0 0-16,0 0 1 16,0 0 9-16,0 0-9 15,0 0-1-15,0 0 1 16,0 0 0-16,0 0 1 16,0 0-9-16,0 0 16 15,0 0-14-15,0 0 6 16,0 0 0-16,0 0 6 15,0 0-6-15,0 0-1 0,0 0 1 16,0 0-1 0,0 0 1-16,0 0 0 0,0 0 1 15,0 0 2-15,0 0 3 16,0 0-12-16,0 0 12 16,0 0-7-16,0 0 1 15,0 0-6-15,0 0 6 16,0 0 0-16,0 0 0 15,0 0 0-15,0 0 0 16,0 0 0-16,0 0 0 16,0 0 0-16,0 0 3 15,0 0-3-15,0 0 0 16,0 0 8-16,0 0-8 16,0 0 0-16,0 0 0 15,0 0 0-15,0 0-7 16,0 0 6-16,0 0 0 15,0 0 1-15,0 0 7 0,0 0-7 16,0 0 0 0,0 0-7-16,0 0 6 0,0 0 1 15,0 0 0-15,0 0-1 16,0 0 1-16,0 0 0 16,0 0 8-16,0 0-8 15,0 0 2-15,0 0-1 16,0 0-1-16,0 0-8 15,0 0 8-15,0 0-1 16,0 0 2-16,0 0-1 16,0 0 7-16,0 0-7 15,0 0-1-15,0 0 1 16,0 0-1-16,0 0 1 16,0 0-1-16,0 0 0 0,0 0 0 15,0 0 1-15,0 0 0 16,0 0 0-16,0 0 0 15,0 0 1-15,0 0-1 16,0 0 0-16,0 0 0 16,0 0 0-16,0 0 0 15,0 0-1-15,0 0 1 16,0 0 0-16,0 0 0 16,0 0 1-16,0 0 0 15,0 0-1-15,0 0 0 16,0 0 1-16,0 0-1 0,0 0 0 15,0 0-1 1,0 0 1-16,0 0-1 0,0 0 1 16,0 0 1-16,0 0 0 15,0 0 0-15,0 0-1 16,0 0-1-16,0 0 1 16,0 0-1-16,0 0 1 15,0 0 1-15,0 0-1 16,0 0-1-16,0 0 1 15,0 0-1-15,0 0 0 16,0 0 1-16,0 0-1 16,0 0 1-16,0 0 0 15,0 0 0-15,0 0 0 0,0 0 0 16,0 0 4 0,0 0-4-16,0 0-2 0,0 0 2 15,0 0 0-15,0 0 0 16,0 0 0-16,0 0-1 15,0 0 0-15,0 0 1 16,0 0 0-16,0 0 0 16,0 0 0-16,0 0-1 15,0 0 1-15,0 0 0 16,0 0 8-16,0 0-8 16,0 0-2-16,0 0 1 15,0 0 0-15,0 0 1 16,0 0 7-16,0 0-7 15,0 0 1-15,0 0-2 16,0 0 1-16,0 0-6 0,0 0 5 16,0 0 1-1,0 0 0-15,0 0 0 0,0 0 8 16,0 0-8-16,0 0-6 16,0 0 5-16,0 0 1 15,0 0-1-15,0 0 1 16,0 0 0-16,0 0 0 15,0 0 0-15,0 0 1 16,0 0-1-16,0 0 3 16,0 0-3-16,0 0 0 15,0 0 0-15,0 0 0 16,0 0 0-16,0 0 8 16,0 0-8-16,0 0 0 15,0 0-1-15,0 0-4 0,0 0 5 16,0 0 0-16,0 0 0 15,0 0 6-15,0 0-12 16,0 0 6-16,0 0 0 16,0 0 4-16,0 0-4 15,0 0-8-15,0 0 8 16,0 0-1-16,0 0 1 16,0 0 0-16,0 0 0 15,0 0 0-15,0 0 0 16,0 0 0-16,0 0 0 15,0 0 0-15,0 0 0 16,0 0 0-16,0 0 0 16,0 0 1-16,0 0-1 0,0 0 0 15,0 0 0 1,0 0 0-16,0 0 0 0,0 0-1 16,0 0 1-16,0 0 10 15,0 0-10-15,0 0 1 16,0 0-7-16,0 0 6 15,0 0 0-15,0 0 5 16,0 0-5-16,0 0-9 16,0 0 9-16,0 0 6 15,0 0-6-15,0 0-7 16,0 0 7-16,0 0 0 0,0 0 0 16,0 0 1-1,0 0-1-15,0 0 6 0,0 0-12 16,0 0 6-16,0 0-1 15,0 0 1-15,0 0 7 16,0 0-7-16,0 0 0 16,0 0 1-16,0 0-1 15,0 0-5-15,0 0 5 16,0 0 1-16,0 0-1 16,0 0 0-16,0 0-1 15,0 0 0-15,0 0 0 16,0 0 0-16,0 0 0 15,0 0 1-15,0 0-7 16,0 0 6-16,0 0 0 0,0 0 0 16,0 0 1-16,0 0-2 15,0 0 2-15,0 0-1 16,0 0 1-16,0 0 1 16,0 0-1-16,0 0 0 15,0 0 1-15,0 0 11 16,0 0-12-16,0 0-1 15,0 0 1-15,0 0 5 16,0 0-5-16,0 0-7 16,0 0 6-16,0 0 1 15,0 0 0-15,0 0 0 16,0 0 0-16,0 0 0 16,0 0 0-16,0 0 0 0,0 0 1 15,0 0 9 1,0 0-10-16,0 0 0 0,0 0-1 15,0 0 7-15,0 0-5 16,0 0 0-16,0 0 0 16,0 0-1-16,0 0 0 15,0 0-8-15,0 0 7 16,0 0 1-16,0 0 0 16,0 0 0-16,0 0 0 15,0 0 2-15,0 0-2 16,0 0-1-16,0 0 1 15,0 0 0-15,0 0 0 16,0 0-1-16,0 0 1 16,0 0 0-16,0 0 0 15,0 0 2-15,0 0-2 0,0 0 0 16,0 0-1-16,0 0 1 16,0 0 2-16,0 0-2 15,0 0 0-15,0 0 0 16,0 0 1-16,0 0-1 15,0 0 7-15,0 0-7 16,0 0-2-16,0 0 1 16,0 0 0-16,0 0 1 15,0 0 0-15,0 0 0 16,0 0 8-16,0 0-8 16,0 0-6-16,0 0 5 15,0 0 1-15,0 0 0 16,0 0 1-16,0 0-1 0,0 0 0 15,0 0 0-15,0 0 1 16,0 0 6-16,0 0-7 16,0 0 0-1,0 0 3-15,0 0-3 0,0 0-1 16,0 0 0-16,0 0 1 16,0 0-6-16,0 0 6 15,0 0 0-15,0 0 5 16,0 0-5-16,0 0 1 15,0 0-1-15,0 0-8 16,0 0 8-16,0 0 0 16,0 0 0-16,0 0 0 0,0 0-1 15,0 0 1-15,0 0 3 16,0 0-3-16,0 0 0 16,0 0-1-16,0 0 1 15,0 0 0-15,0 0 0 16,0 0 0-16,0 0 1 15,0 0-1-15,0 0 0 16,0 0 1-16,0 0-1 16,0 0 0-16,0 0 0 15,0 0 0-15,0 0 1 16,0 0-1-16,0 0 0 16,0 0 9-16,0 0-8 15,0 0-1-15,0 0-7 16,0 0 7-16,0 0 0 15,0 0 0-15,0 0 2 0,0 0 5 16,0 0-7-16,0 0 1 16,0 0 0-16,0 0-1 15,0 0-8-15,0 0 8 16,0 0 0-16,0 0 0 16,0 0-1-16,0 0 1 15,0 0 0-15,0 0-1 16,0 0 1-16,0 0 0 15,0 0 4-15,0 0-4 16,0 0-6-16,0 0 6 16,0 0 3-16,0 0-3 15,0 0-7-15,0 0 7 16,0 0-1-16,0 0 2 0,0 0-1 16,0 0 6-1,0 0-6-15,0 0 1 0,0 0-1 16,0 0 0-16,0 0 0 15,0 0 0-15,0 0-1 16,0 0-5-16,0 0 5 16,0 0 1-16,0 0 8 15,0 0-8-15,0 0-1 16,0 0 1-16,0 0-1 16,0 0-3-16,0 0 4 15,0 0 8-15,0 0-8 16,0 0-5-16,0 0 5 15,0 0 7-15,0 0-7 16,0 0-7-16,0 0 6 0,0 0 1 16,0 0 8-16,0 0-8 15,0 0-5-15,0 0 4 16,0 0 0-16,0 0 1 16,0 0 0-16,0 0 1 15,0 0 0-15,0 0 5 16,0 0-6-16,0 0-6 15,0 0 6-15,0 0 8 16,0-4-8-16,0 4 1 16,0 0-1-16,0 0 0 15,0 0-10-15,0 0 4 0,0 0-4 16,0 0-2-16,0 0-8 16,0 0-1-16,0 0-3 15,0 0-1-15,0 0 2 16,0 0 14-16,0 0-21 15,0 0 3-15,0 0 3 16,0 0 6-16,0 0-6 16,0 0-16-16,0 0-17 15,0 0-33-15,0 0-27 16,0 4-40-16,0-4-30 16,0 8-90-16,0 2-306 15,0-2-3-15</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11T03:33:55.653"/>
    </inkml:context>
    <inkml:brush xml:id="br0">
      <inkml:brushProperty name="width" value="0.05292" units="cm"/>
      <inkml:brushProperty name="height" value="0.05292" units="cm"/>
      <inkml:brushProperty name="color" value="#FF0000"/>
    </inkml:brush>
  </inkml:definitions>
  <inkml:trace contextRef="#ctx0" brushRef="#br0">12600 16517 1955 0,'0'-4'349'0,"0"4"-148"0,0 0-51 0,0-4-76 0,0 4-26 0,3 0-23 0,-3-2-17 0,2 2-8 16,-2 0 0-16,2-4-33 0,3-4-111 0,1-6-229 16,-12-26-912-1</inkml:trace>
  <inkml:trace contextRef="#ctx0" brushRef="#br0" timeOffset="1212.74">11716 14772 1209 0,'0'-6'552'0,"4"-8"-375"0,3-8 18 0,2 0-51 0,0-2-24 0,-2 2-35 0,1 2-29 0,-3 6-11 16,2 2 4-16,-7 10 1 15,2-2 2-15,-2 4-2 16,0 0-8-16,0 0-17 16,-2 0-16-16,2 6-8 15,-7 14 10-15,0 8-1 16,-1 6-9-16,-4 2-1 0,3 0-12 16,0-4-66-1,-1 5-80-15,-2-3-85 0,-1 2-36 16,-7 0-24-1,-1 0-147-15,-43 38-87 0</inkml:trace>
  <inkml:trace contextRef="#ctx0" brushRef="#br0" timeOffset="1495.77">11631 14927 1690 0,'0'4'281'0,"-2"-2"-110"15,0 6-41-15,2 8-65 0,0 2-38 16,4 4-15-16,3-4 0 16,7 0 3-16,-1-4 45 15,1-8-14-15,3-2-7 16,1 0-15-16,9-8-9 16,1-2-9-16,3-2-6 15,6-8 0-15,-4 0-54 16,-2-2-84-16,-4 0-8 15,-1 6 2-15,-4-6-33 16,-1 10-55-16,-4 4-86 16,20 10-878-16</inkml:trace>
  <inkml:trace contextRef="#ctx0" brushRef="#br0" timeOffset="5029.45">18356 16960 994 0,'-1'-2'808'0,"1"2"-637"0,0 0-21 0,-2 0-42 0,4 0-1 0,3-4-13 0,2 4-11 0,2-4-4 0,-3 0-7 0,4-2 2 0,3 2-13 15,2-4-22-15,5-2-21 16,1 2-16-16,0-2-2 16,2 2-6-16,-5 0-18 15,-3 2-33-15,-3 2-12 16,-6 0-9-16,-4 4 8 15,-4 4 11-15,-4 4 26 0,-8 6-16 16,-3 4-17-16,-8 8-3 16,-4-2-5-16,-2 6-23 15,-1-4 52-15,3-6 36 16,3 2 8-16,3-5 1 16,6-3 8-16,6-5 22 15,4 0-30-15,2-9-11 16,10 0-29-16,-3 0-44 15,4-5 30-15,2 5 30 16,0-4 17-16,4-5 7 16,5 0 7-16,-3-5-7 15,10 2-21-15,-4-2-222 16,31-14-936-16</inkml:trace>
  <inkml:trace contextRef="#ctx0" brushRef="#br0" timeOffset="5313.55">18296 17329 1918 0,'4'-4'379'0,"5"0"-100"0,6-10-90 0,10 0-90 0,2-2-57 0,-3-2-27 0,3 8-14 0,-4-4-1 0,-4 6-2 0,-6 4-19 0,-3 4-49 16,-6-4-106-16,-4 4-170 15,-17 4-473-15</inkml:trace>
  <inkml:trace contextRef="#ctx0" brushRef="#br0" timeOffset="5962.34">18643 17339 1750 0,'-7'4'363'15,"-2"-4"-171"-15,-4 0-39 16,3 4-36-16,-2 4-35 15,1 2-25-15,-3 4-9 16,-1 12-7-16,-3 2-11 16,0 11-17-16,2 1 1 15,3 0-7-15,8-8 8 0,10 0-13 16,11-6-1 0,6-4 8-16,16-8-9 15,7-6-11-15,8-8 11 16,7-4 54-16,-6-14 26 15,-3 0-22-15,-13-8 4 16,-11 0-22-16,-14-2 7 0,-9 2-5 16,-15-2-8-16,-14-3-8 15,-14 4-4-15,-15 0-21 16,-11 13 6-16,-6 2-7 16,-5 4-6-16,1 6-9 15,6-2-37-15,6-4-58 16,18-2-187-16,21-52-716 15</inkml:trace>
  <inkml:trace contextRef="#ctx0" brushRef="#br0" timeOffset="20031.08">10620 6170 651 0,'-3'0'514'0,"3"-2"-337"15,0-2-4-15,0 2-95 0,0-2-36 0,0 0-20 0,0 4 11 0,0-2 20 0,-2 2-1 16,2 0 5-16,0 0-18 16,-2 0 0-16,2 0 5 15,-2 0-19-15,2 0 14 0,0 0 21 16,0 0-18 0,0-2 35-16,0 2-19 0,-2 0 11 15,2 0-10-15,-2-2-22 16,-3 0-26-16,2 0-10 15,1 2 5-15,-2 0-5 16,2 0-2-16,-5 0 1 16,-2 0-1-16,0 2 1 15,0 0 0-15,-2 0 5 16,-3 2-5-16,4 0-1 16,-3 2 1-16,-5 2 0 15,1-2 0-15,2 2 1 16,-3 0-1-16,3 0 0 15,-5 0 0-15,2 2 0 16,-4 0 14-16,1-4-4 0,6 2 20 16,-1-2-9-1,5-2-1-15,3 0-19 0,-6 4 0 16,5-2 0-16,1 2 0 16,-2 3 1-16,-5 0 8 15,3 1-8-15,1-2-1 16,1 0 6-16,-2-2 8 15,3 0-7-15,-2 5 1 16,0-6 4-16,0 1-1 16,2 5 2-16,-1-4-7 15,2 4 11-15,-3-1-8 16,2-1-9-16,0 0 6 16,0 3-6-16,3 2 9 15,-8 0-5-15,3 2-4 0,3 0-1 16,-2-2 2-1,1 2-2-15,3 0 6 0,-4-2 7 16,4 0-13-16,-3 4 6 16,3 0 10-16,-4-2-16 15,6-4 9-15,-3-2-9 16,3 0 13-16,-3 3-13 16,3 0 1-16,-2-1 10 15,0 3-11-15,0 1 8 16,2 1-8-16,-3 6 0 15,-1 5 5-15,0-4-4 0,-3-4 5 16,5-2-5 0,0-6-1-16,0 4-1 0,0 0 1 15,-3 6 7-15,-3 6-6 16,1-2 11 0,5 2-4-16,-1-5-8 0,1-7 1 15,-2 0 0-15,2 0 5 16,-3-3-5-16,0 10 0 15,-2 4 0-15,2 0 10 16,2-1-11-16,0-8-1 16,3 0 1-16,-2-2 1 15,-1 6 5-15,-5 12-6 16,4-2 6-16,-1 5-5 16,2-7-1-16,0-2 1 15,-1-6-1-15,1-1 0 0,1 0 0 16,-1-5 2-16,2 2-2 15,3 6 1-15,-3 14-1 16,1 6 1-16,-2 0 1 16,0 1-2-16,5-14 0 15,-4 2-1-15,1-1 1 16,-3 9 0-16,1 4 1 16,1-3-1-16,1-8 0 15,-1-8 0-15,0-6 5 16,3-2-5-16,-2-2-1 15,4 4 0-15,0 8 1 16,0 9 19-16,2-2-4 16,0 4-13-16,3-9-1 15,2 4 3-15,-6-2-3 16,4 12-1-16,0 2 10 0,1 0-10 16,1 1 1-16,1-5 0 15,2-2 0-15,-4-6 7 16,1 2 1-16,-3 0-3 15,1-2-6-15,-5 2 0 16,3 0 5-16,-1 0 9 16,0 3-13-16,2-4 6 15,1 3-3-15,3 3-4 16,-1-7 0-16,0 2 1 16,-3-6 8-16,-1-8-8 15,1-2-1-15,-2-4 12 0,0 6-11 16,4 10 14-1,0 7 9-15,3 9-11 16,1 2-7-16,4 0-6 0,4-4 0 16,-2-2 0-16,-1-4 0 15,1 1 0-15,-3-2-1 16,1-2-4-16,-8 1 5 16,-1 2 1-16,-3-4 0 15,-2-4 3-15,-2-2-3 16,-5-4-1-16,-3 2 0 15,4 0 0-15,0 2 8 16,-1 7-8-16,1-3 0 16,0 0 0-16,2-6 9 15,-3-10-9-15,5-2-5 0,-2-2 4 16,0 2 1 0,-1-2 10-16,-1 4-10 0,-2 4 0 15,0 4 0-15,-3 2 9 16,4-4-8-16,2-1 0 15,1 1-1-15,-2 2 11 16,3 2-11-16,1-2 0 16,-2-6 1-16,4-2-1 15,-4-4 2-15,0 4-2 16,0-2 0-16,2 6 1 16,0 2-2-16,2-2-4 15,2 0-1-15,0-4 6 16,0-4 8-16,0-1-7 0,2 3-1 15,-4 1-6 1,4 8 6-16,-4-1 14 0,0 0-13 16,-4-6 5-16,4-4-5 15,0-2-1-15,4 0-6 16,-2 2 5-16,2 6-3 16,3 2 4-16,-1 0 1 15,-1 0 0-15,2-6 11 16,-3-2-12-16,-1-4 0 15,1-2-6-15,0-4 1 16,3 2 5-16,4 4 9 16,2 2 10-16,6 2-4 0,-4 0-7 15,-5-5-8 1,7-6 1-16,-9 1 0 0,2 1-1 16,5-2 0-16,1 5 0 15,1 1 1-15,10-4-1 16,-2 4 7-16,-3-4-6 15,2 0 0-15,-4 1-1 16,5-2 6-16,-2-2 1 16,2 0-5-16,2 2-2 15,-2-2 2-15,2 2-1 16,-4-4 5-16,0 2-5 16,-2-2 2-16,-1 0-3 15,-5 2 0-15,1-4 2 16,-1 2-2-16,1 0 1 15,6 0 7-15,-2 4-8 16,7-2 1-16,0 4 0 16,-2-4 1-16,4-2-2 0,-5-2 0 15,5-2 2-15,0 0 8 16,0 0-10-16,4-4 1 16,-2 4-1-16,3-2 1 15,-8 2-1-15,8-2 1 16,-2 0 2-16,-1-4-3 15,-3 2 0-15,1-2-1 16,0-2 1-16,-2-1 1 16,4-3-1-16,-2 5 0 15,-4-5 0-15,2 4 0 16,-2-4 0-16,-4 2 0 0,2-6 0 16,-3 1 0-1,3 2-7-15,0-6 7 16,6 3 0-16,0-2 0 15,-2 0 0-15,4 4 0 0,-2-4-1 16,-2 2 1-16,2 0-11 16,0 0 10-16,-1-2-11 15,5-2 11-15,-5 0-14 16,0 0 0-16,2-4 8 16,3 4-2-16,-2 0 8 15,-6 4 0-15,0 5 1 16,-7-2 0-16,-1 2-6 0,-3-3 4 15,-3-4 2 1,-3-2-1-16,4-4 1 0,1 0 1 16,-2-4 0-16,7-4-1 15,-3 2-1 1,8 2 0-16,-3 0 1 0,5 2-1 16,-3 2 1-16,2-2 0 15,-3-1-1-15,1-5 0 16,-5 2 1-16,4-4 5 15,-3 2-4-15,-1-6-2 16,6-2 2-16,6-4-7 16,-5-7 6-16,5 3-1 15,-7-4-21-15,1 2 16 0,-5-8 6 16,1 0 0 0,-6-2-13-16,-1 6 13 0,-1 1 6 15,-6 1-6 1,6 0 1-16,0-4 0 15,5-2-1-15,-3-2-7 16,0 2-1-16,-2-5 8 0,-2 3-1 16,-2-2 2-16,-3-2-1 15,6-5 7-15,0-5-7 16,-2 0 0-16,7 0-1 16,-4 4 1-16,3 6-5 15,-4 3 5-15,3 5 1 16,1 2 0-16,-5 4 5 0,-3 2-6 15,0-2 1 1,-2-6 0-16,-2 2 9 16,-2-2-10-16,0-3 0 15,-2 5 0-15,-2 0 0 16,-4 4-1-16,0 6-5 0,-5 0 6 16,-1 6 0-16,-1-3 0 15,-4 3 0-15,4-2-6 16,-3 4 6-16,2-2 7 15,3 2-7-15,0-2 0 16,3 1 0-16,2 2 0 16,1-2 0-16,-1 5-1 15,-6 2 0-15,3 6 1 16,-3 0-2-16,-1-2-11 16,-3 2 13-16,-5 0 10 15,4 0-9-15,-10 1 1 16,4 3-1-16,-4 1 0 0,2 1-1 15,-2-3 1-15,1 5-1 16,-2-1 0-16,-1 1 0 16,0 1 0-16,-3-1 0 15,1 6 0-15,-2-4 5 16,3 0-5-16,-3 4-10 16,-1 0 10-16,1 2 1 15,-2 4 0-15,4-4 0 16,-2 2-2-16,-1-4 2 15,-2 4 6-15,3-2-7 0,4 0 0 16,4 2-4 0,2 0 3-16,3-4 1 0,0 4 8 15,-1-6-8 1,1 4 0-16,2-2 0 0,-2 0-7 16,2-1 7-16,-5 3 1 15,5-2 0-15,0 5-1 16,1 0 2-16,0-4 4 15,1 3-6-15,3-2 1 16,1 3-1-16,3 1-7 16,3 1 7-16,-6-3 1 15,5 1-1-15,-3 0 0 16,4-4 0-16,-3 5 0 16,-1-4 0-16,-3-4 8 0,-7-6-14 15,-3 0 12-15,-3-2-6 16,-1 2 1-1,0-2-1-15,-2-4 0 0,-1-2 1 16,10 4-1 0,4 6 2-16,7 2-1 0,2 2 5 15,-5 1-5-15,3-2-1 16,0 3 0-16,-4-2 1 16,6 4 7-16,0-1-8 15,2 4 0-15,0 0 0 16,1-3 0-16,0 2-1 15,-2 0 1-15,2 1 0 16,1 2-1-16,3 1 1 16,0 2 0-16,2 0 1 15,0 2-1-15,0-2 0 0,-2 0 0 16,0-4 0-16,-1 2 0 16,-2-4 0-16,-3-4 0 15,1 2 0-15,3-4 0 16,-3 4 0-16,2 0 0 15,-1 2 0-15,1 2 0 16,-1 0 0-16,-1-4 1 16,2 4-2-16,1 0 1 15,-1 0 0-15,1 2 0 16,4 2 0-16,-2 2-1 16,0-2 1-16,2 2-2 15,0 0-8-15,2 0-10 16,-2 0-1-16,0 2 6 15,0-2 0-15,0 0 0 0,0-2 8 16,0 2-2-16,0 0-2 16,0 0-23-16,0 0-47 15,0 0-66-15,0 0-143 16,-16 28-382-16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11T03:04:14.017"/>
    </inkml:context>
    <inkml:brush xml:id="br0">
      <inkml:brushProperty name="width" value="0.05292" units="cm"/>
      <inkml:brushProperty name="height" value="0.05292" units="cm"/>
      <inkml:brushProperty name="color" value="#FF0000"/>
    </inkml:brush>
  </inkml:definitions>
  <inkml:trace contextRef="#ctx0" brushRef="#br0">18953 8708 1169 0,'0'-1'478'0,"0"-2"-346"0,0-2-60 0,0 1 4 0,2-2 20 0,-2 3-12 0,0 2-10 0,0 1 22 0,0-3 18 16,0 3-27-16,0 0-14 15,2 0-13-15,-2 0-19 16,2 4-29-16,5 14-12 16,2 13 38-16,7 15 10 15,2 8-26-15,-3-2-13 16,3-4-9-16,-1-4 6 0,0-10-4 16,-9-5-2-16,3-10 1 15,-9-11-2-15,0-2 1 16,-2-3 0-16,-2-6-9 15,-2-4 7-15,-7-5-19 16,0-12 3-16,-7-11 18 16,-5-1 0-16,2-6-1 15,-4-4 0-15,0-4-26 16,7-4-18-16,10-7 9 16,8 2 6-16,10-4 9 15,9 11 10-15,3 10 11 16,3 14-1-16,-8 12 1 15,1 10-2-15,2 10 1 0,-2 12 0 16,5 10 0 0,0 6 1-16,-2 10-8 15,-5 0 8-15,-8-1 0 0,-1-5-1 16,-14-6 1-16,-1-5 6 16,-6 2 9-16,-11-9-8 15,-2 0 2-15,-6 0-2 16,0-6-7-16,4-2-25 15,7-4-86-15,6-2-137 16,1-6-107-16,7-20-1040 16</inkml:trace>
  <inkml:trace contextRef="#ctx0" brushRef="#br0" timeOffset="386.58">19271 8825 1300 0,'2'-2'660'0,"5"2"-583"0,9 0-2 0,9 0 36 16,8 6-8-16,2 4-34 0,-1 4-6 0,-3 8-9 0,-6 2-28 0,-7 8-7 0,-5-2-11 16,-4-2 2-1,-7-6-9-15,-4-8 0 0,-1-6 9 16,-1-6 11-16,-2-9 39 16,-3-8-36-16,-1-9 8 15,2-4-10-15,6-8-5 16,6 2-17-16,4-4 0 15,6 8-8-15,4 6-36 16,2 6-34-16,3 10-67 16,-6 8-155-16,22 20-246 15</inkml:trace>
  <inkml:trace contextRef="#ctx0" brushRef="#br0" timeOffset="803.87">19742 8935 1524 0,'13'-4'221'0,"-2"-2"-68"15,11 0 4-15,3-2-76 16,-4-4-54-16,4 4-13 15,-6-4-4-15,-4 2 2 16,-4 2 8-16,-6-2 8 0,-3 0 25 16,-4 0-2-16,-3 2-9 15,-6 2-5-15,0 0-26 16,-6 2-10-16,-6 10-2 16,-2 0 2-16,-4 6-1 15,5 6 10-15,5 0 8 16,9 2-12-16,7 2 12 15,10 0 0-15,9-4 2 16,9 0-5-16,1-2 7 16,5-7 2-16,3-4-6 15,-3-1-9-15,-3-8-9 16,5 0-20-16,0-1-94 16,2-6-169-16,43-25-661 15</inkml:trace>
  <inkml:trace contextRef="#ctx0" brushRef="#br0" timeOffset="1503.6">20331 8704 1797 0,'0'0'288'0,"-2"3"-132"0,-6 1-1 0,-8 2-77 0,-2 6-14 0,-6 6-23 0,-3 2-8 0,1 6-18 0,1-2-8 16,7 2-5-16,5 0-1 16,5-2-1-16,8-6-1 15,8-4-1-15,1-2 1 16,1-8-5-16,2-2 6 15,5-6 11-15,2-8 4 16,5-6-5-16,-2-8 2 16,3-8-10-16,-7-2 5 15,1-6-6-15,-5-8 0 16,-5-7-1-16,-5 3-8 0,-2 2-5 16,-6 6 7-1,0 8-6-15,-3 6 12 0,3 8 2 16,0 6 5-1,4 10-6-15,-4 2 1 16,4 6-2-16,0 4-10 0,0 14-10 16,0 14 20-16,8 16 6 15,3 8 0-15,9 8-4 16,2-4-2-16,7-6 0 16,0-3-1-16,-3-11 1 15,4-10 1-15,-8-8-1 16,1-10 0-16,-4-4 1 15,-1-8-1-15,-3-8 15 16,6-4 3-16,-5-6-5 0,-3-4-1 16,0 0-6-1,-6 2-5-15,-5 8 0 0,0 4-1 16,-4 2 0-16,2 7-10 16,2 10-11-16,1 7 21 15,1 2 0-15,2 8-8 16,8-4-22-16,-1-6-28 15,3-4-43-15,-1-4-70 16,-5-4-90-16,3-14-309 16</inkml:trace>
  <inkml:trace contextRef="#ctx0" brushRef="#br0" timeOffset="1697.03">20626 8572 1743 0,'0'-4'535'0,"2"4"-385"0,-2-2-7 0,4 0-22 0,-1 2-73 0,-1 2-36 0,5 0-11 0,2 6-1 16,2 0-56-16,0 6-214 15,16 19-355-15</inkml:trace>
  <inkml:trace contextRef="#ctx0" brushRef="#br0" timeOffset="2052.71">20975 8568 1524 0,'0'0'221'0,"0"0"-121"16,0 0 59-16,-2 0-33 15,0 0-19-15,-2 0-8 16,-3 6-36-16,-10 2-23 0,3 12-19 16,-6 6-4-1,2 4-8-15,5 7-8 0,6-6-1 16,1-2 0-1,8-5 0-15,6-4 1 0,6-2 0 16,4-6 11-16,8 0-10 16,6-10 11-16,7-4-13 15,4-4-4-15,1-8-86 16,2-2-108-16,35-34-164 16</inkml:trace>
  <inkml:trace contextRef="#ctx0" brushRef="#br0" timeOffset="2353.85">21232 8225 1734 0,'0'0'281'0,"0"0"-142"16,2 0 20-16,-2 2-45 15,0 2-54-15,3 8 26 16,1 8 17-16,0 9-20 16,2 3-25-16,0 5-2 15,3 3-31-15,1 3-11 16,9 1-14-16,-4 0 1 16,5-4-1-16,1-4-21 15,-6-4-56-15,1 0-47 0,-6-8-118 16,-1-9-222-16,1 3-287 15</inkml:trace>
  <inkml:trace contextRef="#ctx0" brushRef="#br0" timeOffset="2538.16">21254 8470 1827 0,'9'-6'246'0,"4"-2"-141"16,16-6 60-16,7 2-80 16,5 0-67-16,-1 4-18 15,1-1-112-15,63-2-245 16</inkml:trace>
  <inkml:trace contextRef="#ctx0" brushRef="#br0" timeOffset="2755.17">21633 8496 1739 0,'2'14'210'0,"1"4"-37"15,3 14-2-15,1 10-38 16,4 1-52-16,2-3-52 0,-2 0-29 15,1-8-20 1,-4-8-151-16,-1-8-177 16,-9-24-1260-16</inkml:trace>
  <inkml:trace contextRef="#ctx0" brushRef="#br0" timeOffset="2940.25">21559 8225 1867 0,'2'0'454'0,"1"0"-420"16,4 4-5-16,2 6-4 0,3 0-25 16,5 8-123-16,27 21-349 15</inkml:trace>
  <inkml:trace contextRef="#ctx0" brushRef="#br0" timeOffset="3483.22">22007 8422 1346 0,'0'2'681'16,"0"-2"-582"-16,-4 2-42 16,-2 10 51-16,-6 6-44 0,-8 8-11 15,0 6-25-15,0 6-14 16,7-6-14-16,6-2 1 16,5-8 4-16,4-5-5 15,3-10-10-15,-1-4 10 16,5-6 5-16,4-3 22 15,0-8 6-15,0-4 11 16,6-6-4-16,-3-8-2 16,3 0-17-16,-1-4-20 15,5 2 0-15,-4 4-1 16,4 8-8-16,-9 8 8 16,1 8-8-16,-2 8-11 15,-4 10 4-15,-2 6 7 0,-1 8 8 16,-1 4 6-16,-3-4-6 15,2-2 0-15,0-10 1 16,4-2 0-16,-6-8 8 16,0-4 0-16,0-2 19 15,3-2 8-15,1-6-9 16,4-2-21-16,5-6 8 16,-1 2-14-16,-3 4 0 15,-3 4-9-15,4 2-22 16,-1 8-41-16,2 4-26 15,7 4-115-15,42 12-238 0</inkml:trace>
  <inkml:trace contextRef="#ctx0" brushRef="#br0" timeOffset="5354.34">3111 8484 1181 0,'2'0'730'0,"-2"0"-587"0,0-2-67 0,2 4-17 0,6 4 10 0,2 8 45 0,1 2-35 0,5 8-10 15,-1 4-15-15,1 0 14 16,-1 3-17-16,2 1-30 16,-2 1-6-16,3-3-14 15,-2 1 0-15,-5-5-1 16,-3-2-83-16,-3-4-125 15,-5-2-142-15,-13 8-215 16</inkml:trace>
  <inkml:trace contextRef="#ctx0" brushRef="#br0" timeOffset="5720.39">3067 8610 1353 0,'0'-6'271'0,"0"0"-143"16,2-8-46-16,2 2-14 16,5 0-41-16,7 4 18 15,1 0 21-15,8 4 39 16,2 4-20-16,6 4-5 16,3 6-32-16,4 2-12 15,-2 6-11-15,-3 2-7 16,-8 4-7-16,-2 2-11 15,-8 1 0-15,-3-1 2 16,-9 0 4-16,-8-1 0 0,-10 4-5 16,-5-3 5-1,-11 0 0-15,0-2-4 0,-6-4 10 16,-1-4-12-16,0-4 0 16,2-6 0-16,7-4-4 15,6-2-67-15,5-2-64 16,9-6-118-16,23-28-390 15</inkml:trace>
  <inkml:trace contextRef="#ctx0" brushRef="#br0" timeOffset="6404.5">3595 8622 1505 0,'-3'-2'298'0,"3"2"-130"16,0 0-21-16,0-3-33 15,0 0-27-15,0 2 0 16,-2 2-22-16,0 2-35 16,-4 8-22-16,-6 15-8 15,1 13-8-15,-3 3 8 16,10 6-1-16,7-8 0 15,3-10-19-15,7-4-37 16,0-10 5-16,1-8-1 16,0-10 10-16,1-6-2 15,-2-8-14-15,3-8-23 0,-5-6-13 16,1-2 50-16,-6-4 26 16,1 2 18-1,-3-1 1-15,-2 9 0 0,0 6 1 16,-2 11-1-1,0 6-1-15,6 10-19 0,-2 7 20 16,5 5 24-16,9 2 12 16,1 3-35-16,8-6 19 15,0-4-19-15,2-6 7 16,-2-4-7-16,-6-8 14 16,4-4-3-16,-7-8 12 15,-2-6 18-15,-3-3-16 0,-4-3-5 16,-5-2 3-1,-1-4-9-15,-8 2-8 0,-1 0 7 16,-7-6 5-16,-5 0 1 16,-3 2 5-16,1 0-8 15,3 9 38-15,3 14-10 16,5 4 11-16,5 8-7 16,-1 5-25-16,1 14-22 15,2 8-1-15,4 8 4 16,2 4-4-16,9 0-1 15,6-2 1-15,-2 0-2 16,8-2 7-16,-3-2-5 16,-2-6-1-16,-4-4-68 15,0-1-112-15,-8-10-92 16,-8 14-330-16</inkml:trace>
  <inkml:trace contextRef="#ctx0" brushRef="#br0" timeOffset="6570.32">3889 8610 1563 0,'9'-10'322'0,"2"-2"-194"0,9-8-10 0,9-2-50 0,11 2-59 0,7 0-9 0,8 0-111 0,96-20-182 0</inkml:trace>
  <inkml:trace contextRef="#ctx0" brushRef="#br0" timeOffset="6970.99">4470 8502 1330 0,'-9'10'479'15,"1"6"-378"-15,-11 10 20 16,4 8-31-16,1 2-40 0,1-3-19 16,7-4-19-1,8-7-2-15,7-8-9 16,7-7-1-16,3-10 25 16,4-6 19-16,-3-8-22 0,-1-5-10 15,-2 1-3-15,-7-4-8 16,1 1 10-16,-3 0-11 15,-4-2 15-15,-2 8-14 16,0 0-1-16,-2 10 2 16,0 6-2-16,0 2 0 15,0 4-6-15,5 6 0 16,3 2 6-16,8 8 0 16,-1 2 1-16,4-2 0 15,1-6-1-15,-7-4-51 16,3-6-81-16,-1-12-251 0</inkml:trace>
  <inkml:trace contextRef="#ctx0" brushRef="#br0" timeOffset="7374.7">4771 8354 1556 0,'0'0'376'0,"-2"0"-215"0,-1 0-7 0,1 2-40 0,-2 6-69 0,-5-2-12 0,3 7-1 0,-2 2-2 16,8 3-9-16,8 0-12 0,5-2-3 0,6 2-5 15,9-2 11-15,3-4-5 16,2 0 1-16,-9-2-8 16,1 2 1-16,-9-2 0 15,-7 2-1-15,-5 0 0 16,-4 4 0-16,-9 2 11 16,-4-3-5-16,-5 0-5 15,-2-5 8-15,-3-2-9 16,8-5-26-16,1-7-82 15,6-9-131-15,8-5-143 0,29-30-409 16</inkml:trace>
  <inkml:trace contextRef="#ctx0" brushRef="#br0" timeOffset="7887.52">5059 8480 1232 0,'8'-2'355'0,"1"-2"-160"15,7 0 0-15,-1 0-46 16,4-2-50-16,-7 0 9 15,5-4-6-15,0-2-27 16,-3-2-21-16,-1 2 1 16,-3-6-13-16,-2 2-18 15,-6 0-12-15,0 0 5 16,-4 1-17-16,-4 5 12 16,-6 1-12-16,1 4-1 15,-5 5-14-15,-3 6-4 0,-2 9-4 16,-1 5-26-16,7 6-1 15,8-2-11-15,7 0 13 16,11-2 0-16,11-4-11 16,2-4 34-16,7-6 22 15,0-4 3-15,2-8 6 16,-5-6 7-16,-4-2-7 16,-3-4-4-16,-1-2 20 15,-7-3-2-15,-2 2-14 16,-4-7 7-16,-2-2-11 15,-7 0 4-15,-6-1-6 16,-5 0 16-16,-5-2-8 16,1 7 7-16,1 8 28 0,3 2 5 15,4 8-6 1,7 4-15-16,2 4-27 0,2 6-11 16,2 10 11-16,5 8 0 15,9 10 2-15,4-1-2 16,7-2 0-16,0 0-1 15,0-3-16-15,-2-4-41 16,-7 0-98-16,-9-2-167 16,-20 10-379-16</inkml:trace>
  <inkml:trace contextRef="#ctx0" brushRef="#br0" timeOffset="8016.58">5310 8282 1650 0,'11'-12'318'0,"5"2"-183"0,10-8-54 0,13-1-46 0,1 1-35 0,-1 8-113 0,42-10-245 0</inkml:trace>
  <inkml:trace contextRef="#ctx0" brushRef="#br0" timeOffset="8636.84">3667 9472 1176 0,'-4'0'330'0,"4"-1"-176"0,-2-3-14 16,2 0-52-1,0-2 35-15,0-5-12 16,7 1 15-16,2-1 5 0,6-1-28 16,4-5-16-16,10-1-31 15,6-2-8-15,5-2-24 16,9-2-6-16,-1-4-17 15,4 2 1-15,-2 2-2 16,-8 2-61-16,-7 8-152 16,-8 4-112-16,-11 10-143 15</inkml:trace>
  <inkml:trace contextRef="#ctx0" brushRef="#br0" timeOffset="8853.71">3607 9553 1528 0,'14'-9'331'0,"9"2"-166"0,17-13-18 0,11-3-21 0,10-4-42 0,5-1-46 0,1-5-20 0,2-3-18 0,-7 4-17 0,61-40-249 15</inkml:trace>
  <inkml:trace contextRef="#ctx0" brushRef="#br0" timeOffset="18454.5">1558 11726 1101 0,'0'-4'258'0,"-2"3"-80"0,2-3-58 0,-2-2-3 0,-2-1-27 0,1 3-18 0,-2-2 29 0,3 1-29 15,0 1 9-15,0-1 1 16,2 1-19-16,-2 0 11 16,2 3-2-16,0-2-3 15,0-1-3-15,0 4 6 16,0-2 1-16,2 2-1 0,-2 0-22 15,2 0-17-15,-2 2-20 16,6 6-12-16,4 9-1 16,5 12 1-16,3 7 8 15,-1 3-9-15,2-3-7 16,-3-4-52-16,-3-6-68 16,-2-10-37-16,-4-2-113 15,-3-6-79-15,-6-8-335 16</inkml:trace>
  <inkml:trace contextRef="#ctx0" brushRef="#br0" timeOffset="18973.27">1498 11668 1057 0,'2'-6'511'0,"2"-2"-385"16,8-8-18-16,6 0-6 16,4-4 19-16,11 0-28 15,3 0-13-15,3 2-7 16,3 6 11-16,-7 2-43 16,-10 8-29-16,-6 8-12 15,-7 2-9-15,-6 4-11 16,-8 6 10-16,-4 4-5 15,-10 2-30-15,-7 2-9 0,4-2 19 16,-4-6 20 0,7-2 2-16,1-7 2 0,8-4 11 15,5-1-1-15,7 1-32 16,3-4 9-16,11 2 22 16,0-2 2-16,6 3 6 15,4 0 0-15,-2 6-4 16,2-2-2-16,-7 1 1 15,-3 5 0-15,-9-5 10 16,-3 5 1-16,-7-1 3 16,-7 5 22-16,-3 0-8 0,-2 0-2 15,-9-4-6 1,2 2-3-16,-4 0-17 0,1-8 0 16,-1-2-1-16,4-4-3 15,0-2-45-15,9-4-76 16,3-4-100-16,14-32-343 15</inkml:trace>
  <inkml:trace contextRef="#ctx0" brushRef="#br0" timeOffset="19222.16">1984 11590 1662 0,'0'0'275'0,"2"4"-157"0,9 6 4 0,5 6-4 0,3 4-28 0,0 8-24 0,1-3-27 0,-5-6-24 0,-2 2-7 0,-1-1-8 15,-6-6-17-15,-1-2-135 16,-8-6-139-16,-17-6-369 15</inkml:trace>
  <inkml:trace contextRef="#ctx0" brushRef="#br0" timeOffset="19408.47">1980 11502 1494 0,'0'-4'363'0,"0"4"-249"16,0-2-78-16,2 4-36 15,0 4-126-15,11 8-108 16</inkml:trace>
  <inkml:trace contextRef="#ctx0" brushRef="#br0" timeOffset="20040.28">2304 11458 1305 0,'0'0'557'0,"0"0"-431"0,-2 2-14 15,-2 2-41-15,-3 6-34 16,-4 6-10-16,0 8 38 16,0 0 4-16,-1 2-14 15,2-4-4-15,7-4-9 0,1-8-13 16,2 0-11-16,2-6-11 16,3-4 4-16,1 0-11 15,3-2 11-15,3-2-10 16,1-6 17-16,5-4-10 15,-7-4-8-15,2-4 0 16,-2 2-12-16,-2 2-5 16,-5 8-11-16,-1 4-20 15,0 4-23-15,-3 4 16 16,0 0 8-16,2 2 7 16,2 2 32-16,2 6 2 15,4-4-4-15,3-2-10 16,0-2 4-16,3-4-1 15,-1-4 5-15,-1-4 12 16,-1-4 7-16,-3 2-7 16,-4-6 1-16,1 4 16 15,-1-2-11-15,-4 2-6 0,2 2 0 16,-1 4 0-16,4 1-7 16,-3 4-2-16,7 1 7 15,2 0-8-15,10 6 9 16,-1 0 1-16,7 6-1 15,0-2 1-15,-10 4-8 16,-7-2 8-16,-5 2 11 16,-9 4 1-16,-9 0 5 15,-7 6-17-15,-9 4 0 16,-11-2-130-16,-70 43-253 0</inkml:trace>
  <inkml:trace contextRef="#ctx0" brushRef="#br0" timeOffset="20355.12">1826 12208 1717 0,'11'-6'283'0,"2"-2"-118"0,13-13 36 0,12-2-78 0,5-4-64 0,1-5-35 0,6 5-12 0,-6 0-12 0,-6 3-26 0,-6 8-130 15,-15 10-123-15,-15 28-172 16</inkml:trace>
  <inkml:trace contextRef="#ctx0" brushRef="#br0" timeOffset="20522.3">1874 12364 1498 0,'7'-4'455'15,"5"-4"-313"-15,14-4 38 16,10-6-13-16,10-4-77 0,10-2-51 16,6-6-39-16,5-6-18 15,101-70-257-15</inkml:trace>
  <inkml:trace contextRef="#ctx0" brushRef="#br0" timeOffset="28469.79">10863 7297 787 0,'0'-2'466'15,"0"2"-307"-15,-3 0-69 0,3-2 43 0,3 2-34 0,-3 0 18 0,0-2-25 0,2 2 7 0,-4 0-21 0,2-2-18 0,0 2 6 0,-3 0-9 0,3 0-9 0,0 0-9 0,0 0 7 0,3 0 7 0,-3-2-11 16,2 2-17-1,0 0-10-15,2 0-3 0,12-4 2 16,4 4-4-16,12-2 4 16,5 0-5-16,5 0-8 15,0-2 1-15,1 2-1 16,-1-2 0-16,-1 0-1 16,-5-2-7-16,-5 4-13 15,-4-2-56-15,-8 2-82 16,-3 2-53-16,-16 6-161 15</inkml:trace>
  <inkml:trace contextRef="#ctx0" brushRef="#br0" timeOffset="28740.26">10896 7415 1452 0,'7'-2'290'0,"8"2"-175"15,12 0 25-15,7 0-14 16,3 0-38-16,1-2 7 16,3 0 2-16,1-4-26 0,-3 2-22 15,-1 0-33 1,-1 0-16-16,-6 2-47 0,-2 2-166 15,-6 10-366 1</inkml:trace>
  <inkml:trace contextRef="#ctx0" brushRef="#br0" timeOffset="39857.9">8349 7949 430 0,'-9'9'0'0</inkml:trace>
  <inkml:trace contextRef="#ctx0" brushRef="#br0" timeOffset="40473.51">9859 8069 733 0,'8'-2'134'16,"-4"2"-130"-16,7-2 8 15,3-4-9-15,3 2 38 16,-1-2-25-16,-1-4 4 16,1 6-4-16,-3 0-10 15,-1 2-6-15,-1-1 0 16,-5 2-21-16,1 1-70 15,-3 1-371-15</inkml:trace>
  <inkml:trace contextRef="#ctx0" brushRef="#br0" timeOffset="41158.96">9828 8165 737 0,'6'-2'499'0,"-4"0"-313"0,6 0-17 15,1-2-20-15,5 0-32 0,-1 0-26 0,1-4-22 0,3 4-30 0,-1-2-24 0,7 2-9 0,-6 0-6 0,-5 0 0 16,5 2-18-16,-6 2-6 15,-8 0-9-15,0 2-25 16,-3 4-29-16,-4-2 31 16,-9 6 16-16,-7 6-101 0,-6 4-80 15,-11 2 10 1,0 0 101-16,-5 0 110 16,5-4 113-16,9 0 71 15,10-5 20-15,9-8-25 0,14-1-50 16,13-1 97-16,17-2-13 15,16-1-48-15,13-1-76 16,3-3-56-16,5 0-27 16,-3-6-6-16,-5 2-39 15,-3-3-90-15,-10-3-175 16,24-20-578-16</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11T03:34:31.384"/>
    </inkml:context>
    <inkml:brush xml:id="br0">
      <inkml:brushProperty name="width" value="0.05292" units="cm"/>
      <inkml:brushProperty name="height" value="0.05292" units="cm"/>
      <inkml:brushProperty name="color" value="#FF0000"/>
    </inkml:brush>
  </inkml:definitions>
  <inkml:trace contextRef="#ctx0" brushRef="#br0">20597 11983 1417 0,'0'0'317'0,"0"-2"-205"0,4 0-43 0,6-4-9 0,5 0 57 0,1-4-31 0,3-2 2 0,-3 2 13 0,2 2-28 16,0 2-7-16,-1 0-25 16,1 2-16-16,1-4-10 15,3 0-1-15,2-2-14 0,1 0-1 16,-5 2-8-16,-3 4-15 15,-8 0-37-15,-6 6-70 16,-6 4-23-16,-8 14-1 16,-6 8 37-16,-8 4-22 15,-6 2 41-15,0-4 96 16,-2-4 3-16,6 1 107 16,0-5 2-16,13-7-2 15,7-8 4-15,12-10-48 16,11-1-12-16,9-8-21 15,12-4-30-15,13-6-9 16,9-4-215-16,111-56-451 16</inkml:trace>
  <inkml:trace contextRef="#ctx0" brushRef="#br0" timeOffset="7550.1">14285 6148 1507 0,'7'-4'246'0,"0"-2"-159"0,8 0 25 0,-1 0-5 0,-4 0-34 0,3-2 31 0,-3 4-44 0,-1-2 1 0,-1 1-10 0,-1 4-16 0,2 1-8 16,-4-4-2-16,-1 4-8 16,-2 0-7-16,0 5 4 15,7 4 16-15,1 9-2 16,7 8-4-16,-1 10-7 16,3 6-16-16,0 6 5 15,-1 3-4-15,1-1-1 16,-1 4 0-16,5 0-1 15,2 2 1-15,3 2 8 16,3-2-9-16,-6-2-1 16,-3 2-5-16,-6-1 5 15,4 7 1-15,-4-2 8 0,-3-4-8 16,-3-6-7-16,-5-12 7 16,0-7 1-16,-1-2 0 15,1-3 0-15,-1-1-1 16,0-1 6-16,-2 0-6 15,1-2-1-15,4 2 0 16,-3 6 0-16,3 8 1 16,1 4 8-16,4 2-8 15,-3-4-1-15,-3-10 0 16,-3-3 0-16,-3-5 1 16,2-4 4-16,-2-3-4 0,2-4-1 15,-2-4 1 1,2 0 0-16,-4-5 8 0,2 0-7 15,0-2 6-15,-2 2 17 16,0-2 23-16,-1-2 1 16,-1 2-8-16,-2-2-16 15,-2 2-6-15,2-2 2 16,-3-5-14-16,0 6 2 16,-7 1-8-16,3 1 0 15,-3 4-1-15,-3 1 1 16,1 1 0-16,-3 0-1 15,2 5 1-15,1-4 0 16,0 4-1-16,0-4 1 16,-2 6 0-16,0-2 0 15,-4 2-1-15,-1 2-5 16,2 2-10-16,0 0-29 0,0 0-6 16,3-4 10-16,7-4 20 15,3-2 9-15,6-3 5 16,-3-2-4-16,1 1 10 15,2 0 0-15,-3 0 0 16,0 0 0-16,-2 2 1 16,3 2 0-16,-4-1-1 15,3-2 1-15,3 0 0 16,2 0-1-16,0-5 0 0,0 3 1 16,2-3 0-1,0 0 0-15,0 1 1 0,2-1 1 16,-2-1 13-16,0 2-8 15,0-2 10-15,0 1 1 16,2 0 0-16,-2 0-2 16,0-3 1-16,-2 6-10 15,2-3 4-15,0 0-4 16,8-7-5-16,-3 6-1 16,0-4 0-16,4 3 8 15,-5 0-7-15,2-2-1 16,-1 0 9-16,0-2-2 15,2 2 1-15,-1 0 1 16,0 0-1-16,-1 2-1 16,-2 0 5-16,-2 0-5 0,2 2 7 15,-3 0 0-15,0 0-3 16,2 0 4-16,-2-2-1 16,0 2 5-16,3 0-2 15,-3 0-6-15,-3 0 3 16,6-4-5-16,-1 2-2 15,2 1-7-15,0-4 13 16,1 1-5-16,-1 2-2 16,0 0 2-16,-1 0 0 15,0 2-7-15,-1 0-2 16,-2 0 1-16,2 0-1 16,0-2 6-16,2 2-5 15,-1 0 0-15,-1 0 0 16,-2-4 0-16,2 4 0 15,0 0-1-15,3 6-2 0,2-2 1 16,1 2-8-16,1 2 9 16,0 2 0-16,-2-1 1 15,2 0 4-15,-1 1-5 16,0-1 0-16,0-1 1 16,-3-3 0-16,-1-3-1 15,-2 1 0-15,-2-2 1 16,2-1-1-16,-4 3 1 15,2-3-1-15,0 0 0 16,0 0-1-16,2 8-10 0,1-1 5 16,1 10 5-1,1-1-5-15,-3 4 6 16,0 2-12-16,5 2-6 0,-3-2-3 16,3 2-11-16,0 0 5 15,0 0-4-15,3 4-7 16,-3 0-10-16,-3 2-10 15,2 2 5-15,-2-1-41 16,-2-4-74-16,2 1-6 16,1-10 25-16,2 14 149 15,4 5 5-15,0 5 49 16,-2-2-5-16,6-14-41 16,-8-6-8-16,-5-6-2 15,-2 4-8-15,4 8 4 16,4 3 6-16,-4-2 0 0,3-4-10 15,-5-10-20 1,2-7 18-16,-4-2 12 0,0-1 0 16,0 1 0-16,2-2 0 15,-2-2-11-15,0 1 1 16,0 2 1-16,0-2 7 16,-2 3 1-16,2-1 0 15,-4 1-30-15,4 2 20 16,-2-2 1-16,-1-3-11 15,3 2 1-15,0-2-13 16,-2-1-21-16,2 3-19 16,0-3-22-16,-2 2-53 15,2-2-22-15,0 0-64 0,-12 4-772 16</inkml:trace>
  <inkml:trace contextRef="#ctx0" brushRef="#br0" timeOffset="8835.65">14662 8771 187 0,'0'0'1061'0,"0"0"-898"0,1 0-110 0,2 0 58 0,0-2 46 0,-1 0-8 0,2 0-5 0,-2-5 13 16,0 4-25-16,0-1-19 15,3-2-8-15,-1 1 1 16,-3 1-34-16,2 4-13 15,-3 0-10-15,0 0-22 16,4 0-6-16,-2 7-20 0,4 3 16 16,1 8 14-16,2 12-14 15,8 10-11-15,-4 10 1 16,1 8-6-16,-1 4 1 16,1 1-2-16,-1-7-6 15,3-2-10-15,-3 2 1 16,-3-4-54-16,1-6 63 15,-5-14 6-15,-2-12 7 16,-4-10 0-16,0 0 2 16,0-6-1-16,-2-1-8 15,2-2 9-15,-2-1 0 0,0 0 10 16,-2 0 2 0,-1 0 3-16,-4-1 14 0,-4-3-17 15,-10 1-15 1,-2 3-5-16,-4 3 7 0,-4 1-8 15,-5 4 0-15,-4 3 0 16,-3 3 1-16,-5 7 5 16,-2-2-6-16,3-1 0 15,5 0 0-15,12-7-3 16,12-5-31-16,11 0-65 16,5-4-117-16,0-2-135 15,4-8-311-15</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11T03:34:54.452"/>
    </inkml:context>
    <inkml:brush xml:id="br0">
      <inkml:brushProperty name="width" value="0.05292" units="cm"/>
      <inkml:brushProperty name="height" value="0.05292" units="cm"/>
      <inkml:brushProperty name="color" value="#FF0000"/>
    </inkml:brush>
  </inkml:definitions>
  <inkml:trace contextRef="#ctx0" brushRef="#br0">9078 12378 1311 0,'-2'4'99'0,"2"0"-99"0,-5 2-135 0,3 2-18 0,0 0 153 0,0-6 7 0,2-2 181 0,0-2-38 0,-2 2 12 0,0-2-48 16,2 2-72 0,0 0-29-16,0 0-8 0,2 0-5 15,-2 0-12-15,0 0 11 16,0 0-15-16,-2-3-77 16,4 0-132-16,2-7-736 15</inkml:trace>
  <inkml:trace contextRef="#ctx0" brushRef="#br0" timeOffset="554.29">9325 12218 1430 0,'-4'2'250'0,"2"0"-116"15,-1 2 8-15,-3-2 38 16,4 2-16-16,-1 4-19 16,1 0-13-16,-1 2-24 0,1 4-22 15,-2 2-35-15,-3 4-23 16,-1 8-14-16,-8 2-14 16,-3 4-7-16,-2 2-12 15,-2-1-23-15,-1-8-14 16,2-3 14-16,4-5 8 15,7-9 5-15,9-8 8 16,4-8-45-16,5-8-45 16,12-16 50-16,8-12 41 15,20-11 19-15,11-5-33 16,7 4-14-16,8 2 12 0,3 4 22 16,-3 7 14-1,-13 12 9-15,-15 11-9 0,-16 10 0 16,-16 5-123-16,-8 7-141 15,-23 23-678-15</inkml:trace>
  <inkml:trace contextRef="#ctx0" brushRef="#br0" timeOffset="1465.12">11328 11185 1647 0,'0'0'528'0,"0"0"-363"0,0 0-43 0,2-2-10 0,0 0-34 0,8-4-55 0,9-4-1 0,8-4-7 16,7-4 8-16,5-2-7 15,7-2 1-15,-5 6-11 16,5-4-5-16,-9 4-1 16,-3 0-1-16,-10 4-68 15,-11 4-96-15,-3-1-84 16,-10 9 0-16,-10 10 3 16,-5 3 123-16,-12 7-76 15,-4 0 14-15,-2 2 185 16,8-8 56-16,2 0 85 15,15-8 1-15,4-4-28 16,8-4-49-16,2 0-8 16,10-2-17-16,2-4-40 15,11-4-87-15,31-22-503 0</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12T03:13:32.045"/>
    </inkml:context>
    <inkml:brush xml:id="br0">
      <inkml:brushProperty name="width" value="0.05292" units="cm"/>
      <inkml:brushProperty name="height" value="0.05292" units="cm"/>
      <inkml:brushProperty name="color" value="#FF0000"/>
    </inkml:brush>
  </inkml:definitions>
  <inkml:trace contextRef="#ctx0" brushRef="#br0">4931 7706 943 0,'-4'-2'977'0,"2"2"-730"0,-1-4-95 16,1 4-13-16,2 0-44 0,0 0-5 0,0 0-24 0,0 0-15 0,0-2 7 0,2 4-1 0,-2-2-4 15,0 0 5-15,0 0-14 0,0 0-13 16,0 0-8 0,0 0-9-16,5 0-13 0,6-2 4 15,10 0 5-15,10-2-1 16,20-4-3-16,5 2-5 16,4 0 0-16,11-2 13 15,-1 0-14-15,9 4 0 16,-4-2 0-16,6 4 0 15,-4-2-5-15,0 2 4 16,-13 2 2-16,-6 0-2 16,-16 2 1-16,-15 2 0 15,-11-2-5-15,-11-2 5 16,-8 0 18-16,3 0 18 0,0 0-3 16,-2 0-2-1,2 0-5-15,-2 0 1 0,2 0-9 16,0 0-2-16,0 0-5 15,0 0-1-15,0-2-4 16,0 2-5-16,0 0 7 16,0 0-8-16,0 0 0 15,0 0 1-15,0 0 0 16,0 0-1-16,0 0 2 16,0 0-1-16,0 0 1 15,0 0 4-15,0 0-6 16,0 0 0-16,0 0 1 15,0 0 0-15,0 0-1 16,0 0 1-16,0 0 0 0,0 0 0 16,0 0 0-16,0 0 0 15,0 0-1-15,0 0 0 16,0 0 1-16,0 0-1 16,0 0 1-16,0 0-1 15,0 0 0-15,0 0 0 16,0 0 0-16,0 0 1 15,0 0-1-15,0 0 0 16,0 0-1-16,0 0 1 16,0 0 1-16,0 0-1 15,0 0 0-15,0 0 0 16,0 0 0-16,0 0 0 16,0 0-6-16,0 0 6 15,0 0 0-15,0 0 0 16,0 0 0-16,0 0 1 0,0 0-1 15,0 0 1-15,0 0 4 16,0 0-5-16,0 0-1 16,0 0 1-16,0 0 0 15,0 0 0-15,0 0-1 16,0 0 0-16,0 0 1 16,0 0 0-16,0 0-1 15,0 0 1-15,0 0 0 16,0 0 0-16,0 0 1 15,0 0 0-15,0 0-1 16,0 0 0-16,0 0 0 0,0 0 0 16,0 0 0-1,0 0 0-15,0 0-1 0,0 0 1 16,0 0 0-16,0 0 0 16,0 0 0-16,0 0 0 15,0 0 0-15,0 0 0 16,0 0 1-16,0 0-1 15,0 0 0-15,0 0 0 16,0 0 0-16,0 0 0 16,0 0 0-16,0 0 0 15,0 0-1-15,0 0-22 16,0 0-22-16,0 0-37 16,0 0-47-16,-16 6-116 0,1 4-264 15,-8 2-36-15,-26 24-351 16</inkml:trace>
  <inkml:trace contextRef="#ctx0" brushRef="#br0" timeOffset="14296.07">6335 9958 924 0,'0'0'256'0,"0"-2"-107"0,2 2-82 0,-2 0-19 0,0-2-28 0,-2 4-20 0,0-2-14 0,0-2 14 0,-3 2 0 0,3 0-3 0,-2-4-7 15,-3 4 10-15,4 0 25 16,-3 0 13-16,4 0 71 16,2 0-5-16,-2 0 23 15,2 0-31-15,2 0-15 16,-2-2 9-16,2 2 8 16,2 0-8-16,-2-2-38 15,5 2-23-15,5-4-23 16,3 2 1-16,5-2-6 15,-5 4-1-15,3 0-1 16,-7 0-80-16,18 10-271 16</inkml:trace>
  <inkml:trace contextRef="#ctx0" brushRef="#br0" timeOffset="14978.88">6360 11055 1694 0,'0'-2'345'0,"2"2"-114"0,-2 0-101 0,0-2-62 0,2 2-38 0,0 0-14 0,3-2-2 0,-1-3-2 0,6 4-6 0,2 1-6 0,-1 1 0 0,3 4-15 16,1-1-52-16,-3 0-121 16,7 8-340-16</inkml:trace>
  <inkml:trace contextRef="#ctx0" brushRef="#br0" timeOffset="15696.01">6545 12158 1370 0,'-2'-3'508'0,"2"3"-286"0,0-1-38 0,0-2-50 0,0 3-7 0,-3-1-10 0,3 2-22 0,0-1-31 0,0 0-22 0,0 0-26 0,0 3-16 15,3-3-18-15,1 4 6 16,2-2-26-16,5 2-59 16,1-4-91-16,5-9-161 15,41-38-593-15</inkml:trace>
  <inkml:trace contextRef="#ctx0" brushRef="#br0" timeOffset="18630.07">6025 12811 1398 0,'0'0'245'0,"-2"0"-112"0,4 0 16 0,-4 0-31 0,2-4-4 0,2 4-16 0,-4 0 17 16,4 0-23-16,-2-2-14 0,0 2-6 0,0 0-3 0,0 0-18 0,0 0-29 16,7 14-13-16,5 14 15 15,5 21 21-15,8 17-9 16,4 4-6-16,2 4-10 16,0-4-14-16,5-6-5 15,-1-7 5-15,2-7-6 16,-2-8 1-16,-2-10-2 15,-4-6 1-15,3-4 0 16,-1-6 0-16,2-4 0 16,-2 0 0-16,5-4 0 15,-1-4-1-15,3 2-6 16,-5-4-4-16,0-2-13 0,-3-2-3 16,-4 0-10-16,-3-2-13 15,-8 2-70-15,-3 0-79 16,-10 0-249-16,-31-14-1252 15</inkml:trace>
  <inkml:trace contextRef="#ctx0" brushRef="#br0" timeOffset="19111.91">6624 13248 1900 0,'0'0'321'0,"0"0"-154"0,0 0-97 0,0 3-43 0,8 0-4 0,3 8 25 0,11-1 0 0,7-1-20 0,2 4-2 0,7-5-16 16,2 2-1-16,1-4-8 15,1 0 1-15,-7-2 7 0,-4-1-8 16,-8 2 0-16,-6-1 0 16,-7-2 5-16,-6 2-6 15,-4 0 36 1,-4 12 20-16,-8 10 22 0,-5 10-20 15,-8 2-13-15,-6 2-15 16,-5-3-15 0,-1 0-13-16,0-2 4 0,6 1-6 15,0-3-11-15,7 2-23 16,6-9-19-16,5 0-61 16,3-6-136-16,6-2-265 15,6-6-983-15</inkml:trace>
  <inkml:trace contextRef="#ctx0" brushRef="#br0" timeOffset="22878.92">7513 13331 1090 0,'0'0'254'0,"0"-2"-49"0,-2 0-73 0,2 0-21 0,-2 0 24 0,2 0-18 0,-2-3 21 0,2 4-21 0,0 1 27 0,2 0-12 0,-4 0-1 15,2 0-26-15,2-3-41 16,-2 7-41-16,2 14-23 16,5 19 8-16,5 19 5 0,3 14-2 15,-1 6-10-15,1-12-1 16,3-3 1-16,-5-13 3 16,3-12-4-16,-7-10-7 15,-3-10-52-15,-2-14-26 16,0-8 1-16,-4-18-30 15,-4-14-54-15,0-15 75 16,-2-5 42-16,-3-2 21 16,-4 2-12-16,3-2-12 15,4 6 15-15,2 6 21 16,6 8 18-16,2 11 32 16,7 10 32-16,5 9-37 15,1 10-10-15,4 7 20 0,8 15-20 16,4 7-8-16,0 7-3 15,-4 2-2-15,0 0-4 16,-8-6 0-16,-8-6 0 16,-5-6-1-16,-6-6-12 15,-2-8-17-15,-4-4 30 16,-4-4 4-16,-1-8 4 16,-5-12 2-16,3-12 7 15,5-2-2-15,4-6-15 16,8-2-11-16,5 4-10 15,7 6-9-15,-1 12 29 16,4 12 1-16,-3 15 17 16,-3 19 44-16,8 13 1 15,-4 13 11-15,1 4-37 16,3 0-16-16,-4 0-10 0,0-6-9 16,-3 1-1-16,-6-8-78 15,-5 2-120-15,-5-9-165 16,-13 28-1238-16</inkml:trace>
  <inkml:trace contextRef="#ctx0" brushRef="#br0" timeOffset="23228.69">8187 13609 1547 0,'-5'23'295'0,"1"-4"-140"0,0 20-17 0,1-2-48 0,8-8-23 0,3-7-29 0,8-8 16 0,9-8-2 0,1-6-8 0,5-6 14 0,3-10-11 16,-5-4-8-16,-7-2 22 15,-4 0-7-15,-7-3 23 16,-9 10-23-16,-4-6-11 16,-6 6-15-16,-11 5-28 15,-3 2-6-15,-12 4-3 0,-1 8-50 16,-3 5-82-16,3 5-111 16,-17 14-268-16</inkml:trace>
  <inkml:trace contextRef="#ctx0" brushRef="#br0" timeOffset="24712.86">8688 13503 1372 0,'-9'0'831'16,"-2"2"-706"-1,-5 4-91-15,-3 10-34 0,3 10 7 16,-5 8 35-16,2 12 21 16,1 3-24-16,5-4-7 15,8-6-13-15,7-9-18 16,9-10-1-16,3-8 0 15,1-8 6-15,6-8 0 16,-2-8 4-16,1-10 2 16,-1-4-1-16,-2-8-10 15,-5-2 11-15,-6-3-3 16,-2-5 0-16,-6-2-1 0,-4-2-2 16,-6-2-5-16,-3 0 4 15,-1 8-5-15,-1 8-1 16,5 10 1-16,1 8 13 15,5 8 17-15,1 4-18 16,2 4-12-16,-3 5-13 16,4 18 4-16,2 11 9 15,7 20 8-15,6 4-2 16,6 6-5-16,16-4 0 16,2 0-1-16,5-7 0 15,3-7-7-15,-3-8-2 16,-2-10 8-16,-7-12 1 0,1-6 1 15,-7-8 11 1,0-6-4-16,-3-8 5 0,3-2-2 16,-2-4-5-16,-8-6-5 15,-1 2 7 1,-1-1-8-16,-8 4-2 0,-4 5 2 16,-3 2 0-16,-8 6-6 15,-9 6 5-15,-5 8-6 16,-12 12 1-16,1 10 5 15,4 6-9-15,6-4 2 16,17-2-5-16,12-6-13 16,15-4-17-16,10-4 2 15,11-12 28-15,14-4 10 16,2-10 3-16,9-10 1 0,-5-6 7 16,-4-8 14-16,-4-2-5 15,-12-4 13-15,-13-4 15 16,-5-5-5-16,-11 1-7 15,-8-2-31-15,-10-2 5 16,-5-2-5 0,-11 4-2-16,0 1 8 0,-8 9 4 15,4 4 0-15,-2 10 4 16,4 2 1-16,1 12 4 16,9 2-15-16,4 8-6 15,5 16-18-15,8 17 11 16,1 15 7-16,5 18 1 15,9 6 6-15,10 4-7 0,4 0-1 16,2-5-8 0,3-9 9-16,-2-10 0 0,0-12-1 15,-5-12 1-15,-2-10-1 16,-9-14 2-16,0-8 10 16,-4-12-2-16,1-10 9 15,4-12-9-15,-8-9 2 16,-5-6 1-16,-4-8-2 15,-8-1-2-15,0 0-8 16,-7 6 0-16,2 16-9 16,0 14 7-16,-2 14-8 15,3 9 10-15,-2 18 0 16,-1 15-5-16,-4 18 4 16,8 8-8-16,9 6 9 0,10-4 0 15,7-4 0 1,4-4-7-16,8-7-2 0,0-5 0 15,2-12 9-15,3-10 5 16,-5-4-4-16,-2-10 0 16,-2-8 7-16,-7-2 1 15,1-6-2-15,-6-8 5 16,-7-2-6-16,1-1-5 16,-6 8 0-16,-6 6 0 15,0 5-1-15,0 11 11 16,-4 11-11-16,-2 8-1 15,0 6 0-15,2 6-1 16,13-4-11-16,2-8-1 16,3-6-10-16,5-4 9 15,4-8 5-15,-2-6 4 0,3-6 6 16,2-8 0-16,4-4 12 16,-2 0-3-16,-5-5-8 15,-7 10 5-15,-1 1-6 16,-4 6 0-16,-3 4-9 15,3 5 0-15,3 6-2 16,7 4 11-16,-3 4 0 16,6 3-6-16,-3-2-38 15,4-2-61-15,-2 2-99 16,-4-12-100-16,-5-2-73 16,-16-8-928-16</inkml:trace>
  <inkml:trace contextRef="#ctx0" brushRef="#br0" timeOffset="24879.21">10027 13483 1946 0,'0'-2'457'0,"0"0"-288"0,7-2-80 0,3 2-50 0,6 0-29 0,9 2-10 0,9 2-68 0,-1 4-205 0,69-4-485 0</inkml:trace>
  <inkml:trace contextRef="#ctx0" brushRef="#br0" timeOffset="25278.97">10642 13626 1811 0,'-11'15'450'0,"0"6"-340"16,-2 15-56-16,5-2-39 16,13 0-10-16,6-6-5 15,12-2-1-15,4-4 1 16,10 0-1-16,5-2-11 16,10 4 3-16,-4 8 9 15,6 12 38-15,2 23 77 0,4 17-86 16,-10 4 94-16,-15-12-87 15,-24-16-35-15,-24-29 19 16,-24-13 55 0,-9-17 51-16,-8-19-20 0,1-18-23 15,9-18-16-15,6-12-19 16,11-4-9-16,14 2-25 16,15-3-14-16,18 7 0 15,13 2-14-15,12 10-28 16,11 10-33-16,1 8-43 15,2 10-176-15,72 2-531 16</inkml:trace>
  <inkml:trace contextRef="#ctx0" brushRef="#br0" timeOffset="25767.19">8775 14427 1578 0,'0'0'513'0,"0"0"-285"0,9-1-30 0,4-2-36 0,16-1-37 0,11-1-25 0,12-9-10 0,8-3-33 0,2-1-21 0,3-2-22 15,-3 2-14-15,-6 6-41 16,-14 2-176-16,9 16-434 15</inkml:trace>
  <inkml:trace contextRef="#ctx0" brushRef="#br0" timeOffset="25931.9">8753 14632 2228 0,'4'0'313'16,"7"0"-127"-16,12-4-51 0,12 0-67 15,15-4-41-15,6 2-27 16,9-6-15-16,3-6-212 16,72-40-592-16</inkml:trace>
  <inkml:trace contextRef="#ctx0" brushRef="#br0" timeOffset="27245.84">11571 13316 1802 0,'-2'-1'288'0,"2"-2"-99"0,0-4 14 0,4-4-80 0,7-7-81 0,16-5-20 0,8-5-2 0,10-1-4 0,5 4 28 0,-4 8 4 0,-4 11-5 0,-5 14 7 0,-12 20 4 15,2 24 3-15,-11 28-12 16,-5 15-23-16,-9 7-11 16,-8 0-11-16,-5-5-1 15,-5-11 1-15,-1-14-8 16,-4-8 2-16,-1-12-18 16,-5-4-84-16,0-2-54 15,6-7-174-15,-20 27-486 16</inkml:trace>
  <inkml:trace contextRef="#ctx0" brushRef="#br0" timeOffset="27378.35">11890 14317 2238 0,'-3'0'335'16,"3"0"-89"-16,0-2-83 15,0 2-103-15,0 2-60 16,3 2-139-16,-21 18-799 15</inkml:trace>
  <inkml:trace contextRef="#ctx0" brushRef="#br0" timeOffset="41612.83">6694 10102 1517 0,'0'-2'290'0,"0"0"-142"0,0-6-29 0,2 0-13 0,-2 0-10 0,2-2-30 0,1 4-12 0,-3 2 24 0,2-4 3 0,-2 2-6 0,2-4-30 16,2-4 20-16,-2-4-11 16,1 0-20-16,1-2-1 15,1-2-6-15,-3-4 8 16,1 0 1-16,-3-9-11 16,-7 2 4-16,0-4-1 15,-2-1-10-15,-2-2-9 16,-1 0 0-16,-1 2-7 15,3-2 8-15,-6-1-9 0,5 4-1 16,1-2 0 0,2 2 0-16,-1-2 0 0,-1-1 0 15,2 4-1-15,-1 0 1 16,-2 4-1-16,-3 2 1 16,1 4-13-16,-1 2 13 15,-1 0 0-15,1-2 1 16,2 8 1-16,-5-3 5 15,7 6-1-15,1 1-4 16,-1-1 16-16,2 5-17 16,3 0 0-16,1 5-1 15,-2-2-8-15,0 1-10 16,0 2 0-16,-3 3 18 16,-4-3-6-16,-3-1 6 15,1 1 0-15,-7 2-1 0,1-2 1 16,-2 4 0-16,-2 4-1 15,2-2 1-15,1 2 0 16,1 1 1-16,0-1-1 16,0 1-1-16,-3 5 1 15,2 0 0-15,-3 2 0 16,1-2 0-16,-1 2 0 16,-2-2 1-16,3 4-1 15,-3 1 0-15,5 1-1 16,-3 0 1-16,5 0 0 15,-2 2 0-15,4 0-1 16,1-4 1-16,-1 4 0 16,-1 0 0-16,4 0 0 0,-1-2 1 15,-3 4-1 1,3 2 1-16,-2 0-1 0,4-2-1 16,4 1 1-16,-1 2 0 15,-3 5 0-15,3 1 0 16,0 0 0-16,0 4 0 15,2-1-1-15,1 4 0 16,2-2 0-16,2 0 0 16,2 0 0-16,-1-4-1 15,6 4 1-15,-3-2 0 16,0-2 1-16,0-2 0 16,-5 4 0-16,1-3 0 15,-3-1 1-15,2 0 5 16,1 4-6-16,-3-4 0 0,5 0 0 15,-2-4 0-15,4 0-4 16,0-2 4-16,0-2 0 16,0 0 0-16,0-4 0 15,-2 5 2 1,2 1-2-16,-2 1 0 0,-1 8 1 16,1 6-1-16,-1 4 0 15,-3-1 0-15,1-2-6 16,3-2 5-16,0 0 1 15,0-6 0-15,0-2 0 16,2 3 1-16,0-8-2 0,2 6 1 16,-2 3 0-1,2 4 0-15,0 0 0 0,0 0 0 16,3-2-1-16,-1-4 0 16,-4 2 1-16,0 0 1 15,0-4 0 1,0 0-1-16,0 2 1 0,2-3-1 15,-2 1 1-15,0 0 0 16,0-2 0-16,-2 0 0 16,-2 0 0-16,2 2 0 15,-1-4 0-15,1 0 0 16,-2-6-1-16,2 2 0 16,0 0 0-16,-1 1 1 15,3-2 0-15,0-2-1 16,0 1 0-16,0-3 0 0,0 3 1 15,3-3-1-15,-3 3 0 16,2 2 0-16,-2 0 0 16,2 2 0-16,-2 4 0 15,2-2 1-15,-2 0 0 16,2 0-1-16,-2-2-2 16,2 0 2-16,1-4 1 15,-1 2-1-15,-2 2 0 16,4 1 0-16,1 0-1 15,0 4 0-15,-1 0 1 16,0 4-1-16,1-5 0 16,1-2-6-16,-2-2 7 15,2-2-1-15,2 0-6 16,-1 0 7-16,-1-2 0 16,2-4 0-16,-2 6 0 0,5-2 0 15,-2-2 0-15,0-2-1 16,-2 3 1-16,3-2 0 15,0-1 0-15,-1 1 0 16,-1-4 0-16,1 0 0 16,0-1-5-16,2 0 5 15,-2-2 0-15,1-2-1 16,-2 0 1-16,3 0 2 16,1-2-1-16,1-2 0 15,3 0-1-15,1-2 0 16,1 0 1-16,5 0-1 15,-4 0 1-15,4-4 7 16,-3 0-8-16,2-4-5 0,0-1 5 16,5 0 0-16,0-5 1 15,-2 4-1 1,4-2-1-16,-2-1 0 0,-2-2 0 16,2-2 1-16,-2-2-2 15,2 2 1-15,-6 3-8 16,-2 2 7-16,-5 2-4 15,-4 6-1-15,-3 0-5 16,-1 4 3-16,4-2-3 16,-1 0-6-16,1 2-3 15,2-6 3-15,-3 4 1 16,2-4 11-16,0-2 0 0,0-2 6 16,-2-2 1-1,0-2 1-15,2 2-1 0,-4-4-1 16,1-4-7-16,0 0 7 15,-2-4 0-15,1 0 1 16,1-4-1-16,-2 0 2 16,-2-2-1-16,0-5 1 15,-2 2-2-15,1-4 6 16,-1 3-5-16,0-6-1 16,0 2 1-16,4-2-1 15,4 2 0-15,-1 2 0 16,-1-4-1-16,2 1 1 15,-1-1 0-15,3 0 1 0,-2 2-1 16,1 0 0 0,4-2 0-16,-1 4 6 0,-3-4-6 15,7 5 2-15,-5-1 10 16,3 4-2-16,1 4-8 16,-1-2-1-16,-3 6 10 15,3-2-5-15,-5 2 0 16,0 0-5-16,-1 0 8 15,2-2-3-15,-3 0-5 16,1 0 8-16,-2-1-9 16,-1 4 0-16,-3 0 1 15,1 4 10-15,-5 1-4 16,3 1 2-16,-6-1 6 16,3 0-14-16,-3 4 1 0,-1-4 5 15,-3-2-6-15,5 0 0 16,-2 2 0-16,4 2 0 15,-2 0-1-15,2 0 1 16,0 4-1-16,0-4 0 16,0 4 6-16,0 0-6 15,-2 2 2-15,2 0 4 16,0 4-6-16,0 1 8 16,0 4-8-16,0 1 6 15,0-4-5-15,-2-2-1 16,2-2 1-16,-3-6-1 15,3 0 2-15,-2-4 4 16,-1-3-6-16,-1 2 2 0,2 5-1 16,-1-1 9-1,1 4 4-15,-2 0-8 0,2 1-5 16,-5-4 0-16,3 4 5 16,1-4 0-16,-1 4-6 15,1-2 0-15,1 2 1 16,2 4-1-16,0-2 0 15,-2 2 0-15,2 0 0 16,0-4 0-16,0 2 1 16,-2 2 0-16,2 2 5 15,0 2-5-15,0-2 0 16,0 4 5-16,0 0-6 16,0 0 1-16,0 0 0 0,0-2 0 15,-2-2 0 1,2-2-1-16,0 0 1 0,0 0 5 15,0 4-6-15,0-2-1 16,0 0 0-16,0 0-1 16,0 0-4-16,0 2 0 15,0 2-34-15,-2 2-49 16,-1 0-56-16,-1 2-91 16,-6 6-37-16,2 6-187 15,-30 22-1156-15</inkml:trace>
  <inkml:trace contextRef="#ctx0" brushRef="#br0" timeOffset="44045.98">6400 5977 1687 0,'0'0'252'0,"0"-3"-99"0,0 3 12 0,0-3-9 0,0 3-35 0,0 3-35 0,0 2-43 0,2 8-14 0,4 9 46 0,2 10-14 16,0 10-19-16,-1-2-7 16,1 2-19-16,-4-6-5 15,-4 0 1-15,-4-4-11 16,0-4 6-16,-7-6-6 16,5-4-1-16,-2-10 6 15,2-6 0-15,-3-5-6 16,-1-16-12-16,-2-11-39 15,3-16 33-15,9-14 12 16,9-6-10-16,11-8-13 16,5-1-26-16,6 5 17 15,0 8 31-15,-4 14 6 0,-4 16 1 16,-6 12 6-16,-11 8-6 16,-1 10 0-16,-5 12-22 15,-2 12 15-15,-3 8 7 16,-6 14 2-16,-5 4-1 15,-9 0-1-15,-6-4 0 16,2-7 5-16,-4-3-4 16,3-10 16-16,12-8-6 15,4-2-11-15,7-6 0 16,5 2 0-16,6 0-12 16,2 6 12-16,9 0 0 15,0 6 1-15,10-2 0 16,-1 2 0-16,10 2-1 0,-1-2-15 15,6-2-106-15,3-2-67 16,0-3-97-16,0-6-33 16,47-9-1026-16</inkml:trace>
  <inkml:trace contextRef="#ctx0" brushRef="#br0" timeOffset="44646.27">6906 6202 1762 0,'-5'0'248'0,"-2"0"-115"0,-4 2 20 0,0 4-3 0,-2 6-40 0,-6 6-46 0,7 8-22 0,-5 0-13 0,4 2-13 0,9-6-7 0,2-4-9 16,4-8-1-16,7-6-14 15,5-1 6-15,3-10 9 16,10-4 0-16,2-12-26 16,4-7-19-16,-4 0 3 15,-11 2 5-15,-2 6 17 16,-10 4 13-16,-1 12 5 16,-5 4-4-16,-3 2-6 15,3 8-9-15,3 2 5 16,2 2-4-16,5 2-16 0,7-6-9 15,4-4-6-15,8-10 12 16,4-10 27 0,3-10-3-16,3-6 15 0,-6-8 6 15,-4 0 2-15,-7-4 2 16,-2-1 44-16,-6-1 8 16,-8-2 5-16,-1-2-14 15,-8 2 11-15,-3 2-23 16,-4 4 4-16,2 10-18 15,-5 10 1-15,3 8 2 16,4 8-3-16,1 2 2 16,1 5-20-16,0 8-3 0,-2 13-6 15,0 14 6 1,4 12-1-16,14 6-5 0,3 0 0 16,12-2 0-16,-1 2 0 15,3-8-15-15,-4-5-92 16,-8-10-80-16,-6-6-116 15,-3-3-354-15</inkml:trace>
  <inkml:trace contextRef="#ctx0" brushRef="#br0" timeOffset="44829.84">7200 5959 1921 0,'10'-12'276'0,"9"0"-177"0,16-10 9 0,10-4-9 0,4 0-45 0,2 2-54 0,1 0-4 0,4 0-176 0,86-40-373 0</inkml:trace>
  <inkml:trace contextRef="#ctx0" brushRef="#br0" timeOffset="45313.08">7727 5971 1731 0,'0'6'346'0,"0"-2"-253"15,3 8-28-15,-2 2 31 16,5 4 10-16,-2-4-4 15,3 3-36-15,-1-3-30 16,1 0-15-16,2-6-4 16,2 0 1-16,2-6 6 15,3-2-6-15,-1-6 0 16,6-4-8-16,-3-6-8 16,1 2 19-16,-5-7-12 15,-1 6-4-15,-1 1-5 16,-6 1-10-16,1 8-1 0,-1 5-4 15,3 4-3 1,5 1 17-16,1 9-5 0,3 0 6 16,3-4 2-16,-6-2-1 15,1 1 0-15,-3-7 1 16,-4-2 5-16,2-4 2 16,-2-7 5-16,-1 4-5 15,4-8-9-15,-3 1 0 16,9-4-33-16,-3 3-14 15,6 0 17-15,-2 3 21 16,6 6-1-16,-1 4 2 16,1 2-16-16,-3 4-109 15,0-2-182-15,19-8-270 16</inkml:trace>
  <inkml:trace contextRef="#ctx0" brushRef="#br0" timeOffset="45513.12">7685 5775 2205 0,'0'0'306'0,"0"0"-207"0,0 0-48 0,0 0-18 0,5 2-23 0,3 8-10 0,13 0-24 0,4 8-173 0,75 20-184 0</inkml:trace>
  <inkml:trace contextRef="#ctx0" brushRef="#br0" timeOffset="45961.73">8334 5831 2040 0,'0'0'299'16,"0"0"-193"-16,-2 0-11 15,-3 4 28-15,-2-8-39 16,-2 8-45-16,-4-2-18 0,-3 2-6 16,3 4-3-1,5 4-8-15,3 2-4 0,6 4-10 16,11 6 10-16,1 0-9 15,10 1-12-15,1-3-14 16,5 1 8-16,3 0 12 16,-3 3 6-16,2 0-37 15,-4 4 5-15,-8 2-1 16,-1-6 9-16,-7-6 9 16,-7-4 12-16,0-6 12 15,-8-6 0-15,-6 0 9 16,-6-4 4-16,-4-4 1 15,-4-8 17-15,1-4 11 0,4-10 30 16,5-8-45-16,7-2-27 16,11-7-45-16,7 6-22 15,16 2-53-15,5 7-140 16,83-30-97-16</inkml:trace>
  <inkml:trace contextRef="#ctx0" brushRef="#br0" timeOffset="46112.35">8872 5885 2184 0,'-2'-2'682'0,"2"4"-560"15,-2-2-31-15,0-2-2 16,-2 2-22-16,-5-6-58 16,-5 4-9-16,-1-2-138 15,-37-8-518-15</inkml:trace>
  <inkml:trace contextRef="#ctx0" brushRef="#br0" timeOffset="48663.02">8323 7854 1741 0,'0'0'276'0,"0"0"-142"0,0-2-26 0,0 2-30 0,0 0-11 0,2-2 14 0,0 1-7 0,5-6-17 0,6 1-20 0,3-10 16 16,13-2-20-16,8-8-8 0,15-8-5 16,13-8-2-1,19-8 0-15,17-7-9 0,7-1-8 16,8-3 0-16,0 0 0 15,0 1 0-15,-9 4-1 16,3 4-1-16,-6 4-7 16,-6 5 7-16,-5 6-10 15,-10 8 4-15,-21 5-4 16,-12 10 5-16,-15 0-13 16,-14 8 17-16,-11 2 1 15,-5-2 0-15,-1 6 1 16,-4 0-6-16,0 0 5 15,0 0-25-15,-2 0-20 0,0 2-10 16,-3-2-8 0,-1-4 1-16,-6 2-59 0,-1-6-2 15,-3-2 17 1,-3 2 31-16,1-8 26 0,-3 0 24 16,6-2 26-16,0 2 1 15,3 6 22-15,6 2 23 16,1 2 29-16,3 2 23 15,2 2-20-15,2 2-2 16,1 0-31-16,1 2-27 16,9 4-4-16,3 6 31 15,2 0-15-15,10 6-17 16,1-2-11-16,-2 2 23 16,-2-2 11-16,-5 2 6 15,-7-2-10-15,-9 0-10 0,-8 2-10 16,-12 0 2-16,-1 4-14 15,-10-2-21-15,0-2-95 16,0-1-85-16,-15 8-178 16</inkml:trace>
  <inkml:trace contextRef="#ctx0" brushRef="#br0" timeOffset="49629.56">10258 6720 1778 0,'-2'-3'253'0,"2"1"-80"0,-2-4-8 0,2 6-18 0,0 0-54 0,0 0-44 0,2 8-34 0,6 6 2 0,5 12 46 0,7 13-24 15,1 7-26-15,2-4-5 16,-3-4-8-16,-2-6-1 16,-6-14-17-16,-6-6-41 15,-4-8-44-15,-2-8 26 16,-4-10-1-16,-5-8-91 16,-5-10 119-16,-8-6 36 15,-4-4 14-15,1-2 0 16,-2-5-1-16,3 1 1 0,-1 2 0 15,10 6 0-15,3 10 24 16,12 8-4-16,7 8 13 16,2 8-23-16,8 6 1 15,10 6-11-15,10 10 9 16,5 6-7-16,9 2-1 16,2 2-1-16,1-4 0 15,4-4 1-15,-10-8 8 16,-5-6-9-16,-10-4 9 15,-8-1 5-15,-3-6 11 16,-8-3 31-16,-8-2 13 16,-2-6 3-16,-4-4 25 0,-4-2-13 15,-7-6-10-15,-3-2-22 16,-5-4-14-16,-4 2-20 16,1 2-18-16,0 12-20 15,2 4-41-15,4 10-100 16,1 7-172-16,-3 16-297 15</inkml:trace>
  <inkml:trace contextRef="#ctx0" brushRef="#br0" timeOffset="49999.27">11029 6345 1759 0,'-3'0'486'0,"3"1"-432"0,-1 3-46 0,-6 9 10 0,1 6 58 0,-5 12 16 0,-1 3-26 0,6 4-14 0,4-6-16 0,6 0-18 15,5-12-10-15,9 0 2 16,2-8 1-16,4-6 2 15,1-6 7-15,0-6-5 16,-3-8 1-16,1 0 13 16,-10-4 4-16,-5-2 13 15,-4 0 10-15,-8 0 4 16,-7-3-14-16,-11 1-46 0,-9-1-22 16,-9 5-17-16,-2 5-57 15,3 12-131 1,4 2-286-16,-14 12-687 15</inkml:trace>
  <inkml:trace contextRef="#ctx0" brushRef="#br0" timeOffset="51131.24">11161 6304 2011 0,'0'0'312'0,"3"2"-263"16,1 2-40-16,7 0 8 15,3 4 43-15,3 6-24 16,3 2-20-16,1 6-4 16,0-1-1-16,-7-2-5 15,-3-2-5-15,-2-9 0 16,-4-2 0-16,-5-4 0 15,0-2 25-15,0-2-7 16,-5-2 4-16,-2-10-23 16,-4-3 0-16,3-8 0 15,0-6-7-15,6-1-53 16,8-8-60-16,11 2-19 16,7 0 34-16,10 10 55 0,-3 12 31 15,2 10 4-15,-4 12 15 16,-4 10 0-16,2 6 7 15,-4 2-6-15,-2 0 0 16,-1-2-1-16,-7-6 6 16,-6-4 6-16,-5-8 18 15,0 0 3-15,-4-4 30 16,0-2 25-16,-3-4 17 16,1-6-72-16,0-8-25 15,-3-6-8-15,5-4-15 16,2 0-26-16,2 0-19 15,7 2-13-15,2 8 4 16,5 4 12-16,3 9 39 0,-1 7 8 16,3 7 10-16,-2 7 0 15,4 2 0-15,1 2 2 16,6-2 8-16,-1-8-2 16,-3-2-1-16,-4-6 5 15,-2-4 27-15,1-4-9 16,-8-6-12-16,5-2 3 15,-5-4-4-15,1-3-1 16,-6 0 1-16,-1-1 2 16,-7-1 14-16,-7 3-7 15,1 0-2-15,-4 2-24 16,4 2 1-16,2 9-1 0,4 2 0 16,-3 5-15-1,6 4-18-15,-1 8 15 0,4 6 12 16,4 8 6-16,7 2 0 15,3-1 1-15,2-1 0 16,-2-8-1-16,3-5 1 16,-6-4 0-16,-1-5 9 15,3-4-4-15,-4-5 0 16,3-2 6-16,-5-9-1 16,0-5 4-16,1-3-9 15,-6-2-5-15,2-6-1 16,-1 2-13-16,3 2-49 15,0 0-2-15,1 10 2 0,-1 6 5 16,1 10 32 0,0 8 11-16,1 6 13 0,5 8 1 15,-1 2 11-15,3-2 3 16,-6-4 32-16,-1 2-5 16,-1-8-7-16,-7-2 16 15,2-2-10-15,-7-4 10 16,2-2 26-16,-1-2-2 15,3-10-11-15,-1-4-41 16,4-4-14-16,4-6-7 16,1 0-1-16,2 2 0 15,6 2-15-15,1 6 0 16,-1 8 3-16,2 8-1 16,0 5-19-16,2 12 2 15,-3 3-58-15,2 4-67 0,-4-2-76 16,14 0-646-1</inkml:trace>
  <inkml:trace contextRef="#ctx0" brushRef="#br0" timeOffset="51327.9">11952 5504 2130 0,'2'0'458'0,"3"2"-458"0,2 4-37 0,10 0 31 0,8 6 6 0,15-4-159 0,121 6-368 0</inkml:trace>
  <inkml:trace contextRef="#ctx0" brushRef="#br0" timeOffset="51896.73">12897 5518 2287 0,'-11'8'267'16,"-3"2"-207"-16,-13 13-31 15,1 0 49-15,6 1-9 0,6-2-33 16,7 0-27-16,10-1-2 15,8-7-7 1,2-4-13-16,10-6 13 0,4-6 0 16,6-9-27-16,0-4-27 15,1-7-16-15,-10-3 28 16,-4 5 24-16,-8 2 12 16,-8 9 6-16,-4 0-8 15,-2 7-25-15,2 4 0 16,-2 7-19-16,4-2 28 15,4 5-9-15,5-2-24 16,7-3-11-16,3-7 23 16,8-7 17-16,2-8-49 15,2-12-16-15,3-9 29 0,-5-10 16 16,-4-4 48-16,-14-4 25 16,-13 1 73-16,-9-2 13 15,-13-4 27-15,-12 3-30 16,-3 4-2-16,-6 8-19 15,3 12-12-15,6 14-9 16,10 10-42-16,11 8-22 16,6 6-2-16,5 6 1 15,9 14 8-15,6 16 3 16,16 8 10-16,9 11-11 16,9-3-11-16,1 0 1 15,4-8-1-15,-5-6-57 16,-3-6-127-16,-6-2-185 0,38 16-554 15</inkml:trace>
  <inkml:trace contextRef="#ctx0" brushRef="#br0" timeOffset="52313.05">11357 6840 1613 0,'-2'0'252'0,"2"0"-109"0,0 2 43 0,0-4-5 0,9 0-17 0,9-4-65 0,15-4 12 0,19-6-36 0,10-6-32 0,9-5-20 15,0 1-17-15,1-3-6 16,-7 2-36-16,-10 1-157 0,-10 6-324 16,-8-4-328-16</inkml:trace>
  <inkml:trace contextRef="#ctx0" brushRef="#br0" timeOffset="52484.58">11348 7012 2079 0,'9'-2'270'0,"5"0"-201"16,19-2 12-16,9-8 54 15,16-2-38-15,7-4-50 16,4-6-47-16,7-6-102 0,97-65-409 16</inkml:trace>
  <inkml:trace contextRef="#ctx0" brushRef="#br0" timeOffset="60330.57">10170 4068 812 0,'-20'9'0'0,"3"-5"0"0,-16 2-33 0,4-6 33 0,8-5 181 0,5 0 65 0,3-4-87 0,8 7-58 0,5 2-41 16,7 7-54-16,6 2 39 15,1 1-27-15,7 4-17 16,4-3-1-16,0-1 2 0,-3-6 13 16,-2-3-5-16,-4 2 20 15,-8-3 15 1,-3 2 29-16,-3 0 14 0,-2-2 26 15,-2 2 21-15,-1-2 27 16,3 4 0-16,0-4-10 16,0 1-10-16,-2-1-20 15,2 0-16-15,0 0-20 16,2-1-31-16,3 1-29 16,7-4-14-16,3-2 3 15,9-5-9-15,5-4 0 16,5-7-6-16,-3-1 0 15,-9 1-20-15,-4 4-8 16,-14 0 19-16,-4 4 0 16,-9 2 7-16,-8 2-20 0,-10 12-5 15,-16 12 16-15,-15 16 10 16,-7 14 1-16,-1 17 0 16,4 0 0-16,11 10 1 15,8 1-1-15,16 1 6 16,12-8-6-16,17-8-6 15,21-11 5-15,10-12-5 16,11-8 6-16,10-14 1 16,4-4-1-16,5-14-43 15,-5-2-66-15,-3-8-154 16,61-36-318-16</inkml:trace>
  <inkml:trace contextRef="#ctx0" brushRef="#br0" timeOffset="60629.16">10649 4205 1969 0,'14'4'228'0,"5"-2"-162"0,14 8 7 16,8 0 29-16,-1 6-1 0,-5 2 34 0,-6 4-53 0,-6-4-44 0,-14 0-20 0,-7-4-2 0,-4-6 17 0,-5-2 9 16,-6-2 12-1,6-4-6-15,-4-4-6 16,0-6-3-16,2-10-39 0,9-8-8 16,10-12-60-16,9-4-40 15,16-6-126-15,14 0-270 16,91-59-723-16</inkml:trace>
  <inkml:trace contextRef="#ctx0" brushRef="#br0" timeOffset="60978.8">11266 4159 1857 0,'8'-4'199'0,"2"-1"-137"0,9-6 22 16,4-5-39-16,2-7-33 15,-5 0 10-15,-1-4-10 16,-5 3-4-16,-7 4 16 16,-7 4-14-16,-9 6 41 15,-5 4-6-15,-10 10-24 16,-3 6-21-16,-1 12-10 15,-7 5 9-15,6 4 1 16,10 3-6-16,12-5 6 16,7-3-2-16,9-4 4 15,8-6-2-15,8-6 9 16,11-8-9-16,9-9-38 0,3-6-147 16,91-47-193-16</inkml:trace>
  <inkml:trace contextRef="#ctx0" brushRef="#br0" timeOffset="61529.37">11700 3840 1661 0,'-15'8'521'15,"1"6"-459"-15,-11 12-37 0,-1 8 70 16,2 2-7-16,8-4-34 15,7-4-22-15,7-8-16 16,8-6-8 0,6-7 5-16,10-7 7 0,7-11-7 15,6-9-5-15,6-12-8 16,-3-4-6-16,-5-6 5 16,-10-2-7-16,-6-2 2 15,-11 0 5-15,-8-1 1 16,-11 0 0-16,-9-2 0 15,-7 3 9-15,-3 4 12 16,-1 6 4-16,6 10-13 16,8 10-3-16,7 12-7 15,6 2-2-15,6 14-29 16,2 14 17-16,9 12 2 0,5 10-11 16,10 4-14-16,12-10 22 15,5 0 7-15,3-5-5 16,-1-9 11-16,-5-4 1 15,-4-12 0-15,-9-6 11 16,-5-10 14-16,-2-2 14 16,-2-6 8-16,-5-7 2 15,-4 1-14-15,-4 0-3 16,-3 7-20-16,-4 0 1 16,2 7-14-16,0 7-15 15,0 2-18-15,4 5 11 16,9 7 13-16,1 1-125 15,3 0-74-15,8-6-137 0,26-22-513 16</inkml:trace>
  <inkml:trace contextRef="#ctx0" brushRef="#br0" timeOffset="61713.21">11910 3445 2156 0,'0'2'542'0,"0"-2"-494"0,0 2-25 0,0 2 23 0,2-2-38 0,2 2-8 0,6 2-54 0,9 6-224 0,44-4-380 0</inkml:trace>
  <inkml:trace contextRef="#ctx0" brushRef="#br0" timeOffset="61946.68">12095 3276 2130 0,'-3'6'267'15,"6"8"-206"-15,-1 14 74 16,9 19-12-16,5 5-33 15,13 8-21-15,2-4-31 16,11-8-23-16,1-10-15 0,-3-10-109 16,-5-12-144-16,-8-12-230 15,-2-24-623-15</inkml:trace>
  <inkml:trace contextRef="#ctx0" brushRef="#br0" timeOffset="62067.99">12122 3473 1909 0,'15'-2'464'0,"9"0"-422"16,19-2-19-16,10-2-23 15,3-6-18-15,66-43-495 16</inkml:trace>
  <inkml:trace contextRef="#ctx0" brushRef="#br0" timeOffset="74563.14">13551 3419 1491 0,'0'0'213'15,"-2"0"-126"-15,2 0 16 0,0 0-40 0,-2 0 5 0,2 0 2 0,0 0 5 0,0 0 20 0,0 0-20 0,0-2-9 0,0 2-23 0,2 0 2 16,0-3 0-16,12-2-19 16,15-13-14-16,18-6-3 15,25-12 3-15,12-4-2 16,11-5-8-16,2 5 5 0,-9 4-6 16,-7 2 0-16,-10 8 8 15,-13 2-8-15,-9 6-1 16,-11 6 0-16,-11 4 0 15,-12 2 0-15,-10 3-5 16,-3 2 5-16,-2 1 0 16,-2 0-10-16,-3-2-20 15,-4-2 0-15,-1-3-6 16,-7-2 21-16,0 0 13 16,-1 0 1-16,1 0 0 15,1 1 0-15,0-2 0 16,5 5 1-16,4 1 0 15,3-1 1-15,4 4 0 0,2 1 7 16,-2 0-8 0,2-3-19-16,3 6 7 0,5 0 0 15,9 5 12-15,3 2 0 16,3 1 6-16,-1 3-6 16,-2-4 6-1,-6-1 6-15,-7 6-11 0,-3 1 14 16,-6 4 0-16,-6 4-1 15,-5 6 2-15,-7 2-14 16,-11 4-2-16,-5-6-113 16,-1-2-214-16,-41 0-1272 15</inkml:trace>
  <inkml:trace contextRef="#ctx0" brushRef="#br0" timeOffset="81879.69">14785 2783 1547 0,'-4'0'270'0,"8"0"-198"0,-4 4-51 0,0-8 33 0,0 8 27 0,0-4-23 0,0 0-19 0,1 0-6 0,-1 0-9 0,0 0-10 0,-1-4-1 0,1 4-13 0,8 12 9 0,1 4 21 0,9 8 20 15,-1 8-11-15,2 8-15 16,0 1-12-16,-5-4-12 16,-1-5 15-16,-7-1-15 15,2-13-69-15,-6-2-96 16,-2-6-30-16,-10-2-120 15</inkml:trace>
  <inkml:trace contextRef="#ctx0" brushRef="#br0" timeOffset="82279.39">14567 2773 1692 0,'0'0'240'0,"0"0"-118"16,3-2-43-16,-3 0-26 15,5 0-25-15,-1 0-17 16,5 0 16-16,9-4 27 16,-1 4-11-16,8 0-7 15,2 4-12-15,2 2-3 0,4 6 0 16,-1 2-15-16,1 6-5 15,0 2-1-15,1 2 0 16,-10 2 0-16,1 0-1 16,-6 0-3-16,-3 1 4 15,-7-1-2-15,-7-1-8 16,-4 2 10-16,-7-3 0 16,-7 0 1-16,1-4 7 15,-3-2 0-15,-4 0-8 16,2-6-19-16,0-2-17 15,5-4-72-15,-2-6-88 16,-7-30-139-16</inkml:trace>
  <inkml:trace contextRef="#ctx0" brushRef="#br0" timeOffset="82812.27">15159 2839 1781 0,'0'0'218'0,"4"-2"-182"0,3 0-20 0,5-4 28 0,9-2-4 0,-3 0 13 0,4-6-14 0,-4 4 13 0,-3-6-5 0,1 2 2 0,-7 2 10 0,-5 0-31 0,0 4-4 15,-4 2 23-15,-2 0-22 16,-2-2-2-16,-3 2 7 15,-3 0-12-15,-2 4-15 16,-1 0-2-16,-5 6-2 16,-2 4 1-16,-2 12-6 15,-3 6 0-15,8 6 4 16,1 2-10-16,11-6 5 0,3-4 6 16,9-4-7-16,6-2 7 15,7-6 1-15,9-4-1 16,7-2 2-16,-1-12 2 15,10-2-3-15,-3-8-10 16,5-2-31-16,-5-6-38 16,-6 0-67-16,1-6-178 15,29-46-766-15</inkml:trace>
  <inkml:trace contextRef="#ctx0" brushRef="#br0" timeOffset="83247.16">15710 2126 1566 0,'-1'-3'324'15,"1"3"-222"-15,-7-4-13 16,2 0 40-16,-1 2-66 15,-3 0-23-15,-2 0-14 16,-5 2-5-16,0 4 16 16,3-2 2-16,-5 9-18 0,1 2 9 15,-3 7-12 1,1 12-7-16,0 8-5 0,7 7-6 16,12 3 0-16,10 4-7 15,14-2 7-15,9-2 1 16,10-2-1-16,4 1 1 15,4-3 24-15,0-2-14 16,2 0-4-16,-4-4-6 16,-8-4 5-16,-3-2-6 15,-12-8-7-15,-2 0 6 16,-5 2-10-16,-9-10-53 16,2 3-74-16,-5-6-62 15,-5-4-56-15,-6-4-203 16,-32-14-530-16</inkml:trace>
  <inkml:trace contextRef="#ctx0" brushRef="#br0" timeOffset="83413.64">15714 2675 1636 0,'8'-12'254'15,"3"0"-137"-15,14-12 13 16,2-2-43-16,10 2-60 15,4-2-27-15,3-1-42 16,0-1-174-16,51-36-631 16</inkml:trace>
  <inkml:trace contextRef="#ctx0" brushRef="#br0" timeOffset="84913.01">16152 2181 1727 0,'0'0'206'16,"-2"3"-130"-16,-4-3 62 16,-4 4-6-16,-7 3-37 15,-2 1-29-15,-2 6 12 16,1 4-27-16,-7 7-24 15,6 4-18-15,-1-2 1 0,11-3-10 16,4-6 0 0,7-4-21-16,3-8-21 0,3 0-34 15,3-4 8-15,9-6 44 16,0-6 2-16,5-8 11 16,3-6-1-16,-2-2-6 15,-3-2 9-15,-6 1-1 16,-7 6 4-16,-2 5 6 15,-6 10 2-15,0 3-2 16,-2 6-14-16,2-2 2 16,2 8-7-16,4 1 11 15,3 6-11-15,9-5-19 16,1 0-8-16,6-9 22 16,2-11 15-16,2 1 9 0,2-6-2 15,-6-1 2-15,0-6 3 16,-6-1 8-16,-3 2 4 15,-7-2-9-15,-5 2 34 16,-4 6 7-16,-6-2-4 16,-1 0-16-16,-3 8 6 15,-2 2-32-15,3 2-1 16,-1 4-1-16,4 4-8 16,-1 4-7-16,-1 6-14 15,10 4-54-15,7-2-21 16,4 3 28-16,3-10 26 15,2-3 6-15,-1-6 14 16,4-6 5-16,-6-3 26 0,1-6 45 16,-1 1-22-1,-6-6 22-15,0 0 34 0,-5 0 19 16,-1 0 14-16,-6 6-17 16,-1-2-56-16,-2 8 10 15,0 6-22-15,4 2-27 16,2 2-8-16,2 0-19 15,4 6-4-15,2 8 13 16,9 0-14-16,2 0-23 16,5-2 16-16,-1-8-2 15,-1-2 27-15,-2-4 14 16,0-6 8-16,-5-2 8 16,4-6-5-16,-2-4 1 15,-3 0 7-15,-3-4 20 16,-5 2-6-16,-3-4 12 0,-6 2 0 15,-3-2-7-15,-3-1 5 16,-3 2-5-16,-1-2-25 16,-3 1-5-16,1 2-8 15,2 3-1-15,-5 1-17 16,2-1-10-16,-1 1-4 16,3-2-4-16,-1 0 2 15,-2 2-4-15,7 2 20 16,-3 2 2-16,1 2 5 15,1-2 11-15,0 0 0 16,2 4 0-16,-2-6 14 16,2 6-5-16,0-4 13 0,2 4-2 15,-1 4 22-15,3-2-12 16,-2 6-8-16,7 2 2 16,0 2-10-16,0 0-14 15,3 4-11-15,1 12-6 16,3 18 17-16,8 12 1 15,12 8 5-15,8 0 2 16,4-10-2-16,3-7-6 16,0-12 7-16,-9-4-5 15,-1-7 10-15,-8-10 7 16,-4-2-1-16,-4-4-4 0,0 0-4 16,-3-3 1-1,-2-2 1-15,2-1 4 0,-4-4-1 16,-2-5-9-16,0-7-6 15,-3-6 9-15,-2-5-9 16,-2-2 0-16,-4-3-2 16,2 0-11-16,-5-2 5 15,0 2-8-15,0 2 8 16,-5 4-2-16,0 4 9 16,1 6-17-16,-2 9 9 15,1 1 9-15,4 6 6 16,3 2-6-16,3 3 6 15,0-2-5-15,2 6-1 16,0-2-9-16,2 2-28 16,2 7 5-16,7 12 31 15,10 14-10-15,6 4 11 0,8 0 6 16,3-4 2-16,-1-8-2 16,0-4-6-16,-6-8 1 15,-9-6 10-15,0-4-11 16,-4-4-1-16,-3-4-32 15,6-6-132-15,-8-6-158 16,-11-36-531-16</inkml:trace>
  <inkml:trace contextRef="#ctx0" brushRef="#br0" timeOffset="85097.13">16738 1492 1857 0,'4'-4'271'0,"3"-3"-203"0,5-7 2 0,9 3 55 0,6-7-68 0,4 0-21 0,5-1 9 0,-1 3-30 0,4-4-15 0,-1 0-8 0,-1-4-211 16,44-56-800-16</inkml:trace>
  <inkml:trace contextRef="#ctx0" brushRef="#br0" timeOffset="85895.85">15392 3421 379 0,'0'0'1574'0,"2"0"-1388"0,0 0-125 0,3-2 8 0,7-6 8 0,5-7 14 0,10-4-22 0,4-8-19 0,10-4-22 0,-2-1-7 15,6-3-19-15,-5 7-2 16,-2 4-149-16,-5 4-173 15,16-4-237-15</inkml:trace>
  <inkml:trace contextRef="#ctx0" brushRef="#br0" timeOffset="86113.03">15344 3663 1802 0,'0'0'282'0,"4"0"-217"0,0-1-2 16,7-2 55-16,7-1-26 16,4 0-26-16,5-2 6 15,4-4-23-15,2-2-22 16,2-8-9-16,4-6-18 16,3-8-136-16,-1-4-212 15,34-64-695-15</inkml:trace>
  <inkml:trace contextRef="#ctx0" brushRef="#br0" timeOffset="87929.9">13592 3868 1732 0,'5'2'173'0,"3"0"-122"0,6 2 18 0,10 4 52 0,1 0-32 0,6 0-23 0,4 8-5 0,6 2-5 0,5 6-11 0,12 4-8 16,13 10-14-16,12 2-16 0,4 6 1 16,7-3-7-16,1-9 10 15,-3-12-11-15,-1-8-2 16,-8-12-7-16,-10-6-10 16,-8-6 4-16,-9-1 14 15,-12 2 1-15,-6-3 1 16,-10 6 6-16,-9-3-7 15,-7 8 0-15,-6-1 2 16,-6 2 20-16,-2 0-11 16,-4 0 4-16,-4-4-2 15,-3-3-13-15,-6-2-21 16,-3-1-3-16,0-4-6 16,-2-1 0-16,5 1 22 0,0 4 8 15,7 0 12-15,6 6-11 16,1 2 11-16,5 2-10 15,0-2-2-15,2 2-3 16,1 0-30-16,5 0 1 16,8 0 32-16,9 0 0 15,11 0 11-15,1 0 2 16,7 0 4-16,1-1-11 16,-3 2 0-16,-7 3 22 15,-7 5-1-15,-8 2-3 16,-11 5-1-16,-7 7-10 0,-13 7-12 15,-14 8-1-15,-10 2-43 16,-9 2-74-16,-8-4-98 16,-85 40-121-16</inkml:trace>
  <inkml:trace contextRef="#ctx0" brushRef="#br0" timeOffset="89880.96">14742 4044 355 0,'0'0'1427'0,"0"4"-1210"0,-3-4-94 0,3 2 41 0,0-2 2 0,0 2-4 0,0-4-37 0,0 2-28 0,3 0-13 0,-3 0-16 0,2 2-19 16,0 1-14-16,2 2-26 16,6 9 1-16,1 8 7 15,11 10-4-15,-2 8-5 16,6 3 4-16,4 1-6 0,-8-2-5 16,1-8 5-16,-6-2-6 15,-8-10-68-15,0-2-118 16,-9-2-304-16,-29 20-600 15</inkml:trace>
  <inkml:trace contextRef="#ctx0" brushRef="#br0" timeOffset="96452.09">13135 2747 1561 0,'0'0'318'0,"0"0"-231"0,3 0-27 0,-3-2 67 0,4 0-20 0,2-2-16 0,4-4 5 0,5 0-9 0,-2-4-9 0,3 2 9 15,4-6-28-15,0 4-11 0,5-6-21 16,4 0-12-1,2 2-9-15,2-4 0 0,6-3-6 16,-4 4-8-16,-1-2-81 16,-9 3-143-16,2 4-236 15,23-30-360-15</inkml:trace>
  <inkml:trace contextRef="#ctx0" brushRef="#br0" timeOffset="97030.27">13973 1648 1489 0,'-2'0'321'0,"2"0"-160"0,-5 0 62 0,3 0-32 0,2 0-47 0,-2 2-56 0,2 2-19 0,0-2-50 0,0 2-19 0,2 10-5 0,5 8 5 16,1 8 18-16,2 8-10 0,3-1-7 15,-2 0-1-15,-2-4-39 16,-4-3-140-16,-5 0-130 15,-23 20-48-15</inkml:trace>
  <inkml:trace contextRef="#ctx0" brushRef="#br0" timeOffset="98330.06">14122 2185 1636 0,'0'0'302'0,"-2"0"-212"16,2 0-8-16,0 0 41 0,0 0-16 0,2-1-56 0,1 1 4 0,-1-3-13 0,4 2-10 0,6-6-32 0,3 3 9 0,3-6 3 15,4 6-10-15,-4 0 5 16,0 4-7-16,-9 4 0 16,0 4-13-16,-5 6-1 15,-4 7 14-15,-4 5 0 16,-5-1 0-16,-5 4 5 16,-3-3-3-16,3-6-1 15,3-6 8-15,5-6-9 16,1-4 1-16,5-4 6 15,5-2-7-15,-1 0-14 16,7-4 2-16,9-8 10 16,9-2-4-16,11-6-24 15,5-6-99-15,1 2-138 0,50-39-506 16</inkml:trace>
  <inkml:trace contextRef="#ctx0" brushRef="#br0" timeOffset="99012.95">14387 2426 1080 0,'0'-2'744'0,"0"2"-636"0,3 0-29 0,-3 0 104 0,4-2-63 0,-1 0-33 0,-1-2-60 0,4 0-21 0,3-6 5 0,5 2-11 16,5 0-6-16,1-2 0 15,1 8 6-15,-6 2-16 16,-1 2 4-16,-3 6 10 16,-7 0-16-16,0 0 9 15,-4 4 2-15,0-2 7 16,-2 0 0-16,-2-2 1 16,4-2 1-16,-4-4 7 15,4 0-9-15,2-2-14 0,4 0-70 16,4 0 63-16,5 4 10 15,5-4 11-15,1 2-6 16,-2-2 7-16,-7 2-2 16,-8-2 2-16,-4 2-2 15,0 2-8-15,-7 0 9 16,-2 8 1-16,-13 4 18 16,-8 7-19-16,-5-1 0 15,-5 0-11-15,0-4-13 16,4-3-105-16,3-5-87 15,-18-2-528-15</inkml:trace>
  <inkml:trace contextRef="#ctx0" brushRef="#br0" timeOffset="102146.72">14044 1385 483 0,'-9'4'1129'0,"1"-2"-1024"0,-13 1-72 0,6 1 60 0,1-3-33 0,-3 1-21 0,1 5 0 0,3-6 9 0,-3 2 34 0,7 1 13 15,-3-3-37-15,0 5-40 16,-1 5-7-16,-3 0-1 16,-5 10-4-16,0 1-5 15,-4 8 0-15,2 6 0 16,2 2-1-16,2 6 1 16,3 2-1-16,10 2 5 15,2 0-5-15,6 2-2 16,2-1 1-16,6-1-1 0,5 0 2 15,-4-4 0 1,5 2-6-16,2-2 5 0,-3 0-1 16,5-1-31-16,-5-7 5 15,6 0 7-15,1-2 21 16,2 4-2-16,-1-2 2 16,4 6 7-16,-1-2-6 15,1-2-2-15,0-2-7 16,-3-2 8-16,3 1 8 15,0-2-8-15,-7 4 2 0,2-7-2 16,-4-2-4 0,-2-4 3-16,-3-8 1 0,-2-4-13 15,0-2 12-15,0-2-9 16,5 0 8-16,-3 4 2 16,5 0 0-16,-2 4 0 15,0 0 1-15,1 0 7 16,-1 2-8-16,-3-4 0 15,3-4-8-15,-1 1 2 16,-1-3 3-16,3-2 3 16,-1-2 0-16,4-3-12 15,0-1 11-15,5 0 1 16,0-4 12-16,3-2-12 16,1 1 0-16,1-6 11 15,-2 5-10-15,1-2 0 0,-7 4 0 16,5-3 0-16,-4 3-1 15,-2-3-1-15,-2 3 1 16,1-6 0-16,-7 2 0 16,5 0 0-16,-7-2 1 15,0-2 16-15,0-2-7 16,2-2-1-16,-3 2-8 16,3-2 0-16,0 0 0 15,-1 6 5-15,-4-4-6 16,3 2 1-16,-4-2-1 15,4 2-1-15,-6-3 1 16,-1 2 8-16,0-10 2 16,-4 1 10-16,0-1-19 15,-2-9 5-15,2 4-5 16,-2-3-1-16,2 1 0 0,-2 0 1 16,2 2 7-16,-5 2 1 15,1 0 15-15,-5 0-12 16,-2 0 30-16,0-3-13 15,-3 0-8-15,-1 0-20 16,-1 0 17-16,-1-4-16 16,-2-3-1-16,2 0 3 15,-5-2-4-15,-1 0-9 16,-4 0 8-16,-2 0-6 16,0 2 6-16,-2-2 0 15,0 4 0-15,0-1 1 0,7 9-1 16,-3 2 1-16,-2 2 12 15,2 2 5-15,-6 2-2 16,-1 0-14 0,-4-2 16-16,4-2 4 0,-1 0-12 15,2 0-8-15,4 2 0 16,4 2 1-16,3-2-1 16,4 0 0-16,0-1 0 15,3 6 5-15,4 0-6 16,-3 5 0-16,5 2 3 15,3 2-3-15,-2 1-6 16,0-4 6-16,-3 1-1 16,5 3 0-16,-2-2 1 15,2 4-1-15,-1-1 1 0,1-1-1 16,-2 1 0-16,2 2 1 16,1 2-13-16,1-2 12 15,-2 4-2-15,-1-2-3 16,2 0 6-16,-2 0 0 15,3 0 0-15,2 0 6 16,2 0-6-16,-2 0-10 16,2 0 9-16,2 0-32 15,-2 0-15-15,0 0-4 16,0 0 4-16,2-2 4 16,-2 4 8-16,0-2 26 15,0 0 2-15,0 0-41 16,-2-2-64-16,2 2-25 0,6 20-43 15</inkml:trace>
  <inkml:trace contextRef="#ctx0" brushRef="#br0" timeOffset="103513.05">12304 4026 1640 0,'0'0'265'0,"2"-2"-223"0,-2 2-25 0,3 0-17 0,-1-4-11 0,6 2-74 0,0 0-124 0,13-8-584 0</inkml:trace>
  <inkml:trace contextRef="#ctx0" brushRef="#br0" timeOffset="116780.34">17226 4124 1361 0,'-8'-14'0'0,"-2"3"-3"15,-5-14 2-15,-3 7-11 16,-24 4-293-16</inkml:trace>
  <inkml:trace contextRef="#ctx0" brushRef="#br0" timeOffset="117880.75">17834 3200 1241 0,'-2'-2'187'0,"2"2"-109"0,0 0 44 0,0 0-29 0,0 0-53 0,0 2-30 0,0-2-10 0,0-2-10 0,0 2-40 15,2 0-49-15,-2-2-117 16,0 2-319-16</inkml:trace>
  <inkml:trace contextRef="#ctx0" brushRef="#br0" timeOffset="118679.43">17894 2899 1669 0,'0'0'198'0,"0"0"-145"16,0 2 17-16,-2 4-29 15,2 3-14-15,0 9-5 16,0 5-2-16,2 8 55 15,5 1-45-15,4 0-18 16,2-6-12-16,1-6 7 16,6-8-7-16,-2-2 0 0,2-8 10 15,0-4-4 1,6-6-6-16,-1-4 11 0,-2-6-6 16,-3-4-4-16,-3 0 11 15,-8-2 5-15,-3-1-2 16,-2 2 0-16,-8 2 1 15,3 1 50-15,-2 11-7 16,1 2 8-16,0 5-10 16,0 2-51-16,2 0-6 15,2 5-28-15,2 8 1 16,6 19 15-16,5 18 12 16,5 23 0-16,9 11 0 15,5 14 1-15,19 61 0 16,-40-107-1-16,16 50-6 0,-6-18 6 15,-10-13-18-15,-7-19-49 16,-10-10-13-16,-11-14 26 16,-8-8-7-16,-10-8 43 15,-5-12 18-15,-9-12 24 16,-2-8-12-16,2-12 57 16,5-13 9-16,8-3 9 15,10-4 40-15,13 0-31 16,11 4-24-16,9 0-58 15,8 2 2-15,6 4-16 16,6 3-60-16,6 6-147 16,5 4-148-16,66-40-711 15</inkml:trace>
  <inkml:trace contextRef="#ctx0" brushRef="#br0" timeOffset="118997.3">18664 2988 1820 0,'6'1'303'0,"-6"-2"-228"0,2 2-12 0,-2-1-17 0,5 0-29 0,5 0-8 0,11 3-8 0,8-3 10 0,6 0-11 16,1 0-66-16,-5-3-251 15,11 6-1267-15</inkml:trace>
  <inkml:trace contextRef="#ctx0" brushRef="#br0" timeOffset="119147.43">18670 3266 1584 0,'7'0'345'0,"3"0"-263"0,11 0-46 15,8 3 77-15,6-6-47 16,1 3-42-16,6-4-24 15,3-4-117-15,64-28-424 16</inkml:trace>
  <inkml:trace contextRef="#ctx0" brushRef="#br0" timeOffset="119880.21">19701 2949 1620 0,'0'0'362'15,"0"0"-262"-15,0 0-37 16,-2 4 59-16,4 6-91 16,-2 11 52-16,2 9-13 0,3 6-32 15,-3 0-10-15,-1-2-28 16,2-14 7-16,-3-6-6 15,3-8 1-15,-3-4 10 16,0-4 4-16,-3 2 19 16,3-10 56-16,-3-8-65 15,2-8-13-15,1-12-13 16,1 2-19-16,10-2-37 16,6 3-13-16,5 7 0 15,5 10 42-15,0 12-9 16,-2 12 0-16,-4 11 26 15,-4 6 1-15,-7 9-14 0,-5 8 8 16,-5-3 11-16,-2-1 4 16,-3-12 0-16,3-10 16 15,0-6-8-15,2-6 5 16,0-2 22-16,0-6 22 16,2-2-48-16,0-10-9 15,5-6-27-15,9-4-24 16,5-4-29-16,16-2-7 15,3 4 9-15,3 3-31 16,-1 7 61-16,-5 13 28 16,-8 7 13-16,-6 9-5 15,-6 14 12-15,-5 4 0 16,-1 8 14-16,-5-2-13 16,5 0 9-16,-2-7-10 0,2-8-6 15,-2-6-40-15,5-8-125 16,5-28-848-16</inkml:trace>
  <inkml:trace contextRef="#ctx0" brushRef="#br0" timeOffset="120547.84">20590 2801 1708 0,'3'0'198'0,"-1"-2"-126"0,2 2 37 0,8 2-13 16,5 2-43-16,6 6-5 0,1 4 1 0,-4 6-14 0,-2 4-1 0,-5 4-14 0,-9 6-11 0,-4-2 7 0,-6-1-15 16,-5-8 0-16,0-2 4 15,-7-6 15-15,5-8-11 16,1-3 0-16,4-4 1 16,3-4 8-16,5-4-18 15,7-12-15-15,11-9-24 16,6-4 23-16,10-3-26 15,6-3-5-15,0 5 14 16,-3 6 8-16,-8 6 17 16,-10 10 7-16,-11 6 1 0,-8 6-2 15,-4 6 2-15,-5 10 11 16,-7 10 41-16,-5 6-22 16,2 7-12-16,5-6 9 15,10 2-12-15,11-7-3 16,9-4 3-16,-1-4 0 15,12-8-15-15,0 0 0 16,9-8-99-16,12-6-141 16,92-36-597-16</inkml:trace>
  <inkml:trace contextRef="#ctx0" brushRef="#br0" timeOffset="120849.5">21718 2815 1997 0,'0'2'234'0,"-5"-2"-150"0,3 2 84 0,2 6-50 0,-2 8-29 0,4 6-28 0,-2 7-25 0,2-4-19 0,5 1-10 0,-2-4-7 0,1 3-6 15,1-7-83 1,0-7-128-16,-3 2-113 0,-7-9-33 16,-18-10-680-16</inkml:trace>
  <inkml:trace contextRef="#ctx0" brushRef="#br0" timeOffset="121002.86">21506 2938 1678 0,'3'-3'255'0,"1"3"-132"16,7-4 3-16,9-2-3 16,13 2-28-16,12 2-46 15,4 0-26-15,9 1-23 16,0-2-110-16,109-16-250 15</inkml:trace>
  <inkml:trace contextRef="#ctx0" brushRef="#br0" timeOffset="121347.54">22172 2765 1890 0,'16'0'165'0,"-3"0"-105"16,16 2 43-16,8-2-16 0,0 0-4 16,3-2-2-1,0-4-32-15,-7-2-13 0,-6 2 21 16,-13 0 12-16,-8 0 5 16,-8 4 29-16,-2 2-10 15,-16 0-54-15,-14 8-22 16,-22 6-5-16,-13 12-11 15,3 12 8-15,10 4-9 16,23-6-1-16,19 4-12 16,16-4 7-16,16 0 5 15,18-4-10-15,15-3 11 16,18-7-42-16,6-8-111 16,8-6-141-16,98-14-235 15</inkml:trace>
  <inkml:trace contextRef="#ctx0" brushRef="#br0" timeOffset="126030.93">17632 3982 1304 0,'-3'-2'493'0,"3"2"-413"0,0 0-13 0,-2 0 28 0,2 0 16 0,0 0-50 0,2 0-16 0,1 2-22 0,1 4-22 0,5 6 17 16,4 2-2-16,7 9 10 15,7 0-1-15,6 4-8 0,3-5 1 16,13-3 0-16,5-6-3 16,4-5-2-16,8-11-11 15,1-6 17-15,4-5-4 16,-1-7 2-16,-6-4-1 15,1-4 10-15,-9-5-14 16,-6-2 4-16,-4-2-8 16,-9-2-8-16,-6 2 6 15,-8-2-14-15,-6 2 5 16,-7 0 2-16,-10-5 0 16,-3-5 0-16,-4-6-8 15,1-6 7-15,-1-2 2 16,-7 2 0-16,4 5-1 15,-3 5 0-15,-8 5-8 16,3 2-3-16,-4 1 12 0,4 4-1 16,-1-2-5-16,5-2-8 15,5-5 13-15,2 0-17 16,-2 2 12-16,0 3 6 16,-1 4 0-16,-9-2-1 15,-1 4-1-15,1-6 2 16,-6-3 8-16,0 2-7 15,1-4-2-15,-1 6 1 16,3-2-1-16,0 5-14 16,1 12 5-16,4 8-2 15,-1 10 0-15,-2 4 11 16,-4 6-5-16,-5 0 0 0,-3 4 6 16,-3 6 1-16,-6 0 1 15,-3 10-1-15,-12 14 11 16,-6 10-6-16,-13 16 11 15,-8 15-1-15,-2 9-4 16,-1 12 6-16,-32 69-16 16,22 17 5-16,38 11-7 15,48-83-7-15,20-78 5 16,3-2-28-16,2-6 18 16,16 26 12-16,10-9 9 15,1-14 0-15,5-4-8 0,1-3 8 16,8-4-9-1,0-4-6-15,4 2-70 0,1 2-163 16,74 10-281-16</inkml:trace>
  <inkml:trace contextRef="#ctx0" brushRef="#br0" timeOffset="131888.96">6526 8717 976 0,'-2'28'173'0,"2"3"-173"0,-15 128-44 0</inkml:trace>
  <inkml:trace contextRef="#ctx0" brushRef="#br0" timeOffset="136930.6">16765 7632 1605 0,'0'-2'553'15,"-4"2"-423"-15,1-2-38 16,3 2-5-16,0-2 64 0,0 2 4 16,0 0-44-1,0 0-35-15,0 0-10 0,3 0-3 16,3 0-7-16,-4 0-25 16,9 0-19-16,12-2-12 15,16-2 9-15,29-2 5 16,12-4-7-16,13-4-6 15,3 2-1-15,-7-2 0 16,-8 6-80-16,-17-2-190 16,-17 3-370-16,0-4-587 15</inkml:trace>
  <inkml:trace contextRef="#ctx0" brushRef="#br0" timeOffset="137147.44">16979 7688 2207 0,'2'0'285'0,"7"4"-215"0,7-2-17 0,8 0 83 0,11 4-13 0,-1-2-52 0,6 2-47 0,0 2-24 0,3-2-24 0,1-4-143 16,8 0-288-16,58-22-378 15</inkml:trace>
  <inkml:trace contextRef="#ctx0" brushRef="#br0" timeOffset="144731.5">21740 6820 1732 0,'-2'0'471'0,"2"-2"-363"0,0 2 6 0,0 0 17 0,0 0-16 16,0 2-32-16,0-2-43 0,0 4-11 0,2 10-8 0,3 8 13 0,2 10 4 0,1 8-5 0,-1 2-12 16,-3 0-5-16,2-4-15 15,0-4 0-15,-4-5-1 16,0-7-21-16,2-1-96 16,1-4-152-16,3-5-189 15,17-2-326-15</inkml:trace>
  <inkml:trace contextRef="#ctx0" brushRef="#br0" timeOffset="145231.18">22743 6824 1260 0,'-2'-2'656'0,"0"2"-527"16,-1-2-43-16,0 2 74 0,-1 0-26 15,4 2-52-15,-4-2-35 16,-3 6-10-16,-1 8-5 16,-6 6-4-16,-2 6-8 15,7 4-10-15,7 0 1 16,11 2-10-16,9-6 14 16,8-2-7-16,14-6-2 15,10-10 12-15,6-8-9 16,-3-12 9-16,-4-4-12 15,-4-8 4-15,-12-2 7 16,-8 2 32-16,-12-4 25 16,-11 0-8-16,-8-2-27 15,-13-2-21-15,-5 2-9 0,-12 3-9 16,-8 15 0-16,-12 12-77 16,-8 15-139-16,-97 57-308 15</inkml:trace>
  <inkml:trace contextRef="#ctx0" brushRef="#br0" timeOffset="145615.6">22355 7146 1617 0,'-2'0'926'0,"-3"0"-725"0,3 3-107 0,0-2-20 0,-2 8-22 0,-6 13-19 0,-7 10-33 0,-14 13-13 0,-92 92-525 0</inkml:trace>
  <inkml:trace contextRef="#ctx0" brushRef="#br0" timeOffset="148548.14">14058 9919 1017 0,'0'0'309'0,"0"0"-102"0,0 0-90 0,0 3-50 0,-2-6 11 0,2 3-7 0,-5 0 7 0,5 0-21 0,0 0 18 16,0 0 7-16,0-1-7 16,0 1-13-16,0 0-20 15,0 0-5-15,0 0-26 16,0 1-1-16,0-1 4 15,0 0-4-15,0-1-1 16,0 1 12-16,0 0 3 16,0 0 8-16,0 0-10 15,0 0 4-15,0 0-2 0,0 0-14 16,0 0-4-16,0 0 2 16,0 0-8-16,18 0 14 15,-8 0-5-15,11 0-4 16,-1-4-4-16,5 2 7 15,-8-2-8-15,4 2 0 16,-6-4-1-16,-4 4 1 16,-2 0-6-16,0 2-16 15,-7-2-31-15,-2 4 16 16,-2-2-28-16,-7 2-1 16,-4 1 15-16,-7 6 8 15,-14 0 8-15,1 4 18 0,-2-3 17 16,0 2 1-1,9-4-1-15,2 0 6 0,5-4-6 16,11 2 1 0,1-6 4-16,7 0-5 0,9 0-24 15,2-2 24-15,7-2 1 16,7 2 5-16,4-4-5 16,-6 2 5-16,2 0 0 15,-4 0-5-15,-6 0 0 16,-4 2 0-16,-4 0 0 15,-5 2-1-15,-2 0-2 16,-4 2 2-16,-7 0 13 16,-7 6-11-16,-3-2-1 15,-6 2 0-15,8 2 5 16,-4-6-5-16,13 0 1 16,0-2 7-16,8 0-3 0,2-2-6 15,5-2 0-15,-1 0-17 16,5 2 17-16,2-4 9 15,9 2-9-15,1 0-27 16,-2-6-111-16,-1 4-92 16,9-12-741-16</inkml:trace>
  <inkml:trace contextRef="#ctx0" brushRef="#br0" timeOffset="149730.94">16027 9932 871 0,'-2'-2'980'0,"2"2"-725"0,-2-4-94 0,0 4-2 0,2-2-23 0,0 2-7 0,0 0 3 0,0-2-30 0,0 2-27 0,0 0-15 16,2 0-21-16,-2 0-22 15,2 0-16-15,3-3 1 16,3 3 11-16,13-1-1 16,3-3-1-16,10 0-10 15,1-5-2-15,3 4 0 16,0-4-59-16,-1 2-70 16,4 1-185-16,48-14-380 15</inkml:trace>
  <inkml:trace contextRef="#ctx0" brushRef="#br0" timeOffset="150563.44">18529 9946 1640 0,'-2'0'232'0,"0"0"-143"0,-2 0-19 0,-1 0 41 0,2 0 17 0,-1 0-29 0,4 0-3 0,-2 0-12 0,2 0-3 0,-2 0 9 16,2 0 6-16,2 0-41 16,0-2-23-16,2 2-5 15,4 0-11-15,5 0 10 16,9-2-1-16,7 0-13 15,2-2-4-15,-2 2-2 16,0-2-6-16,-9-2 0 16,0 1-1-16,-11 5-48 15,-5 3-172-15,-46 9-612 16</inkml:trace>
  <inkml:trace contextRef="#ctx0" brushRef="#br0" timeOffset="154697.49">13958 9146 1391 0,'0'0'284'0,"0"-2"-161"0,0 2-47 0,0 0 10 0,4-4-19 0,5 2 34 0,2 0-2 0,2-1-9 0,0 0-23 0,6 1-10 0,-4 2 5 16,5-2-14-1,-3 2 0-15,4 0-18 16,1 2-15-16,7 0-5 15,5 1-9-15,6 2 7 0,5-3-8 16,3 4 1 0,10-2 0-16,7-3-1 0,3 2 9 15,2-3-9-15,3 0 0 16,2-4-7-16,-2 2 7 16,2 0 0-16,-1 0 1 15,-5-2-1-15,0 2-1 16,-7 0 1-16,1-2 1 15,-3 2 0-15,0 0-1 16,-4 0 0-16,-2 0-1 16,-2 2-4-16,-2 2 5 15,-1-4 0-15,-3 2 0 16,2 0 0-16,-2-2-1 0,-1 2 0 16,-1-4 1-1,-2 1-1-15,3 3 0 0,-1 0 1 16,6-1 0-16,-4-2 0 15,1 2 4-15,-5-3-4 16,1-1 0-16,-5-3 0 16,2 3 1-16,-5-1-1 15,8-1 9-15,-1-3-9 16,5 6-5-16,0-1 4 16,2-1 0-16,0-1 0 15,0 3 1-15,0 0 0 0,0 1 0 16,0-1 0-16,0-5 0 15,-4 5 1-15,-3 0-1 16,-3 0 0-16,0 0 1 16,-6 2-1-16,3-2-1 15,2 2 1-15,5 0-1 16,3 2 1-16,8-1-1 16,-7 1 0-16,6 0 0 15,-4-3-5-15,-3 3-4 16,2 0 8-16,-2 3-11 15,-1-3 5-15,-3 1 8 16,5 1-11-16,-9 0 11 16,4-2 6-16,5 0-6 15,-1 0-9-15,4-2-3 0,-2 0 10 16,-1 2-5-16,-2-1 6 16,-5 1 0-16,-4-3-8 15,-3 3 9-15,-6 0 0 16,2-1 6-16,-2 1-6 15,2 0-11-15,4-3 2 16,3 3 7-16,-1 0 1 16,1 0 0-16,-7 0-5 15,0 3 5-15,-2-2-1 16,-8-1 2-16,4 3 0 16,-3-3 0-16,3 1 0 15,-4-1 0-15,4 2 0 16,-5 0 0-16,1 2 0 0,-3 1-1 15,-5-1-6 1,5-1 7-16,-7 1 1 0,2 0 0 16,0 0 4-1,4 0-5-15,-2-1-1 0,6-3 1 16,1 1 4-16,-5 1-4 16,3 1-2-16,-9-2 1 15,-1 2 1-15,0-2 0 16,-4 2 1-16,5-3 5 15,0 0-5-15,2 4 0 16,2-4 0-16,3 0 12 16,-3 0-13-16,-4 0 0 15,1 0 0-15,-4 1 7 0,-2-1-7 16,1 2 0-16,-3 2 0 16,2 4 8-16,0 9 17 15,0 7-13 1,-2 8 0-16,0 4-3 0,0 2 14 15,2 2-22-15,3 0 7 16,-1 2 13-16,0-6-20 16,0 4 23-16,1-6-3 15,-3 5 8-15,0-5 1 16,-2 2-18-16,1-2 6 16,-3-4 0-16,5 2-12 15,-3-4-5-15,2-4 22 0,-2-2-17 16,3-3 0-1,-3-1-5-15,2 0 7 0,3 0-7 16,-5 0 10-16,3 0-10 16,0 0 5-16,-5-3 1 15,0 0-1-15,0 1 0 16,0-2-6-16,-3-5 2 16,3 4 4-16,0-5-5 15,-2 0 0-15,2 4 0 16,-2-2 1-16,-1 2 4 15,3-2-5-15,-2 0-1 16,2-2 0-16,0-4 0 16,0 2-1-16,0-6 1 15,0 2 0-15,0-2 6 16,0 0-5-16,0 0 5 0,0-2 1 16,0 2 8-1,0 0 3-15,0 0-6 0,0 0-11 16,0 0 1-16,0 0-2 15,0 0 1-15,0 0-1 16,0 0 1-16,0 0-1 16,0 0 0-16,-13 2-13 15,-10 4-79-15,-101 2-456 16</inkml:trace>
  <inkml:trace contextRef="#ctx0" brushRef="#br0" timeOffset="157280.91">14238 9111 1172 0,'-5'0'329'0,"3"0"-190"0,-2-1-50 0,-5-1-4 0,3 2-34 0,-4-2 0 0,1 2-13 16,1 0 5-16,-3 0-22 0,1 0 20 0,-3 0 31 0,-5 0-47 0,1 2 5 16,-8 0-6-16,-2 3-1 15,-2 6-4-15,-6-1-7 16,-1 4-11-16,3 0 7 15,2 2-1-15,4-2 1 16,7-8 1-16,11-2 3 16,0 0-2-16,4-2 1 15,-2 6-1-15,1 2-9 16,-3 4 10-16,-2 4 1 0,2 10 12 16,-2 4-15-16,1 6 28 15,2 0-23-15,-3 5-13 16,7-7 5-16,2 0 2 15,2-3-7-15,2 6 6 16,0 3 8-16,5 6-1 16,1 6-13-16,1 2 8 15,0 3-9-15,2-5 9 16,0-6 0-16,-1-4-3 16,-2-6-5-16,-1-10 0 15,-3-4 0-15,1-6-1 16,-3-4 1-16,5-2-1 0,-3-2 0 15,1-4 8-15,-1 2 5 16,2-1 13-16,6-2 5 16,1 1-29-16,3 1 20 15,3-2-11-15,6 4-4 16,2 0-1-16,0 1 2 16,2-2-8-16,0 2-1 15,-2-3 1-15,4-3 1 16,0-4 0-16,3-2 9 15,-1-3 4-15,5 1 2 16,7-6 1-16,7 2-10 16,2-2-1-16,2 1-4 0,0 5 8 15,6-2-10-15,-4 3-1 16,7-1-5-16,-3-4 6 16,7 1 6-16,0-8-5 15,3 5 0-15,-1-1 0 16,0 4 0-16,-5 5-1 15,-1 2-6-15,-7 4 6 16,-2 4-1-16,-2-2 1 16,-6 0 1-16,2-2-1 15,-1 0 6-15,-1 0-6 16,2-4 0-16,6 0 7 16,-1 0-6-16,3 0 0 15,2 0 5-15,-4 0-5 16,2-4 1-16,-2 2 8 0,-4 2-1 15,0-2 0-15,2 1-8 16,-6-2 5-16,6-1-6 16,0 0 8-16,6-3-7 15,0-2-1-15,7 1 0 16,-5-4 6-16,0 6 2 16,-1 0-2-16,-5 0 4 15,4 4-9-15,-4 0 6 16,-1 2-7-16,3-2 1 15,-3 0 1-15,1-2 4 16,0 0-6-16,-3 0 1 16,-4-2 5-16,-1 2 1 15,-4 0 1-15,0 2-7 0,-1 0-1 16,-3 0 0-16,3 2 0 16,1-2 6-16,0-4 0 15,7 2-4-15,-3-2 7 16,0 0-2-16,-3-2 2 15,-3 2 6-15,-2 2-7 16,-4-2-1-16,2 4-6 16,-5 0 0-16,5-4 1 15,0 4-1-15,-1 0-1 16,0 0 1-16,-4 4-1 16,1-2 2-16,-1 0-2 15,0 2 2-15,3 0-2 16,-3-2-1-16,-6 0 1 15,2 0 0-15,0 0 0 16,-4-2 2-16,-1 2 4 0,-4-2-6 16,2 2 0-16,-3 0 0 15,-2 0-1-15,-1 0 1 16,1 2 0-16,-3-2 0 16,1 0 0-16,-1 0 0 15,-3 0 0-15,-2 0 1 16,-1-2-1-16,0 2 0 15,2 0 0-15,-1-2 1 16,3 2-1-16,-4 0 0 16,1 0 1-16,-1 0-1 15,-4 0 0-15,-2 0 1 0,-2 0 0 16,0 0 0 0,0 0 11-16,0 0 1 0,0 0 11 15,0 0-3-15,0 0-3 16,0 0-9-16,0 0-7 15,0 0 4-15,0 0-6 16,0 0 0-16,0 0 0 16,0 0 0-16,9 2 6 15,-3 0-6-15,1 0 1 16,0 0 0-16,-3-2 0 16,-4 0 0-16,3 0 0 15,1 0 7-15,0 0-8 0,0 0 6 16,-2 0-5-1,1 0-1-15,0 0 0 16,-3 0 0-16,0 0 1 0,0 0 0 16,2 0-1-16,0 0 1 15,3 0 9-15,1 0-1 16,0 0-3-16,-1 0-4 16,0 0-1-16,2 0 5 15,-1 0-5-15,3 0 1 16,2 0-1-16,-2 0 0 15,0-2 0-15,-1 2 0 16,2 0 0-16,-6-2 0 16,-2 4-1-16,1-4 2 15,-3 2-2-15,2 0 0 16,-2 0 0-16,0 0 0 0,0 0 1 16,0 0-1-16,0 0 1 15,0 0 0-15,0 0-1 16,0 0 0-16,-2 2 0 15,2-4 0-15,0 2 1 16,0 0-1-16,0 0 1 16,0 0 0-16,0 0 6 15,0 0-6-15,0 0-1 16,0 0 1-16,0 0-1 16,0 0-1-16,0 0 1 15,0 0-6-15,0 0 6 16,0 0-32-16,0 0-25 15,0 0-60-15,-19 2-169 16,-25-6-584-16</inkml:trace>
  <inkml:trace contextRef="#ctx0" brushRef="#br0" timeOffset="164396.87">11591 9585 1283 0,'-4'-6'479'0,"-1"4"-332"0,-6-8-58 0,5 4-28 0,-1 2 50 0,-1 0-36 0,4 2 23 0,2 0-8 0,0-3 21 15,2 4-6-15,-2 1-11 16,2 0-19-16,0 0-40 16,2 0-14-16,-2 0-6 0,2 0 3 15,2 0-17-15,8-2 0 16,10-2 22-16,16-2-7 16,15 0-4-16,15-4-4 15,5 2-7-15,3-2 0 16,6 2 0-16,3 0-1 15,0-2 0-15,-1 0 0 16,-4-1-1-16,-2 4 1 16,-10 3 0-16,-14-3 1 15,-11 6 0-15,-11-5 5 16,-16 6-6-16,-3-3 0 16,-7 3-2-16,-2 3-4 15,-1-3 6-15,-3 0 0 0,2 0 0 16,-2 0 0-1,-2 0 0-15,2 0 9 0,0 0-8 16,0-3 7-16,0 3-2 16,-3 0 0-16,1-1 1 15,0-3-7-15,-7-5-34 16,-1-5 25-16,2-2-11 16,-5 5 14-16,-5-4 5 15,5 3 1-15,-5 0 0 16,5 4 6-16,1-4-4 15,4 4-2-15,-3 0 8 16,5 0 1-16,2 6 0 16,2 0 0-16,4 2-8 15,-2 0 5-15,0 0-6 16,2-2-15-16,0 2 9 0,2 0-9 16,-2 0 5-16,0 0 4 15,4 0 5-15,-1 2 1 16,-1-2 5-16,-2 0-3 15,0 0-1-15,-2 0 8 16,0 0 3-16,-2 0-5 16,2 0-7-16,-2-2 12 15,-4-2-12-15,1-2-11 16,-7-2 11-16,6 2 0 16,-1 2-6-16,5 0 6 0,0 2 8 15,2 2-7 1,0 0-1-16,0 0 0 0,0 0-1 15,0 0-4 1,2 0-12-16,3 6-14 0,9 4 19 16,9 8 12-1,16 6 0-15,3 2 0 0,7-2 8 16,0 0-8-16,0-1-8 16,-7-5 2-16,-6-4 0 15,-12-9-6-15,-11 2 11 16,-7-6 1-16,-6-1 1 15,-8 2-1-15,-1 2 8 16,-11 3-2-16,-6-1-6 16,-10 2 7-16,-2 0-6 15,3-2-1-15,1-2 0 16,5-3 1-16,5-2 1 0,6-3 5 16,0-2-1-16,9-6-5 15,1 3 0-15,2-3 0 16,2 2 0-16,4-1-1 15,2-4 0-15,3-5-1 16,4-3 1-16,0 0 0 16,1-1 2-16,5 4-1 15,-7 2 10-15,-1 4-10 16,-3 2 8-16,1 8-8 16,-3 0-2-16,-2 2-14 15,0 4-35-15,-2-2-91 16,2 4-121-16,0 4-61 15,-5 26-174-15</inkml:trace>
  <inkml:trace contextRef="#ctx0" brushRef="#br0" timeOffset="171931.03">16239 8779 1743 0,'-2'-3'330'0,"4"3"-158"0,-2 0-40 0,2 0-57 0,3 0-52 0,1-1 17 0,10-1 26 0,2 2 21 0,8-4-15 0,8-7-22 0,8 2-4 15,11-9 1-15,16-9-19 16,12-5-10-16,15-5-9 0,4-6-3 16,5-3 0-1,-7 8-6-15,-9 0 0 0,-18 12 0 16,-19 14-18-16,-23 4-42 16,-21 6-14-16,-14 10 22 15,-19 8 29-15,-15 16 16 16,-14 6-10-16,-12 6 1 15,1-2 11-15,1-8 5 16,8 1 8-16,4-10-2 16,13-4-1-16,9-5-4 15,18-4-2-15,8-8 0 16,18-4-13-16,20-6 14 16,22-6 17-16,25-8-13 15,20-9-4-15,8-7 0 0,1-6-7 16,-10 0 7-1,-7 2 1-15,-10 8 25 16,-19 10-13-16,-24 12-13 0,-24 10-27 16,-23 14 11-16,-24 16 16 15,-13 8 21-15,-17 8-20 16,-7 0-1-16,1-7 25 16,9-11 17-16,17-10 0 15,22-10 3-15,14-8 3 16,23-8-27-16,16-14-3 15,23-16-18-15,26-9 0 16,8-5-60-16,13 0-64 16,2 4-7-16,-6 4-91 0,124-48-329 15</inkml:trace>
  <inkml:trace contextRef="#ctx0" brushRef="#br0" timeOffset="173048.02">19236 8753 1612 0,'-2'0'379'0,"2"0"-220"0,0 2-81 0,0 0-7 0,0-2-22 0,0 0-19 0,0 0-9 0,0 0-4 0,0 1-2 0,0 4-10 0,2 1-4 0,0 0 13 16,0 0-6-16,0 2-7 15,5-4 0-15,0 0 13 16,2-4-7-16,-1 0 5 15,-1-4-10-15,2 0 7 16,0-4-2-16,5-4 1 16,-1-4-7-16,0-4 0 15,5 4 23-15,-7-1 27 16,-4 6 0-16,-5 7-2 16,-4 1-19-16,-5 7-30 15,-12 13 8-15,-20 9-1 16,-14 12 2-16,-12 2 2 15,-2-2-4-15,7-10 13 16,13-8 14-16,16-4-1 16,20-12-1-16,8-4-31 0,19-6 16 15,20-8 7-15,18-6-9 16,21-10-15-16,12 0-9 16,-2-4-45-16,-5 0 7 15,-4-3 28-15,-12 4 8 16,-8 3 10-16,-18 7 0 15,-13 9-15-15,-19 10 5 16,-12 4 10-16,-15 2 1 16,-14 5 10-16,-19 8 2 15,-11 7-4-15,-3 4 8 0,1-2 20 16,7-3-12 0,10-6 5-16,15-2-1 15,17-7-4-15,13-4-24 0,10-6 5 16,11-4-14-16,15-12 6 15,11-6-23-15,14-5-20 16,6-2-37-16,-6 0 7 16,-2 5 41-16,-12 0 35 15,-11 10 6-15,-15 4-5 16,-10 8 17-16,-12 4 31 16,-10 2 4-16,-11 2-26 15,-15 6-8-15,-14 6-18 16,-11 2 0-16,-1 2 5 0,10-2 9 15,8-8 5 1,23-4-2-16,14-6-6 0,22-4-6 16,16-6-12-16,15-14 3 15,13-2-8-15,12-4-2 16,4 2-35-16,-6 4-14 16,-10 2 23-16,-10 6 27 15,-15 6 12-15,-14 4 15 16,-14 5 42-16,-14 6-17 15,-20 7-14-15,-21 8-26 16,-29 10-65-16,-93 28-221 16,-170 16-455-16</inkml:trace>
  <inkml:trace contextRef="#ctx0" brushRef="#br0" timeOffset="174182.14">15254 8819 1437 0,'0'-6'210'0,"5"-2"-162"0,1-4-29 0,5-5 1 0,3-2 67 0,1-2-21 0,1 2-35 0,1-3 23 0,-3 3 29 15,1 6 26-15,-3 3 8 16,-1-3-22-16,5 4 1 16,3-5-6-16,4-1-23 15,4-3-22-15,-2 2-25 16,-4 2-11-16,-5 4-9 0,-11 8-6 15,-8 2-9 1,-15 4-36-16,-13 10 41 0,-25 8-35 16,-19 10 3-1,-17 4 30-15,-8 3 12 16,-7 1 9-16,-2 2 9 0,-5 2 19 16,6-8 52-1,14 0 1-15,16-10-35 0,29-12-13 16,25-4-19-16,14-10-14 15,24-6-3-15,15-14 9 16,19-12-5-16,15-8-10 16,17-12 1-16,5-2-2 15,1 2 2-15,-5 2 0 16,-11 9-1-16,-20 15-8 16,-23 16-107-16,-20 8 7 15,-28 12 66-15,-25 18 34 0,-30 14-23 16,-87 44-71-16,-24-7 99 15,129-59 3-15,0-2 43 16,-48 14 22-16,8 0-19 16,24-8 2-16,30-8-1 15,25-12-43-15,40-8 7 16,30-14-22-16,25-10 7 16,21-12-29-16,15-8-17 15,-1-6 5-15,3-8 28 16,-9 1 17-16,-11 5 19 15,-28 18-19-15,-30 14-9 16,-32 20-13-16,-33 12 20 16,-22 10 2-16,-29 8 24 15,-20 12-23-15,-70 23 34 0,108-43 34 16,-50 15-3-16,10-5-12 16,19-7-8-16,30-7-8 15,31-9-38-15,22-6-24 16,29-11 23-16,27-11 1 15,26-10-28-15,16-10-31 16,9 3-44-16,3-2-19 16,-4 4-11-16,-8 8-125 15,62-22-752-15</inkml:trace>
  <inkml:trace contextRef="#ctx0" brushRef="#br0" timeOffset="178865.28">14351 8504 1300 0,'0'-2'788'0,"5"-2"-646"0,4 2-67 0,13-4 39 0,14-2 20 0,11-8-41 16,13-2-27-16,10 0-41 0,9-4 1 0,8 2-25 0,7 2-1 16,-1 2 2-16,1 8-1 15,0 5-1-15,-7 6 0 16,-12 5-8-16,-17 6-10 16,-23 4-16-16,-28 8-8 15,-24 8 31-15,-25 6 10 16,-16 2 2-16,-16-4 20 15,-6-2 54-15,1-3-21 16,15-5-16-16,22-10-38 16,24-3 18-16,36-4-18 15,33-5 0-15,33-1-3 16,104-10-96-16,48-15-27 16,3-10-29-16,-86 13 49 0,-6-5 28 15,-27 4 30-15,-66 12 48 16,-11 4 0-16,-11 0 28 15,36 2 20-15,-28 2-4 16,-23 2 17-16,-14 2-11 16,-10 3 19-16,-11 5 43 15,-9 5-55-15,-2 2-25 16,3-6-20-16,13 2-12 16,5-7-15-16,22 2 13 15,15-1-20-15,25 4-31 16,23-3-55-16,19-8-19 15,72-2-23-15,19-13 21 16,0-21 78-16,-131 24 37 16,-4-3-8-16,-2 0 16 0,48-10 5 15,-22 0 1-15,-17 7 7 16,-24 5 25-16,-25 6 74 16,-16 6-22-16,-19 2-55 15,-8 8 2-15,-10 1-8 16,1-1 17-16,11-3-7 15,16 0-33-15,19-3 0 16,25 1-12-16,29 2 12 16,26 0-60-16,97 6-22 15,41-5-35-15,8 0 48 16,-89-13-8-16,-18-8 43 16,-71 2 8-16,-7-1 26 15,-9 2 9-15,33-5 27 0,-29-1 35 16,-18 9 59-16,-20 0-14 15,-15 7-47-15,-14 1-33 16,-6 0-27-16,-2 6-8 16,12-5 1-16,13 0-2 15,16-1-38-15,13-3 31 16,22-2 7-16,21-3-17 16,16-5 7-16,11-6-5 15,-4 3-32-15,-10-5 29 16,-8 3 13-16,-9 8 5 15,-9 2 1-15,-7 3 5 16,-10 2 9-16,-12 2-2 16,-16-2-1-16,-6 1 8 0,-14 6 26 15,-6 0 50-15,-9 1-31 16,0 1-25-16,11-6-8 16,11-3 2-16,16-1 2 15,17-5-12-15,25-9 0 16,13-7-18-16,21-1-6 15,4-2-18-15,4 2-6 16,-4 6 7-16,-6 0 17 16,-4 8 0-16,-19 2 13 15,-13 4-4-15,-19 2 18 16,-17 0 9-16,-13 2 3 16,-14 4-27-16,-22 4 24 0,-23 6-36 15,-16 6-12-15,-156 18-351 16</inkml:trace>
  <inkml:trace contextRef="#ctx0" brushRef="#br0" timeOffset="183315.41">11473 10921 1720 0,'0'0'245'0,"2"0"-145"0,-2 0-29 0,0 0 17 0,3 0-1 0,-3 0 21 0,2-3 2 0,2 3-28 0,2-1 10 0,4-4-29 0,-1 1 1 0,7 2-13 16,-1-1-22-16,7 6-20 15,7-1-8-15,11 4 1 16,8 2 4-16,11 2-6 16,8-2 1-16,11 1 6 15,7 0-7-15,0 0 0 0,-1-4 1 16,1 3-1-1,-7-3 2-15,-5-1-1 0,-8 0 6 16,-3 0-5-16,-6-2-1 16,-9 2 0-16,-5-4 1 15,-6-4-1-15,-10 2 0 16,-5-2 0-16,-4 1 8 16,-3-1-7-16,1 1-2 15,1 0 6-15,1-2-6 16,4 2 0-16,1-1-7 15,0 3 7-15,1-2 0 16,-1 3 0-16,-5-2 1 16,-3 1-2-16,-1 1 1 15,-6 0 0-15,-2 1-1 16,-1-1 1-16,1 0 1 0,-1 0 0 16,0 0 0-1,5 2-2-15,-4-2 1 0,2 0 0 16,-3 0 0-16,-2 3 0 15,0-3 0-15,0 0-1 16,-2 0 3-16,0 0-4 16,0 0 4-16,3 0 2 15,-1 0-4-15,-2 0 1 16,0 0-7-16,-2 0-5 16,2 0-7-16,-5-3-7 15,1-3-44-15,-5-3-26 16,-5-1 46-16,1-4 31 15,0 1 0-15,-7-5 18 16,4 2 1-16,-1 2-1 0,-1 2 6 16,1 4-10-16,2 2 4 15,5 4-1-15,0-2 1 16,6 2 0-16,1 2 7 16,1 0 1-16,4-2-7 15,3 2 33-15,-3 0 5 16,2-2-25-16,-1 2 25 15,0 0-12-15,-1 0-15 16,-2 0 12-16,6 0-11 16,5-2 1-16,3 2-8 15,3 2-6-15,6 0 0 0,-1 8 0 16,5-2 2-16,-3 4 2 16,3 0-4-1,4 3 0-15,0-6 6 16,0 5-5-16,0-1-1 15,-4-2 2-15,-8-3-2 0,-4-2 0 16,-11-2 0-16,-1 0 0 16,-6-4 0-16,1 0 8 15,0 0 16-15,0 3-11 16,-3-3 5-16,3 0 3 16,-2 1-12-16,2-1 5 15,-1 3-14-15,-4 3 19 16,-4 2-8-16,-2 3-10 0,-3 2 5 15,-3 5 0 1,-6 2-6-16,-2 2 0 16,2 0 0-16,5-4 0 0,5-4 5 15,6-2-5-15,2-6-1 16,0-4 1-16,5 0 0 16,2-2 2-16,0 0 5 15,0-2-6-15,2 2 11 16,-2 0 0-16,0-2 2 15,5 0 5-15,-5-4 7 16,0-6-16-16,0-8-8 16,0-2 19-16,-5-6-20 15,3-1 6-15,0 0-1 0,-2-5-5 16,-1 7 12 0,-1-1 2-16,-1 2-15 0,2 4 0 15,1 0 6-15,2 4 0 16,-3 6-6-16,5 6-1 15,0 0 0-15,0 6 1 16,0 0 0-16,0 0-1 16,-2 2 0-16,2-2-12 15,0 0 13-15,-2 0-1 16,4 0-8-16,-2 4 8 16,0-4-10-16,0 4 10 15,0 2 0-15,0 2 1 16,-2 4-9-16,2-4 8 15,-2 2 1-15,0-4-1 16,2 2-21-16,-3 0-41 16,1 2-56-16,-3 4-112 15,-8 26-338-15</inkml:trace>
  <inkml:trace contextRef="#ctx0" brushRef="#br0" timeOffset="185398.64">11723 11925 1272 0,'0'-2'464'0,"-3"2"-339"0,3 0-47 0,0 0-33 0,0 0-20 0,0 0-11 0,0 0-13 0,0 0 1 0,0 0-1 0,0 0 8 0,0 0 15 15,0 0 25-15,0 0 1 16,0 0 7-16,0 0-15 16,0 0 1-16,0 0-8 15,0 0-20-15,0 0-14 16,0 0 8-16,0 0-3 15,0 0 9-15,13 0 17 16,-5 0 19-16,1-2-14 16,1 2-2-16,6-2 5 15,-1 0-19-15,6-2-1 16,1 2 2-16,4-6-8 16,4 4 4-16,6-2-9 0,1 0 1 15,8-2-4-15,4 0-6 16,5 2 0-16,3 0 0 15,5-2-1-15,4 0 1 16,-4 4 0-16,0-4 1 16,-7 4 0-16,3-2-1 15,-4 0 1-15,-2-2-1 16,-2 2-1-16,4 2-8 16,-5-2-7-16,0 4 2 15,-4-4-14-15,-3 3-23 0,-9 2 16 16,-8 1 23-16,-7 0 12 15,-5-3 1-15,-6 3 0 16,-3 0 5-16,0-1-5 16,-1 1-1-16,4 0 1 15,-5-2 7-15,0 2-2 16,0 0-6-16,-2 0 8 16,-2 2 1-16,4-2 7 15,-4 0-1-15,2-2-4 16,0 2 8-16,0 0 5 15,0 0 3-15,0 0-4 16,0 0 1-16,0 0 6 16,0 0 9-16,0 0 3 15,0 0-11-15,0 0-22 16,-6-12-9-16,-4 4-21 0,6-2-9 16,-3 0 3-16,-1-1-9 15,1-3-3-15,0 2 15 16,0-2 6-16,1 3 17 15,1 0 1-15,3 4 6 16,0 0 0-16,0 1-5 16,-1 2 13-16,1 0 1 15,0 4 4-15,2-2-10 16,0 2 3-16,0 0-4 16,0 0 14-16,0 0-5 15,2 0 2-15,-2 0-7 16,2 0 6-16,1 0 0 15,-3 0-10-15,0 0-7 0,2 0 8 16,2 2-9 0,5 1 1-16,11 0 0 0,4 7-1 15,8 0 0-15,4 3 0 16,-1-4 0-16,3 4 1 16,0-3 2-16,-9-1-3 15,0 1 0-15,-11-3 0 16,-5-1 0-16,-9-5-1 15,-6 3 1-15,-7 3 1 16,-7 3 49-16,-3 6-2 16,-8 0-18-16,0-2-11 15,7 0 13-15,-2 0-7 16,6-2-24-16,3 0-1 0,4 0-2 16,2-2 1-1,3 0 1-15,2-4-6 0,-1-2 6 16,3-4 0-16,0 2 0 15,0-2 2-15,3 0-1 16,-3-2 0-16,0 2-1 16,0-2 1-16,-3 2 0 15,6 0 11-15,-6 0-12 16,6 0 0-16,-3 0-8 16,-3 0-15-16,3 0-8 15,0 0-22-15,0 0-59 16,0 0-122-16,-16 2-302 0,-23 12-397 15</inkml:trace>
  <inkml:trace contextRef="#ctx0" brushRef="#br0" timeOffset="186332.31">13117 11668 943 0,'0'-6'679'0,"0"4"-442"0,0-8-141 0,0 0 11 0,2 2-25 0,3 2 19 0,-2 0 31 0,-3 2-30 0,0 2-12 0,0 4-26 15,0-2-25-15,0 4-12 16,0-2-4-16,2 8-23 15,2 8 56-15,3 6 1 16,1 2-32-16,4 0-16 16,-1-1-9-16,-5-3 0 15,-1-2-36-15,-3-2-90 16,-4-2-115-16,-27 28-267 16</inkml:trace>
  <inkml:trace contextRef="#ctx0" brushRef="#br0" timeOffset="192283.04">14385 13373 1535 0,'0'-2'324'0,"-2"2"-128"0,2 0 20 0,-3-2-42 0,3 2-69 0,-2 0-15 0,2 2 3 0,0-2-34 16,0-2-11-16,0 2-21 0,0 0-12 15,-2 2-15-15,2 2-9 16,-2 10 9-16,0 12 0 16,0 10 12-16,-1 10 9 15,6 6-21-15,1-4 0 16,2 2 0-16,1 1 0 0,5 1-30 15,-6 0-204 1,8 46-539-16</inkml:trace>
  <inkml:trace contextRef="#ctx0" brushRef="#br0" timeOffset="193115.16">16030 13447 1507 0,'-7'-2'372'0,"1"2"-210"0,-13 0-15 0,7 4-51 0,-7 10-42 0,-1 6-26 0,3 4 8 0,-2 4-7 0,11-2-5 0,6 2 3 15,4-3-12-15,6-3 16 16,7-3-30-16,6-2 27 16,4-9-5-16,1-4 10 15,3-6 18-15,3-4-8 16,-3-8 5-16,-2-2 3 15,-2-8-1-15,-2-1 4 16,-3-3-21-16,-9 5 4 16,-7-2-5-16,-8 7-20 0,-7 0-12 15,-7 4-9-15,-3 4 8 16,-8 6-20-16,-3 4-22 16,6 4-70-16,5 0-79 15,15 4-305-15,35 6-527 16</inkml:trace>
  <inkml:trace contextRef="#ctx0" brushRef="#br0" timeOffset="193765.22">18010 13546 1549 0,'-4'0'313'0,"-1"0"-131"0,-8-3 31 0,4 6-72 0,-2 2-3 0,-5 1-27 0,-1 10-27 0,3-2-27 0,3 6-29 0,9 0-17 0,4-1 1 0,5-6-11 16,6 4 0-16,9-9 11 15,5-6 8-15,6-2 14 16,5-6-1-16,-2-6-21 16,-2-6 14-16,-11-5 7 15,0 0 27-15,-14 1 1 16,-6-3-17-16,-15 3-37 16,-17-2-7-16,-13 4-7 15,-16 10-7-15,-17 12-50 16,-8 10-130-16,-120 58-445 15</inkml:trace>
  <inkml:trace contextRef="#ctx0" brushRef="#br0" timeOffset="195200.71">12527 13521 1510 0,'-2'4'267'0,"-3"4"-106"0,-3 14-2 0,-6 10-47 0,-7 14-58 0,6 3-43 0,2-4 8 0,-1-2-7 0,8-13-11 0,2-6-1 15,2-16 1-15,2-2 0 0,-3-4 45 16,-2-6 5-16,-1-4-10 16,-3-2-40-1,3-8 20-15,1-4-15 16,0-8-5-16,4 0 0 0,1-8 23 15,1-2-3-15,6 0 14 16,0-3-1-16,4 5-4 16,-2 4 6-16,4 6-1 15,2 2-8-15,-1 8-8 16,-5 4 11-16,-3 8-6 16,2 8-24-16,3 4-9 15,1 14 9-15,7 14 11 0,5 6-1 16,-4 8-9-1,5 0 10-15,-1-2 1 0,-1-1-3 16,-2-5-8-16,-5-6-1 16,-3 0 0-16,-3-6-9 15,-10-2-138-15,-10-6-331 16,-38 6-1142-16</inkml:trace>
  <inkml:trace contextRef="#ctx0" brushRef="#br0" timeOffset="195399.09">12389 13752 994 0,'0'0'992'16,"2"0"-705"-16,7-2-94 0,11 2-5 16,9 0-67-16,7 0-47 15,4 2-41-15,1-4-33 16,0 0-42-16,-3-6-254 15,22-30-892-15</inkml:trace>
  <inkml:trace contextRef="#ctx0" brushRef="#br0" timeOffset="196733.52">12552 14939 1487 0,'2'0'374'0,"-2"-2"-202"0,0 2 13 0,4 2-94 0,4 0-22 0,7 2 5 0,1 0-11 0,5-2 13 0,0-2-22 0,-2-2 9 16,1-6-9-16,3 0-12 15,-6-2-1-15,-3 0-13 16,-3 2-4-16,-9 0 5 16,0 4-14-16,-4 2-14 15,-9 0-1-15,-7 2-5 16,-13 6 5-16,-13 8 0 0,-6 4 0 16,-3 14 1-1,4 2-1-15,6 8 6 0,6 6-4 16,3 1-1-1,7 1 11-15,14-2-12 0,7-2-1 16,10-6 0-16,11 0 2 16,14-4 11-16,9 2-11 15,11-6 27-15,5-4 10 16,11-6-7-16,-5-4-5 16,4-8 8-16,-5-6-5 15,-1-4-4-15,-4-6-5 16,0-2-1-16,-9-2-5 15,-5-2-2-15,-7 2-3 16,-10 0-2-16,-5 4-5 16,-9 4-1-16,-7 2 0 0,-2 0-1 15,0 0 0-15,-2 0 0 16,2 0-27-16,0 0-33 16,2 2-87-16,0-4-147 15,18-16-352-15</inkml:trace>
  <inkml:trace contextRef="#ctx0" brushRef="#br0" timeOffset="198387.14">14833 14833 1235 0,'0'-3'284'0,"0"3"-40"0,-2-1-115 0,2 1-60 0,0 0-21 0,0 0-3 0,2 0 44 0,-2 0 1 0,0 0-11 16,0 0-22-16,0 0-9 15,0 0 14-15,0 0-23 16,0 0-3-16,0 0-3 16,0-4-6-16,0 4 0 0,0 0-5 15,0-5-1-15,-2 1-20 16,2 0-1-16,-2-1 14 16,2 5 13-16,-5-5-12 15,3 4-2-15,-7 1-11 16,-2 0 22-16,-5 6-24 15,-8 6 1-15,-1 6-1 16,-4 10 1-16,5 8 6 16,6 8-6-16,9 0-1 15,9-2-8-15,12 0 2 16,10-8 1-16,9 0 5 16,13-12 0-16,3-3-1 0,2-11 0 15,-7-4-13-15,-6-11 12 16,-5 2 4-16,-3-14 7 15,-5 1-8-15,0-4 11 16,-6-10-4-16,-3 2 13 16,-8-2 13-16,-8 0-14 15,-6 2-2-15,-13-4-18 16,-1 10 1-16,-8-2 1 16,2 12-2-16,2 0-8 15,3 10 7-15,9 0-5 16,10 4-71-16,10 4-253 15,73 4-368-15</inkml:trace>
  <inkml:trace contextRef="#ctx0" brushRef="#br0" timeOffset="199048.62">16468 14690 1594 0,'0'0'296'0,"0"0"-71"0,-4 0-3 0,4 0-108 0,0 6-63 0,-2 10 16 0,2 8 46 0,0 10-29 0,6 3-15 0,1-1-6 15,2-2-23-15,2 2-11 16,0 0-28-16,1-4-1 15,-4 2-1-15,-1 0-35 0,-5-6-157 16,0-4-280-16,8 0-274 16</inkml:trace>
  <inkml:trace contextRef="#ctx0" brushRef="#br0" timeOffset="199865.23">18380 14664 1760 0,'-2'0'354'0,"4"-2"-73"0,-4 0-94 0,2 2-106 0,0 0-54 0,-2 0-4 0,-7 12-22 0,-5 0 28 0,-3 16 25 0,-6 3-15 0,6 1-15 15,10-6-2-15,7-2-21 16,7-2 19-16,6 0-8 16,10-8-12-16,5-4 0 15,10-8 8-15,0-2-1 16,-3-8 1-16,-1-6 8 15,-10-4-14-15,-1-7 29 16,-8 2 41-16,-5-8 0 0,-8-1-22 16,-10-4-31-16,-5 2-5 15,-9 0-14-15,-5 10-10 16,-9 8-2-16,-8 8 0 16,-12 18-51-16,-4 10-303 15,-75 44-1136-15</inkml:trace>
  <inkml:trace contextRef="#ctx0" brushRef="#br0" timeOffset="201731.57">12703 16535 1685 0,'0'-4'293'0,"-2"4"-58"0,-2-4-11 0,4 2-76 0,0-2-44 0,0 4-7 0,4 0-13 0,-4 0-7 0,2-4-29 0,-2 4-19 16,0 0-29-16,2 8-12 15,0 6 6-15,5 22 6 16,5 8 14-16,1 14-9 16,5 1-4-16,-5-5-2 15,-5-6-10-15,4-8-22 16,-10-4-97-16,1-10-164 16,-10-8-210-16,-32 10-819 0</inkml:trace>
  <inkml:trace contextRef="#ctx0" brushRef="#br0" timeOffset="202450.57">12697 16467 1500 0,'4'-4'318'0,"0"0"-149"0,17-4-85 0,7 4 18 0,19-2-3 0,7 6-22 0,10 4-17 0,-1-2 15 0,-1 10-20 0,-8 2-13 0,-12 2-30 15,-13 8-12-15,-14 2-1 16,-10 2-5-16,-10 2 5 16,-12 2-11-16,-12-2-18 15,-7-2-18-15,-2-2 18 16,2-8 18-16,9-5 6 16,8-8 5-16,12-5 1 15,7 0-7-15,13-5-35 16,10-8 19-16,6 4 22 15,6 0 0-15,1 1 0 0,-1 8 1 16,-4 4 0-16,-4 9 25 16,-2-4 16-16,-3 5-36 15,-9 4-4-15,-6 3 4 16,-2 3 15-16,-5-2-20 16,-7 4 12-16,-4-4-2 15,-9 2 5-15,-5-2 12 16,-4-6-18-16,-5-2 11 15,1 0-13-15,4-10 7 16,-2 0-1-16,0-8-13 16,6 0 6-16,3 0-6 15,2-2-27-15,5-2-111 0,3 4-126 16,-5-2-317 0</inkml:trace>
  <inkml:trace contextRef="#ctx0" brushRef="#br0" timeOffset="204065.28">15024 16258 1438 0,'-8'0'281'15,"3"-4"-110"-15,-8 4-35 0,2-4-20 0,0 2-1 0,-1 2-23 0,4-4-17 0,1 0 13 0,3-2 1 0,-4 4-29 0,6 0-33 16,0 2-2-16,0 0-1 0,0 0 0 16,0 0-23-1,-5 6-1-15,-3 6 0 0,-7 10-9 16,3 10 9-16,4 13 2 16,3-1-2-16,7 6-7 15,9-6 6-15,5-8 1 16,7 0 0-16,6-10 3 15,6-12 5-15,6-6-1 16,1-8-6-16,4-4 17 16,-1-10-6-16,-3 2-6 15,-5-10-4-15,-8 0 5 16,-7 4 7-16,-9-6 20 0,-6 2 23 16,-8 0-10-1,-5-4-20-15,-10-2-17 16,-11 2 7-16,-5-6-17 15,-3 5-1-15,3 5 1 16,7 4-2-16,7 2-23 0,13 10-79 16,10 2-136-16,8 0-304 15,65-2-118-15</inkml:trace>
  <inkml:trace contextRef="#ctx0" brushRef="#br0" timeOffset="204916.53">16888 16084 850 0,'-5'-4'968'0,"1"4"-737"0,-6 4-13 0,-5 4-101 0,-7 12-72 15,-3 10-20-15,0 10-7 0,8 0 18 0,5 4 6 0,15-8-19 16,13-5-13-16,10 1 11 0,12-18 23 15,9-5 7 1,4-6-12-16,0-7-17 0,-2-13-2 16,-6 3-10-16,-6-4-4 15,-3-4 26-15,-9-4 2 16,-10 6-2-16,-8-2 7 16,-9 4-12-16,-14-4-9 15,-7 0-17-15,-14-4 1 16,-7 2 5-16,-6 2-7 15,6 10 0-15,1-2-7 16,12 10-88-16,9 4-184 16,15 26-314-16</inkml:trace>
  <inkml:trace contextRef="#ctx0" brushRef="#br0" timeOffset="205348.37">18471 16044 1984 0,'0'0'314'0,"0"8"-119"0,0 10-95 0,0 22 50 0,5 6-94 0,4 16-37 0,6-8-14 0,1 3-5 0,2-3-175 0,-2 58-398 16</inkml:trace>
  <inkml:trace contextRef="#ctx0" brushRef="#br0" timeOffset="208515.09">12186 14415 595 0,'-2'-1'948'0,"2"1"-652"16,0-5-115-16,2 4-61 0,0 2-33 0,8-1-40 0,-2 5 8 0,10 3-4 0,11 2 8 0,4 2-5 0,6 2 1 16,5 0 1-16,5-2-4 15,6-2 22-15,13 0-20 16,7-6-9-16,14 0-6 15,9 0-11-15,16-8-2 16,69 0-20-16,29-9 6 16,15 2-5-16,-49-7-5 15,-7 2-1-15,5 6 13 16,-9 6-14-16,-15 0 1 0,-9 8-1 16,-21-3 0-16,-68-1-1 15,-4 0 1-15,0 3-1 16,43-3-3-16,-1 0 2 15,-15-4 2-15,-3 0-1 16,-3-5 0-16,-10 5 0 16,-1 0 1-16,-9 3-1 15,-2 1 1-15,0-5-1 16,1 0 1-16,5-2 1 16,0 1 0-16,1-2 1 15,4-2-2-15,1 1 15 16,-1 0-14-16,-2 1-1 15,0 2 0-15,-1 2 0 0,-1 4-1 16,-2-5 1 0,4 0 0-16,0 1 0 0,0-2 0 15,4-4 1-15,-2 2-1 16,3 0 0-16,-1-2-8 16,3 4 7-16,-5 2 1 15,2 2 0-15,-2 0-6 16,1 2 6-16,1 0-1 15,2 0 1-15,5 2-2 16,2-2 1-16,8 0-11 16,-4-2-6-16,8 0 1 15,2-6 17-15,0 4 0 16,3 0 0-16,5 2 0 0,-1 0-1 16,4 0-9-1,2 0 2-15,4 0-7 0,-1-2 9 16,2 2-13-16,-3 0 7 15,-2 0 0-15,2 0 0 16,-5-2 1-16,-1 4 5 16,-3-2-4-16,-2 2 2 15,-4 0-17-15,-2 0-10 16,1-2 35-16,-3 0 0 16,-3-2 2-16,-11 0 4 15,-9-2 3-15,-10 2-2 16,-5-8-5-16,-1 6 16 15,-2-2-5-15,1-2 2 0,-4 6 0 16,-3-2-4-16,1 2-11 16,-6 0 6-16,5 0 2 15,-3 4-2-15,-7-4 1 16,1 2 4-16,-6-2-2 16,-2 4-1-16,-7-2-8 15,-3 2-1-15,-2 2-21 16,-3 0-173-16,-47 24-379 15</inkml:trace>
  <inkml:trace contextRef="#ctx0" brushRef="#br0" timeOffset="209998.76">12248 15877 1237 0,'3'0'282'0,"-3"-2"-24"0,2 0-87 0,3 2-30 0,6-8-34 0,6 4 8 0,1-2 10 0,9 2-37 0,4 0-13 0,3-2 0 15,3 4-21-15,3 2-27 16,3 2-6-16,3 4-13 16,8-2-8-16,2-4 7 15,2 4-6-15,9 2-1 16,2-6 0-16,11-2 1 15,16-2-1-15,8 4 1 0,70-4-1 16,13 8 0-16,7 0-6 16,-60-4-12-16,2-4-2 15,9 8-1-15,1-8 12 16,6 0 0-16,-1-4-4 16,1 2-7-16,-3-2-16 15,-1 0 15-15,-3 2-18 16,-14 6-4-16,2-8-4 15,-12 2-32-15,-68 6-4 16,-4-4 35-16,0 4 0 16,49-4 38-16,-6 0 9 15,-5 0 1-15,-2 0-1 16,-8 2 1-16,-5 0 0 0,-5 0 0 16,-7-2 0-16,-2 4 0 15,-3-4-1-15,3-4 1 16,6 6 0-16,1-6 1 15,0 4 0-15,-2 2-1 16,-1-4 0-16,0 4 5 16,5-2-5-16,4 4-7 15,1-4 7-15,6 4-6 16,6 0-26-16,0 0-2 16,3-4-4-16,5 0 22 15,1 2 10-15,1-2 6 16,2 0 0-16,5 0-2 15,3 0 2-15,0 2 1 16,4 2-1-16,-6-4-9 16,-1 4-13-16,-5 0-11 0,-1-4 3 15,3-2 12-15,-2 0 18 16,0 4 1-16,1-6-1 16,4 2 9-16,-3 4 5 15,0 0-8-15,-2 2-5 16,-3 0 5-16,-1 0-5 15,-5 0 11-15,-4 0-3 16,-10 0-3-16,-11 0-3 16,-10 0 3-16,-13 0-5 15,-7-4 1-15,-6 4 7 0,-6 0 3 16,-2 0 7 0,-2 0 4-16,-5 0-22 0,0 0-1 15,-5 4-74 1,-27 6-400-16</inkml:trace>
  <inkml:trace contextRef="#ctx0" brushRef="#br0" timeOffset="211166.15">12687 17536 1370 0,'18'4'272'0,"0"-4"-32"0,25 8-45 0,5-2-2 0,10-2-31 0,4 0-40 0,8-4-43 0,1 0-1 0,12-4-36 0,1 0-19 16,14-10-13-16,9 4-10 16,74-21 7-16,31 5-7 15,23-2 0-15,-77 10 0 16,6 6 1-16,-6-10-1 0,6 4 1 15,2 8-1-15,-6-4-1 16,-6 10-12-16,4-14-10 16,0 14-1-16,6-4 3 15,4-2 12-15,2-4-1 16,-4 6 10-16,-3 0-7 16,-5 2-34-16,0 6-25 15,12 6 0-15,-4 2 17 16,6 0 16-16,-11 2-29 15,1-2 7-15,3-2 4 16,-4-6 13-16,-5-2 26 16,-3-6 11-16,-15 12 0 0,-2-8-7 15,-6 0-8 1,-6 0 3-16,-68 4 13 0,-10-4 6 16,0 4 2-1,43-2-7-15,-10 2-1 0,0 2 0 16,-6 2 22-16,8 0 11 15,1 0 5-15,2 6-8 16,-5-2-12-16,-4-4 0 16,-7 2 3-16,-9-2 6 15,-12-4 0-15,-9 4-12 0,-14-4 4 16,-1 4-18 0,-6-4 5-16,2 0-6 0,3 4 7 15,1 0-5 1,3 2 5-16,-2-2-7 15,-9-4 0-15,-1 4-34 0,-5-4-123 16,1 14-185-16</inkml:trace>
  <inkml:trace contextRef="#ctx0" brushRef="#br0" timeOffset="-213448.75">21118 13074 945 0,'0'0'952'0,"0"-4"-670"0,-2 4-89 16,2 0-31-16,0 0-28 0,0 0-26 0,0-2-5 0,0 2 8 0,0 2-37 0,0-2-28 0,0 4-35 16,9 12-10-1,3 20 13-15,5 12 1 0,5 12-15 16,-1 4-5-16,5-7-43 16,-4-9-78-16,1-12-96 15,-8-16-59-15,3-18 79 16,-7-14 52-16,-2-12 40 15,-4-6 5-15,-5-6-22 16,-2-2-118-16,-3 1 17 16,-2 6 204-16,-2-4 24 15,1-1 161-15,-2 0 41 16,8-2-5-16,7 4-20 0,8 2-23 16,7 2-32-1,12 4-26-15,5 4 1 0,1 8-32 16,-3 8-14-1,-6 8-18-15,-4 10-21 0,-7 4-12 16,-5 8-1-16,-10 8 1 16,-10 0-18-16,-9 6-14 15,-11-4 1-15,1-6 17 16,-5-4-2-16,4-2 15 16,5-8 1-16,9-6-1 15,5-2-45-15,18-2-50 16,7-4 64-16,12 3 11 15,7 1-24-15,4 0-13 16,2 3 23-16,-6 7 29 16,-3 5 6-16,-6 2 30 0,-11 4 54 15,-12 3-4 1,-8 2 28-16,-8 6-11 0,-12-4 8 16,-8-2-24-16,-7 4-21 15,-8-8-15-15,-2-4-7 16,5-6-22-16,3-3-7 15,10-8-7-15,6-7-2 16,12-1-38-16,11-12-190 16,56-49-415-16</inkml:trace>
  <inkml:trace contextRef="#ctx0" brushRef="#br0" timeOffset="-213198.43">21985 13284 2357 0,'-2'0'323'0,"2"10"-167"0,2 12-72 0,0 11-35 0,5 7-27 0,0 2-22 0,2-10-43 0,-1-8-143 0,0-8-332 0,-18-26-445 0</inkml:trace>
  <inkml:trace contextRef="#ctx0" brushRef="#br0" timeOffset="-212997.88">21827 13118 2324 0,'0'-2'478'0,"0"0"-259"16,-2 0-116-16,4 2-103 16,-2-2-1-16,4 4-161 0,3 2-356 15,17 12-538 1</inkml:trace>
  <inkml:trace contextRef="#ctx0" brushRef="#br0" timeOffset="-211379.48">22195 13425 2345 0,'0'0'298'0,"2"2"-170"0,2 6-107 16,6 8-12 0,-2 12-8-16,5 4-1 0,-3-2-40 15,-2-6-8-15,-1-10 25 16,-3-7 23-16,-2-7 9 15,-2-7 19-15,0-7-8 16,-2-2-20-16,2-8 1 16,-2-4 11-16,0 2-12 15,0-4-9-15,8 0-27 16,8-2-69-16,1 6-9 16,8 4 13-16,-4 7 44 15,4 8 33-15,-1 13 23 0,3 4 1 16,-6 10 17-1,6 8-5-15,-7 2-12 0,0 4 1 16,-4-2-1-16,-6-6 0 16,-1-4 11-16,-5-4-11 15,-2-10 19-15,0 2-8 16,-2-8-1-16,-1 0 8 16,3 0-17-16,0-2-1 15,3-2-22-15,-1-6-50 16,0-2-35-16,5-2 22 15,-2-4 34-15,1 4 12 16,-4 0 31-16,3 4 8 16,-1-2 12-16,0 4-6 15,6 0-6-15,1-2-7 16,-1 4 7-16,7-2 0 0,1 2-6 16,-1-4 6-16,1 6 0 15,0-2-1-15,-2 4 1 16,1-2 0-16,-1 0 7 15,4 2 7-15,-5-4 20 16,4 0 11-16,-2-4 17 16,-1 0-7-16,-1 0-13 15,1-6-18-15,-3 4 0 16,3-6 8-16,-5 2-4 16,-4-2 10-16,-1-1 2 15,-1-2 10-15,0 1-23 16,-3 1-8-16,2 3-19 15,-4 5 6-15,-4 0-3 0,-1 5-2 16,1 3-1-16,-3-2 0 16,0 3 1-16,-6 7-1 15,-3 4 0-15,-6 7 15 16,-4 8 24-16,-1 6 6 16,2 7-23-16,3-1-21 15,7 0 6-15,5-4-7 16,6-2-15-16,8-6 13 15,6-6 2-15,0-8 0 16,9-6-5-16,0-6 5 16,8-6 13-16,2-6-2 15,0-6 1-15,-2-6-12 16,-3 0 6-16,-2-2 2 0,-4 2-8 16,-2 0 1-1,-7 4 4-15,-5 6 1 0,-2 8 5 16,-4 6-11-1,2 0-3-15,-2 8-15 0,2 6 10 16,2 6 8-16,5 6 0 16,7-2-1-16,7-6 1 15,8-6-19-15,2-4-4 16,5-8 17-16,0-4 6 16,-4-6 1-16,-7-4 5 15,-2 0 2-15,-5-4 2 16,1-4 11-16,-9 0 9 15,-3-2-6-15,-7 0-6 16,-2 4-16-16,-3-3-2 0,-1 9-9 16,2-1-16-16,-2 7 1 15,4-1 23-15,2 9-5 16,2 0-4-16,4 6-19 16,-2 5 19-16,7 4-22 15,5 3-86-15,1 3-7 16,8-1 13-16,-1-4 59 15,4-6 32-15,-1-6-7 16,0-4 28-16,2-6 4 16,-4-2 47-16,4-8-24 15,2-4-3-15,-4-2 6 0,-2-3 0 16,-8 7-10 0,-5 0-2-16,-10 4 7 0,-2 9-14 15,-2 0-11-15,-1 7-24 16,-4 6 10-16,5 9 4 15,2 2-10-15,6 8-5 16,4-1-34-16,5-2-50 16,8 2 31-16,6 0 50 15,10 2 28-15,11 6 1 16,3 2 44-16,-2 10-33 16,-4 10-3-16,-9 11 6 15,-21 13-6-15,-13 20-1 16,-27 2-8-16,-22-13-57 15,-6-20 31-15,-5-34 26 16,11-27 251-16,8-24 8 0,12-22-76 16,5-15-57-1,20-15-42-15,16-4-18 0,13-8-34 16,22-7-32-16,12 0-96 16,14 0-127-16,12 7-136 15,135-74-255-15</inkml:trace>
  <inkml:trace contextRef="#ctx0" brushRef="#br0" timeOffset="-203997.68">18019 13481 1335 0,'-5'2'258'0,"1"-2"-159"0,-2 2-6 0,3-2-25 0,1 0-8 0,0 0 13 0,0 0-16 0,0 0-6 0,-6 0 0 0,6 0 14 0,-4 0 7 16,-3 6-12-16,-5 2-21 15,-7 8-2-15,-2 6 8 16,-6 6 9-16,2 4-10 16,5 3-14-16,2 2-11 15,6 2-18-15,8 3 5 16,6 0-6-16,6-4-1 15,10 0 0-15,9-8-5 16,8-6 6-16,7-14 12 16,10-6 3-16,-2-8-14 0,2-6 5 15,-4-8 2-15,-1-6 1 16,-7-2-3-16,-7-2 3 16,-9 0 0-16,-7 0 3 15,-6 2 0-15,-10 2-6 16,-7 2 10-16,-9-3-4 15,-8 2-10-15,-4-1 3 16,-6 2-4-16,-1 0-2 16,2 1-4-16,3 6 5 15,5 4-1-15,3 5 0 0,1 6-7 16,2 4-4 0,-6 6 3-16,1 8-4 0,-2 4-56 15,-2 4-251-15,-38 42-525 16</inkml:trace>
  <inkml:trace contextRef="#ctx0" brushRef="#br0" timeOffset="-201614.4">13686 12573 1328 0,'-2'0'357'0,"2"-4"-150"0,0 4-67 0,0-3-49 0,2 3-13 0,0-1 3 0,7 1 23 0,5-3 7 0,9 2-18 0,16-1-3 0,5-2-9 16,10 0-27-16,8 0-26 16,3 1-28-16,-1 2 0 15,-6 2-135-15,-12 6-390 16,0-1-427-16</inkml:trace>
  <inkml:trace contextRef="#ctx0" brushRef="#br0" timeOffset="-201397.62">13991 12651 1689 0,'0'2'462'15,"2"4"-390"-15,3 10 133 16,-1 10-46-16,7 10-67 16,-2 8-55-16,0 7-22 15,0 3-15-15,-1-4 0 16,4-6-102-16,-6-8-135 16,-1 22-126-16</inkml:trace>
  <inkml:trace contextRef="#ctx0" brushRef="#br0" timeOffset="-201047.68">14343 12799 1533 0,'0'0'740'16,"0"4"-650"-16,4 8-72 16,8 9 14-16,-1 2-22 15,2 4-2-15,3-4-8 16,-6-6 2-16,0-6-1 16,-6-4 0-16,-1-3 7 0,-3-4 8 15,-3 0 17-15,3-2 41 16,0 2-5-16,0-6-2 15,5-11-53-15,3-5-13 16,3-7-1-16,5-4 0 16,2-1-52-16,0 7-137 15,0 4-185-15,11-13-963 16</inkml:trace>
  <inkml:trace contextRef="#ctx0" brushRef="#br0" timeOffset="-200528.31">14619 12783 1787 0,'-2'6'330'15,"4"4"-248"-15,0 9-16 16,3 4-24-16,1 1-10 15,1 1-23-15,4-7 9 16,1-4-12-16,-1-4 0 16,0-6 9-16,5-4 0 15,-3-4 1-15,1-5-5 16,1 0-1-16,-2-8-2 0,-4 3-7 16,2-4 6-1,-7 0-6-15,-2 7 7 0,2 0 8 16,-4 5-14-16,-4 6-2 15,8-1-6-15,-4 1-6 16,1 5-28-16,8 1 40 16,2 6 2-16,5-2-2 15,-3 0 0-15,0-3 11 16,1-7-10-16,-3-3 6 16,-2-1 4-16,2-7-10 15,0-2 1-15,1-3 7 16,-4-4-8-16,-3 6 0 15,-3 0 5-15,-2 8-5 16,-2 2 14-16,0 4-15 16,-1 2-6-16,1 2-8 0,-2 2 13 15,2 6 1-15,2 0-6 16,6 4-30-16,3-2-170 16,36 21-247-1</inkml:trace>
  <inkml:trace contextRef="#ctx0" brushRef="#br0" timeOffset="-199928.75">15951 12900 1855 0,'2'12'264'0,"10"2"-80"0,1 14-79 0,5 2-58 0,4-4-35 0,-6-2-9 0,-4-8-3 0,-4-6-78 0,-5-6-168 0,-28-18-482 15</inkml:trace>
  <inkml:trace contextRef="#ctx0" brushRef="#br0" timeOffset="-199764.08">16034 12729 1855 0,'11'-2'345'15,"1"0"-180"-15,8 2-30 0,10 0-50 16,1 2-40 0,-6 2-45-16,-5 2-54 15,-7 4-282-15,-11 14-520 0</inkml:trace>
  <inkml:trace contextRef="#ctx0" brushRef="#br0" timeOffset="-199613.59">16061 12916 1711 0,'11'0'255'16,"5"2"-180"-16,7-1-39 15,12 2-36-15,2-3-6 16,5 0-201-16,68-14-972 0</inkml:trace>
  <inkml:trace contextRef="#ctx0" brushRef="#br0" timeOffset="-199298.46">16522 12832 1552 0,'-10'9'483'0,"2"0"-351"0,-5 9-58 16,3 4-11-16,10 0-32 16,6-6 29-16,0 2-16 15,3-6-28-15,7-4-7 16,-3-4 6-16,-3-4-1 0,9-4-1 16,-8-4-7-16,0-6 3 15,2-4 5-15,-6 0 8 16,-2 0-11-16,-5 4-5 15,0 6 9-15,0 5-15 16,-3 7-18-16,1 10-12 16,0 7 29-16,6 9-40 15,5-2-236-15,47 22-324 16</inkml:trace>
  <inkml:trace contextRef="#ctx0" brushRef="#br0" timeOffset="-198764.25">17843 12811 1893 0,'0'0'347'0,"0"7"-230"0,3 3 4 0,-1 9-50 0,4 6-44 0,1-1-6 0,7-1-20 0,-4-1-1 0,3-4-38 0,-1-3-142 16,-5-5-109-16,-10-16-632 15</inkml:trace>
  <inkml:trace contextRef="#ctx0" brushRef="#br0" timeOffset="-198614.69">17995 12705 1781 0,'15'-2'275'0,"1"0"-181"15,13 0-94 1,-4 6-16-16,-10 30-353 0</inkml:trace>
  <inkml:trace contextRef="#ctx0" brushRef="#br0" timeOffset="-198478">18008 12923 1846 0,'11'0'303'0,"7"0"-174"16,9-1-54-16,8 1-75 15,1-3-46-15,42-15-437 16</inkml:trace>
  <inkml:trace contextRef="#ctx0" brushRef="#br0" timeOffset="-198031.8">18382 12841 1533 0,'0'0'370'0,"-2"2"-235"15,-2 2-67-15,-3 3-28 0,3 0 14 16,-1 0 77-1,-2 1-44-15,1 6-23 0,-1-3-23 16,5 6-8-16,2 1-27 16,2-4-6-16,7 2 10 15,2-8-10-15,5 0 8 16,0-6-8-16,1-6-7 16,6-6-36-16,-4-2-41 15,-1-6 10-15,-8-3 25 16,-2 3 49-16,-5 4 17 15,-3 5-17-15,-3 4-16 16,-2 8-46-16,-1 8 11 16,-1 6-66-16,5 7-36 0,6-2-124 15,15-4 2 1,10-8 10-16,56-24-294 0</inkml:trace>
  <inkml:trace contextRef="#ctx0" brushRef="#br0" timeOffset="-197712.6">18719 12769 688 0,'-7'-16'768'0,"-1"0"-520"16,-6-14-110-16,1 4-42 16,-3 4-14-16,7 10-37 15,-2 2-45-15,6 10-18 16,1 10-43-16,1 4 28 16,7 6 18-16,2 6-44 15,5 0-40-15,0 0 33 0,5-4 41 16,-1-6 25-16,5-2 26 15,-3-7 65-15,4-4-31 16,4-1 5-16,1-4-20 16,-1-4 3-16,1-2 6 15,-1 0 25-15,-1 0 11 16,-1 0 21-16,-6 6-6 16,-5 2-12-16,-6 2-79 15,-3 11-14-15,-10 2 0 16,-9 10 24-16,-11 4-24 15,-10 6-62-15,-12 2-170 16,-121 44-288-16</inkml:trace>
  <inkml:trace contextRef="#ctx0" brushRef="#br0" timeOffset="-191431.5">14684 15444 1353 0,'-3'-2'324'0,"3"4"-204"0,0-2-66 0,0-2-26 0,3 2 13 0,-3-2 37 0,0 2-15 0,0 0-2 0,2 0-25 0,-2 0 5 0,0 0-14 16,-2 0-3-16,2 0 7 16,0 0 2-16,0 0-13 15,0 0-1-15,0 0 7 16,0 0-2-16,-3 0-3 15,6 0 9-15,-3 0 13 0,0 0 8 16,0 0-10 0,0 0-2-16,0 0-5 0,0 0-13 15,0 0 2-15,0 0-8 16,0 0 9-16,0 0 0 16,0 0-6-16,0 0-9 15,0 0 4-15,0 0-5 16,0 0-2-16,-9-8-6 15,5-2-6-15,-1 2 6 16,2-4 1-16,-1 6 7 16,2 2-7-16,2 2 5 15,-2-2 0-15,-1 4-5 0,3 0-1 16,0 0 1 0,-2 0 0-16,2 2-1 0,0 6-21 15,-2 14 15-15,2 14 6 16,-4 17 12-16,4 2-11 15,6-2 0-15,1-9-1 16,2-8 0-16,-2 0-54 16,-3-10-161-16,3-4-142 15,-5-22-497-15</inkml:trace>
  <inkml:trace contextRef="#ctx0" brushRef="#br0" timeOffset="-191131.52">14655 15248 754 0,'0'2'1178'0,"0"-2"-923"16,2 0-147-16,4 2-28 0,8-2 43 0,9 2 6 0,6-2-6 0,6 0-60 0,7-4-38 0,-3-1-25 0,5 4 0 0,-4-9-195 15,29 3-419-15</inkml:trace>
  <inkml:trace contextRef="#ctx0" brushRef="#br0" timeOffset="-190938.8">14727 15597 1935 0,'8'-4'339'0,"1"4"-178"16,13-6-53-16,10-1-75 0,3 6-33 16,3-3-99-16,57-5-263 15</inkml:trace>
  <inkml:trace contextRef="#ctx0" brushRef="#br0" timeOffset="-190614.06">15209 15520 1942 0,'-10'9'329'0,"-2"2"-194"0,-3 11-83 16,2 3-34-1,3-1-10-15,8-6-8 0,2-6-1 16,12-2-5-16,1-6 6 16,9-8 1-16,12-6 0 15,8-4-1-15,3-2 0 16,-1 2-18-16,-4 4 0 16,-7 7 5-16,-6 12-16 15,-11 5-20-15,-8 8-151 16,-12 34-596-16</inkml:trace>
  <inkml:trace contextRef="#ctx0" brushRef="#br0" timeOffset="-189844.53">16502 15504 1907 0,'4'-2'278'0,"8"2"-169"0,9-4-91 0,11 4-18 0,4 4-148 0,-3 2-158 16,16 8-466-16</inkml:trace>
  <inkml:trace contextRef="#ctx0" brushRef="#br0" timeOffset="-189680.77">16626 15516 1710 0,'0'0'467'0,"0"4"-326"0,-2 5-69 15,2 5 29-15,5 8 14 16,-1 1-73-16,8 4-26 16,-2-1-16-16,4-2-82 15,-1 6-218-15,0 6-521 16</inkml:trace>
  <inkml:trace contextRef="#ctx0" brushRef="#br0" timeOffset="-187964.45">18507 15182 1601 0,'0'5'222'0,"-2"12"-42"16,2 11-16-16,0 12-74 0,2 0-33 0,0-2-15 0,2 0-33 0,2-8-9 0,-4-2-15 0,0-8-87 0,-2-6-65 15,-2-10-170-15,-10-30-397 16</inkml:trace>
  <inkml:trace contextRef="#ctx0" brushRef="#br0" timeOffset="-187809.13">18523 15173 1571 0,'11'-8'369'0,"7"6"-138"16,15-7-52-16,5 2-59 15,2 1-62-15,1 6-26 16,-2 0-32 0,-5 0-2-16,-7 9-193 0,-3 14-339 15</inkml:trace>
  <inkml:trace contextRef="#ctx0" brushRef="#br0" timeOffset="-187661.54">18485 15342 1447 0,'5'0'693'16,"5"0"-538"-16,13-4-89 16,15-4-26-16,6 6-40 15,7-2-23-15,-1 4-173 0,58-8-455 16</inkml:trace>
  <inkml:trace contextRef="#ctx0" brushRef="#br0" timeOffset="-185030.17">15041 16964 1760 0,'0'0'278'0,"0"0"-88"0,0 8-88 0,4 6 39 0,0 12-64 0,5 2-44 0,-3 11-20 0,6-3-13 0,-6-4-5 0,3-2-86 16,-5-10-134-16,0 6-155 16</inkml:trace>
  <inkml:trace contextRef="#ctx0" brushRef="#br0" timeOffset="-184831.26">15114 16848 139 0,'0'0'1771'0,"0"0"-1408"0,2 0-186 15,4 4-105-15,6 0-27 16,1 10-3-16,5-2-30 15,-3 2-12-15,-3 4-44 16,-1 0-156-16,-7 0-155 16,-12 22-487-16</inkml:trace>
  <inkml:trace contextRef="#ctx0" brushRef="#br0" timeOffset="-184681.63">15122 17038 1482 0,'2'-4'290'16,"4"4"-161"-16,5 0-50 15,4-4 16-15,5 0 13 16,3 0-27-16,-1-2-46 16,4 6-35-16,-1-4-123 15,47-10-430-15</inkml:trace>
  <inkml:trace contextRef="#ctx0" brushRef="#br0" timeOffset="-184130.76">16923 16784 322 0,'0'0'1262'0,"0"0"-1040"0,0 0-70 0,2 6 8 0,3 6 25 0,1 2-46 0,-1 8-26 0,0 0-49 0,1 2-38 0,-2 6-26 0,1-4-3 16,-5-6-129-16,-5 0-222 15,-28-10-698-15</inkml:trace>
  <inkml:trace contextRef="#ctx0" brushRef="#br0" timeOffset="-183964.89">17083 16731 1725 0,'5'-5'511'15,"2"2"-319"-15,10 2-43 16,6-8-47-16,2 9-102 15,-4 0-15-15,2 0-248 0,-1 13-334 16</inkml:trace>
  <inkml:trace contextRef="#ctx0" brushRef="#br0" timeOffset="-183796.05">17095 16888 1685 0,'11'-4'296'0,"0"2"-89"0,13-2-71 16,8-4-115-16,1 4-21 15,54-10-304-15</inkml:trace>
  <inkml:trace contextRef="#ctx0" brushRef="#br0" timeOffset="-183112.98">18577 16784 1767 0,'0'0'350'16,"0"0"-61"-16,0 0-94 0,2 0-64 0,0 0-47 0,4-4-20 0,3 4 2 0,11-4-13 0,7-4-5 0,9-2-35 0,1 1-13 15,-3 4-117-15,1-3-239 16,21-15-461-16</inkml:trace>
  <inkml:trace contextRef="#ctx0" brushRef="#br0" timeOffset="-182964.02">18735 16848 1802 0,'-2'22'473'0,"2"4"-281"0,2 20-18 16,0 6-59-16,4-6-31 15,-4 7-84-15,-2 1-7 16,-20 76-374-16</inkml:trace>
  <inkml:trace contextRef="#ctx0" brushRef="#br0" timeOffset="-174214.17">18737 13826 1970 0,'-2'0'303'16,"2"0"-208"-16,-2-2-95 0,2 4-116 0,-4 2-418 0,-13 6-553 0</inkml:trace>
  <inkml:trace contextRef="#ctx0" brushRef="#br0" timeOffset="-173080.55">16709 14969 1804 0,'-2'0'201'0,"2"-2"-133"15,-2 2-68-15,2 2-111 16,8 0-750-16</inkml:trace>
  <inkml:trace contextRef="#ctx0" brushRef="#br0" timeOffset="-172779.75">18968 14770 1874 0,'0'0'195'0,"0"0"-136"0,2 0-59 0,3-4-174 0,2 4-147 15,-1-5-2-15,1-2-617 0</inkml:trace>
  <inkml:trace contextRef="#ctx0" brushRef="#br0" timeOffset="-167464.06">21110 14520 1473 0,'0'0'287'0,"-2"0"-127"16,2-2-64-16,0 2-27 15,2 0 3-15,-2 0 18 16,0 0 8-16,-2-2-16 15,-1 2 11-15,3 0-28 16,0 0 2-16,0 0-7 16,3 0-7-16,-3 0-1 15,2 0-1-15,0 0-15 16,4 0-15-16,13 4 9 16,6 4 24-16,18-2 2 15,11-4-23-15,3 0-21 16,1-4-6-16,0 0-6 15,-13-4-109-15,-11 4-226 0,-17 2-272 16,-32-4-706-16</inkml:trace>
  <inkml:trace contextRef="#ctx0" brushRef="#br0" timeOffset="-167247.43">21261 14576 1769 0,'0'0'496'0,"0"0"-297"0,2 2-77 0,3 6-31 0,6 12 65 0,5 10-45 0,-1 14-7 0,3 6-32 16,-1-1-27-16,-1 1-21 0,-3 4-12 16,3-2-12-1,-5-2-2-15,-4-10-83 0,-4-4-185 16,-13 18-411-1</inkml:trace>
  <inkml:trace contextRef="#ctx0" brushRef="#br0" timeOffset="-166130.54">22377 14542 1722 0,'0'0'375'0,"2"-2"-51"0,-2 2-101 0,0-2-85 0,0 2-48 0,0-2-6 0,0 2 6 0,0-2-15 0,0 2-18 0,0 0-24 0,3 0-22 16,3 8-4-16,6 10 5 15,-1 10 2-15,5 12-1 16,-1 4-12-16,-5-4 0 16,0 5 1-16,-3-4-1 15,-3-6-1-15,-2 1-9 16,-2-12 0-16,-4-2-15 16,2-4-63-16,-5-2-75 15,-3-6-179-15,-15 2-261 0</inkml:trace>
  <inkml:trace contextRef="#ctx0" brushRef="#br0" timeOffset="-165845.49">22344 14624 1881 0,'2'-2'473'16,"-2"2"-242"-1,7-6-98-15,7 4-55 0,3-6-3 16,10 0 8-16,6 2-20 16,-2-4-24-16,7 2-21 15,0-2-18-15,4 2-17 16,-2 4-122-16,-2-4-358 15,11 6-282-15</inkml:trace>
  <inkml:trace contextRef="#ctx0" brushRef="#br0" timeOffset="-165630.89">22375 14825 1568 0,'7'0'630'16,"7"0"-393"-16,9 0-14 0,10 0-67 16,11 0-45-16,0 4-25 15,3-3-19-15,4 2-23 16,2-6-26-16,-1 2-11 16,-6 1-7-16,-7-4-67 15,-16 4-131-15,4-6-458 16</inkml:trace>
  <inkml:trace contextRef="#ctx0" brushRef="#br0" timeOffset="-153660.87">15635 9330 653 0,'-6'6'787'0,"1"-2"-661"0,-2 2-90 0,5 0-36 0,2 0-17 0,7-4-89 0,19-12-421 0</inkml:trace>
  <inkml:trace contextRef="#ctx0" brushRef="#br0" timeOffset="-153463.56">15824 9132 1715 0,'0'0'378'0,"0"0"-245"16,2 0-133-16,1 0-102 15,6 1-112-15,29 12-577 16</inkml:trace>
  <inkml:trace contextRef="#ctx0" brushRef="#br0" timeOffset="-153280.52">15934 9298 1864 0,'-8'0'455'0,"4"0"-319"0,-7 2-94 15,7-2-42-15,4 4-105 16,0 20-516-16</inkml:trace>
  <inkml:trace contextRef="#ctx0" brushRef="#br0" timeOffset="-153097.42">15974 9565 1974 0,'-7'0'355'0,"3"-2"-211"0,-10 0-106 16,8 2-38-16,1-2-86 15,1 2-153-15,-8 0-218 16</inkml:trace>
  <inkml:trace contextRef="#ctx0" brushRef="#br0" timeOffset="-152846.58">15976 9998 1379 0,'0'-2'849'16,"0"2"-663"-16,0 0-132 15,2 0-54-15,2 0-12 16,4-2 11-16,0 0-44 15,8-2-150-15,27-24-170 16</inkml:trace>
  <inkml:trace contextRef="#ctx0" brushRef="#br0" timeOffset="-152630.66">16317 10114 2065 0,'-7'-2'497'15,"3"2"-325"-15,-3-2-134 16,2 2-38-16,5 0-134 16,0 0-119-16,0 2-121 15,-6 12-146-15</inkml:trace>
  <inkml:trace contextRef="#ctx0" brushRef="#br0" timeOffset="-152446.65">16348 10189 2173 0,'0'0'383'16,"-2"0"-230"-16,2-3-113 15,0 3-40-15,2 0-45 16,0-1-177-16,0-2-132 16,8-4-246-16</inkml:trace>
  <inkml:trace contextRef="#ctx0" brushRef="#br0" timeOffset="-147679.72">3175 3078 177 0,'-4'0'1528'0,"4"0"-1267"0,-2-2-183 0,0 2-23 0,0 0 53 0,2-2 23 0,-5-4-28 0,3 4-31 0,0-2-15 0,-2-2 0 0,-4 0-3 0,2-2-33 15,-7 0-6-15,1 2 14 16,-1-2-14-16,-3 2-8 16,3 2-7-16,-8 6 0 0,-4 3-12 15,-12 17-3 1,-7 17 14-16,-1 13 0 0,5 4 0 15,9-2-15-15,16-12-5 16,15-4-12-16,9-9 22 16,9-7-1-16,3-6-3 15,13-14 15-15,4-14 0 16,6-10 1-16,-2-6-1 16,-1-7 14-16,-3-5-13 15,-9-2 29-15,-2 0 5 16,-6-2-22-16,-5 0 10 15,-7 6-22-15,-3 8 5 16,-6 7 8-16,0 11-14 0,-4 5 0 16,2 7-1-1,-2 4-33-15,-5 11-14 0,-7 16 31 16,5 11 7-16,5 4-19 16,8 2-19-16,9-4-13 15,7-4 2-15,1-6 8 16,4-8 20-16,-3-7 21 15,5-11 10-15,-8-4 1 16,4-8 5-16,-4-4 18 16,3-11-7-16,-1-3 59 15,-2-6-16-15,3-6-7 16,-5-10-13-16,6-2-4 16,-1-6-22-16,-1-5-13 0,-2 3 0 15,-2 3 0-15,-1-2-1 16,-4-1-1-16,-3 4-20 15,-3 6 21-15,-1 12 0 16,-3 14-2-16,-3 10-20 16,2 6-23-16,-2 4-39 15,-4 6-8-15,1 4-34 16,-5 6 9-16,-3-2-16 16,10 0 77-16,0-8 43 15,4 0 12-15,0-4-1 16,0-2 2-16,2-2 0 15,0 0 0-15,0-2 26 0,4-6 50 16,4 2-13 0,-6-4-16-16,1-2-1 0,-3 0-4 15,0-2 24-15,-2 4-13 16,2-2 11-16,-2 6-2 16,2-1-31-16,3-2-14 15,0 0-8-15,1-2 13 16,1 3-1-16,-3 2-6 15,-2-1-14-15,1 2-1 16,-3 5 5-16,-3 0-5 16,1 1-44-16,-2 6-19 15,-34 26-288-15</inkml:trace>
  <inkml:trace contextRef="#ctx0" brushRef="#br0" timeOffset="-146713.72">3291 2931 247 0,'-2'-1'1505'0,"0"1"-1278"0,-4-7-142 0,-3 7-8 0,-9-2-2 0,-5 2-21 0,-4-2-11 0,-2 4 8 0,-2 2 6 0,-2 6-6 15,-5 11-18-15,-2 8-15 16,-3 11-18-16,1 13 0 15,3 3 0-15,10 2-1 16,2-4-11-16,16-8-27 16,11-11 24-16,11-3-21 15,18-13 22-15,15-2 14 0,18-12 0 16,14-6-26 0,2-7-43-16,-6-9 12 0,-1-7 23 15,-7-6 25-15,-6-3 9 16,-4-10 16-16,-8-1 20 15,-8 0 23-15,-7-2-11 16,-8 0-20-16,-9-4-1 16,-6-5 5-16,-5-5 10 15,-6-2-27-15,-3-8-14 16,-5 2 0-16,2 0 15 16,0 11 5-16,-1 11 44 15,0 8 13-15,-3 8-60 0,1 6-12 16,3 6 10-16,7 12-14 15,0 4 2 1,2 2-4-16,2 4-27 0,-4 16-15 16,4 16 21-16,0 26 21 15,3 16 9-15,2 11-8 16,2-5 0-16,1 0 0 16,-1-10 0-16,1-3-1 15,-2-11 0-15,3-8 0 16,-1-8 0-16,-4-10-21 15,5-4-99-15,5-6-85 16,38 12-280-16</inkml:trace>
  <inkml:trace contextRef="#ctx0" brushRef="#br0" timeOffset="-145914">4000 2967 1801 0,'-9'0'369'0,"1"3"-257"0,-19 4-34 0,-4 8 17 0,-5 10-28 0,3 8-34 0,4-1-31 0,6 0-2 0,15-2-1 0,1-4-13 0,14-10 14 15,-1 2 1-15,5-6 8 16,3-8 0-16,1-4 0 15,7-10 10-15,1-6 10 16,1-10-14-16,-2-6 3 16,-1-4-12-16,-6 4 3 0,-4 3-9 15,-4 11-18-15,-5 9 0 16,-2 7-12-16,0 2-44 16,0 6 14-16,4 6 27 15,3-1 5-15,7 6-44 16,5-5 1-16,4-6 29 15,4-6 20-15,2-10 22 16,-5-2 1-16,0-8 28 16,-1-6 22-16,1-9 19 15,-3-2 5-15,0-6-13 16,-5-1 8-16,-5-4-2 0,-2-2-28 16,-6-2 1-1,-1-8-19-15,-4 5-11 0,-3 5 7 16,-6 6-6-1,2 16-6-15,0 10-6 0,2 12 0 16,-1 18-48-16,-5 22 30 16,1 18 16-16,3 20-10 15,9 13-42-15,9-3-10 16,11-2-71-16,7-2-48 16,6-11 57-16,5-13 78 15,2-22 35-15,-1-14 13 16,-8-16 11-16,-5-10 53 15,0-12 101-15,-5-6-34 0,-1-8-1 16,-7-1-31 0,-2-7-30-16,-4-2-39 0,-7-4-12 15,-7-4-7-15,1-2-11 16,-5-5 0-16,-5 8-6 16,5 7 6-16,2 9 2 15,2 17-2-15,5 12-3 16,-1 12-42-16,3 23-2 15,0 17 44-15,5 22-4 16,9 12 7-16,5 2-12 16,4-5-53-16,1-8-56 15,-1-10-100-15,-3-7-26 16,16 16-326-16</inkml:trace>
  <inkml:trace contextRef="#ctx0" brushRef="#br0" timeOffset="-145330.06">4066 2661 1920 0,'3'0'274'0,"-3"0"-179"0,3-2 10 0,-1 2-18 0,2-2-36 0,9 0-29 0,12-2 26 0,15-2-15 0,16-4-13 0,13-4-20 0,5-4 0 15,5-1-93-15,2-1-143 0,95-16-130 16</inkml:trace>
  <inkml:trace contextRef="#ctx0" brushRef="#br0" timeOffset="-137829.65">2676 15127 1017 0,'0'0'595'0,"0"0"-433"0,0 0 33 0,3-2-20 0,-3 2-53 0,0 0 17 0,1-2-14 0,-1 2-4 0,3 0-29 0,-3-4-11 0,3 4-21 15,-3-4-17 1,0 8-8-16,0 9-16 0,2 14 16 16,2 22 16-16,-1 23-8 15,-6 22-14-15,-1 12-20 16,-5-2 0-16,0-1-2 16,-4-7-7-16,3-10-1 15,0-10-9-15,1-9-17 16,-3-17-33-16,4-6-32 15,-1-8-37-15,-2-6-55 16,2-2-34-16,0-6-124 16,-1 14-241-16</inkml:trace>
  <inkml:trace contextRef="#ctx0" brushRef="#br0" timeOffset="-136180.52">2774 15200 933 0,'0'0'574'0,"0"0"-393"0,0 0 13 0,0-5-34 0,0 5-31 0,0-1-30 0,0 1-21 0,2 0-22 0,-2 0 1 0,0 0-9 0,4 0-8 16,2 0-11-16,9 1 4 15,8-1 9-15,10 5-18 0,12-5-2 16,8-5-5-16,9 4-11 16,8-7 6-1,12 4-11-15,21-1 17 0,72 5 42 16,41 5-25-16,17-1-16 16,-82-4-13-16,-1 0-6 15,-13-9 0-15,-14 8 8 16,-67-3-8-16,-3-3 5 15,-2 5-4-15,40-6-1 16,-12 0 7-16,-26-2-6 16,-17 2-1-16,-19 4 1 15,-10 2-1-15,-7 2 2 0,0 0-1 16,-1 0 0 0,-3 0-1-16,2 2 6 0,0 0 4 15,0-2 19-15,0 0-2 16,0 0-11-16,2 0-7 15,0 0-9-15,0 2 0 16,0-2 0-16,0 0-2 16,2 0-5-16,-2 0-4 15,2 0 4-15,0 0-1 16,-2-2 2-16,2 2 6 16,-2 0 1-16,-2 0-1 15,2 0 12-15,-2 0-12 0,2 2 9 16,0-2-8-1,0 0 7-15,2-2-7 0,-2 2-1 16,2 0-1 0,-2-2 1-16,2 2-9 0,2 4 1 15,0 8 8-15,0 2 7 16,3 17-1-16,-3 5-4 16,0 10 10-16,-1 14 0 15,-3 12 6-15,-3 22 4 16,12 85 49-16,27 71 2 15,27-21-53-15,-9-97-10 16,-19-7-9-16,-18-79 0 16,-3-6 8-16,1-6-9 15,10 30 8-15,-2-16-1 16,-10-12-5-16,-7-22 19 16,-2-6 0-16,-4-8 4 15,0 0-2-15,2 0-10 0,-4 0-7 16,2 0-4-1,0 0-2-15,-2 5 0 0,0-5-9 16,-4-5-31-16,-3 5-41 16,-11 0-93-16,-5-4-362 15,-86-5-390-15</inkml:trace>
  <inkml:trace contextRef="#ctx0" brushRef="#br0" timeOffset="-134229.95">2563 16168 1550 0,'0'-4'281'0,"0"4"-86"0,0 0 31 0,3 0-83 0,-3 0-61 0,6 0-13 0,5 8 47 0,1 6-8 0,3 4-21 16,5 8-17-16,-3 10-22 0,4 9-18 15,-3 13-19-15,-3 14 2 16,-5 14-12-16,-2 64 5 15,-13-100-5-15,-8 49 0 16,0-11-1-16,-3-12-7 16,-4-14 7-16,5-8 0 15,-6-13 2-15,8-11 7 16,5-12 0-16,0-8-8 0,4-6 5 16,4 0-6-16,0-4 0 15,2-4 0-15,-2 4-1 16,2 0 1-16,-2 0 1 15,0 0 10-15,0 0-11 16,0 0-1-16,0 0 1 16,0 0 0-16,0 0 9 15,-2 0-3-15,2 0-5 16,2 10-1-16,-1-6 6 16,2 4 3-16,-3-4-8 15,0-4 7-15,4 0-2 0,-4 0 3 16,4 0-3-16,0 2 0 15,3-2-5-15,-3 4 7 16,0-4 5-16,8 0-12 16,-3 0 5-16,9 0-5 15,11-4-1-15,9 2 9 16,8-2-8-16,8-4 0 16,10-2 0-16,1-2-1 15,7 6 8-15,3-6-7 16,2 12-1-16,-5-6 0 15,-1 6-42-15,-8-4-17 16,-9-4-40-16,-13-1-57 16,-12 4-52-16,-2 1 73 0,-8-5 54 15,-4 4 69-15,-1 1 4 16,-6-1 8-16,5 0 0 16,-5 1 6-16,0 0 8 15,1-1-14-15,0 5-2 16,2 0 2-16,0-4 1 15,-2 4 25-15,0 0 25 16,4 0 12-16,1 0 3 16,8 0-3-16,5 4 9 15,9-4 31-15,10 5-50 16,6-1-5-16,3-4-23 16,5 4-7-16,2-4-12 15,-1 1 2-15,-3-2-8 16,0-3 1-16,-2 0-1 15,2-1 0-15,0 1 0 16,-1 0-2-16,-1-1-22 0,0 5 8 16,-5-5-28-16,-2 5 32 15,2 0-18-15,1-4 21 16,-4 8-6-16,-3-4 1 16,-5 0 13-16,-4 0 2 15,-10 0 4-15,-5-4-5 16,-10 4-1-16,-7-4 1 15,-4 4 18-15,0 0 2 16,-2 0-7-16,2 0-13 16,-2 0-1-16,-1 4-16 15,3-4 17-15,-4 4 9 0,2-4-7 16,0 5 7-16,2-5 1 16,0 0 8-16,0-5 26 15,-2 1 7-15,2-1-27 16,2-8-11-16,2-1-5 15,3-4-8-15,-1 0 0 16,4 6 0-16,-4-2 1 16,3 4 14-16,-1-2-15 15,0-6 12-15,-2 0 4 16,5-4-4-16,1-4 0 16,1-6-10-16,-1 0 16 15,5-4-17-15,-3-3 5 16,-1 3 6-16,0 0 0 0,-5 4-5 15,0 10-6 1,-4 4 0-16,0 4-1 0,-1 10-6 16,-1 0 5-16,0 4-7 15,-2 0 1-15,0 0-4 16,-2 0 10-16,2 0-7 16,0 0 7-16,0 0-7 15,-2 0-22-15,2 0-21 16,0 4-55-16,-3-4-112 15,1 0-251-15,-31 4-576 16</inkml:trace>
  <inkml:trace contextRef="#ctx0" brushRef="#br0" timeOffset="-132180.08">2647 15699 1706 0,'-2'0'245'0,"0"0"-70"0,-2 0-17 0,2 0 1 0,2 0-69 0,0 0-17 0,0 0-1 0,2-4-12 0,-2 4-4 0,2 0 2 0,2 0-4 15,-2 0-6-15,10 0-3 16,5 0 5-16,8 4-19 15,13-4-13-15,13 0-5 16,16 0-12-16,14 0-1 16,12-4 0-16,18 4 0 0,78 0 1 15,30 4 4-15,6 6-5 16,-71 8-1-16,2-2 0 16,-13-6 0-16,-1-4 0 15,-15 2 1-15,-71-14 0 16,-3 2 1-16,-9 4 6 15,52-8-6-15,-15-4 5 16,-19 6 1-16,-10-4 11 16,-17 2-9-16,-10 4 0 15,-14-2-1-15,-2 4-8 16,0 0 1-16,-1 2-1 16,-1 0 0-16,-3 0 2 15,-2 0-2-15,-2 0 1 16,3 0 0-16,-3 0-1 15,0 2 0-15,0-2 0 0,0 2-1 16,0-2-19 0,-5 6-103-16,-12 6-205 0,-99 34-834 15</inkml:trace>
  <inkml:trace contextRef="#ctx0" brushRef="#br0" timeOffset="-131729.78">2095 16266 861 0,'2'0'321'16,"-2"0"-141"-16,5 0-20 0,2 0-49 0,3 0-72 0,2 0-25 0,1 0-14 0,8 0-15 0,-2-8-49 0,6 4-37 0,39-10-208 0</inkml:trace>
  <inkml:trace contextRef="#ctx0" brushRef="#br0" timeOffset="-131343.83">2445 16284 1549 0,'-4'4'264'15,"4"-4"-101"-15,0 2-77 16,11 2 1-16,18 4-23 16,16-4-19-16,26 2-15 15,20-6-9-15,78 4-19 16,58-4 16-16,76 13 31 0,-73-12 2 15,-1-2-16 1,-3-3-20-16,-10-9-9 0,-12-9-6 16,-19-2 0-16,-19-2 0 15,-12 8-1-15,-32-4 1 16,-71 14 0-16,-18 2 0 16,-6-2 0-16,22-2-7 15,-22 2-28-15,-20 8 7 16,-5 0-7-16,-11 0-80 15,-9 4-61-15,-7 6-62 16,-79 20-378-16</inkml:trace>
  <inkml:trace contextRef="#ctx0" brushRef="#br0" timeOffset="-130763.18">2443 16749 1424 0,'13'-4'213'0,"3"4"-21"0,20-1-27 0,12 1-25 0,10 0-2 0,8-4-53 0,9 4-20 0,10 0 8 0,10 0 26 0,74-9-63 16,34-9-21-16,47-14 6 15,-90 10-21-15,12 10 0 0,-7 12 0 16,-7-6-1-16,-13 2 1 15,-8-4 0-15,-16 6-1 16,-67-2 1-16,-8-4 6 16,-5 4 23-16,32-6-2 15,-19 2-16-15,-23 0-11 16,-20 6-6-16,-9 2-30 16,-13 0-84-16,-18 2-48 15,-116 24-326-15</inkml:trace>
  <inkml:trace contextRef="#ctx0" brushRef="#br0" timeOffset="-129946.05">644 16645 1850 0,'0'0'455'0,"0"-4"-143"0,3 4-75 0,-1-4-84 0,3 4-68 0,-1 4-34 0,3 10-16 0,-1 12 7 0,8 11-20 0,-3-1-10 16,-2 8-10-16,2-4-2 15,-2 4-13-15,-3-6-44 16,-3 0-120-16,-1-14-278 16,-4 16-245-16</inkml:trace>
  <inkml:trace contextRef="#ctx0" brushRef="#br0" timeOffset="-129563.04">1097 16633 1650 0,'-11'4'541'0,"2"4"-296"16,-9 10-55-16,-4 6-98 15,6 11-64-15,3-3-5 16,8-6-23-16,12-2 0 15,11-8 0-15,9-10 8 16,13-12 55-16,11-20 25 16,4-10-5-16,3-9-22 0,0 1 8 15,-6-2 0-15,-10 6-24 16,-11 10 6-16,-17 12-15 16,-12 0-4-16,-14 10-17 15,-14 6-3-15,-16 2-12 16,-12 2-1-16,-8 10 1 15,2 6 0-15,9 0-8 16,3 0-28-16,9-6-39 16,3 6-54-16,5 0-154 15,-41 10-393-15</inkml:trace>
  <inkml:trace contextRef="#ctx0" brushRef="#br0" timeOffset="-128979.49">1331 16058 1981 0,'-7'-6'268'0,"3"2"-38"0,-12-10-38 0,3 2-54 0,-5 2-59 0,-6 2-26 0,-5-2-22 0,-5 2-8 0,-9 8 8 16,-9 0-8-16,-7 9-7 16,-7 9 1-16,-10 13 2 15,-16 13 1-15,-64 44 10 16,-31 52-5-16,16 39-1 15,93-29-4-15,24 3 4 16,32-15-8-16,25-12-4 16,14-73-12-16,14-7-1 15,10-10-8-15,38 38 9 16,19-28 0-16,14-16-1 16,0-16-38-16,5-14-9 0,68-10 48 15,25-16 0-15,-3-32 21 16,-78 0 9-16,-2 0 7 15,-67 22-1-15,-15 1 0 16,-7-1-9-16,33-40-18 16,-17-4 3-16,-23-10-10 15,-16-3-2-15,-19-1 1 16,-16 4 3-16,-13 6-4 16,-14 3-15-16,-11 15-14 15,-9 8-5-15,0 12 5 16,-5 16-17-16,10 12-46 15,11 12-139-15,14 30-413 16</inkml:trace>
  <inkml:trace contextRef="#ctx0" brushRef="#br0" timeOffset="-127612.84">5685 16084 1962 0,'-3'0'315'0,"1"-4"-21"0,0 0-75 0,2-2-77 0,0-2-56 0,7-2-25 0,3-8-13 0,6-8 6 0,11-1 3 0,11-4-15 15,9-4-10-15,20-5-1 16,15 0-13-16,21-2-3 15,80-16 5-15,27 18-14 16,6 14 0-16,-70 34-6 16,-6 20 0-16,-10 2 1 15,-72-8 0-15,-10-2-1 16,-5 0 10-16,44 24-2 16,-20-6 5-16,-17-4 2 0,-13-7-4 15,-10-9-10 1,-12-4-1-16,-5 0 2 0,-3-6 5 15,-4-8 0 1,-1 1-7-16,-2-1-1 0,0 0-7 16,-2-1 1-16,-1 1-8 15,-4-4 13-15,1 0-29 16,-5-10-26-16,-1-3-24 16,4-7-14-16,-1-6-14 15,-3-2 25-15,4-2 31 16,-1 2 53-16,-5 4 2 15,1 10 47-15,-4 4 17 16,3 6-3-16,-3 4-12 16,12 0-15-16,0 4-30 15,5 0-6-15,7 10-13 0,7 6 13 16,9 2 0 0,12-6 9-16,5 2 8 0,1-8-4 15,-3-2 7-15,-1 0 20 16,-8 0 7-16,-8 0-4 15,-9 6 1-15,-8 2 10 16,-8 8 0-16,-12 10 6 16,-9 2-9-16,-8 4-6 15,-9 3-15-15,0-3-14 16,-1-4-7-16,-1-6-4 16,-1 2-5-16,-2-6-24 15,-4 0-25-15,-7-4-53 16,0 4-44-16,-2-4-82 0,-96 30-803 15</inkml:trace>
  <inkml:trace contextRef="#ctx0" brushRef="#br0" timeOffset="-100513.59">12309 8328 756 0,'0'0'72'0,"0"0"-60"0,-3 1 1 0,1-1 55 0,0 0-11 0,2 0-9 0,-2 0 45 0,2-1 27 0,0-2 15 0,2 3-35 0,0-1-23 16,-2-1-31-16,2 0-46 16,-2 0-19-16,-2-1-86 15,0 2 8-15,0 1 8 16,0 0-16-16,0 0 98 16,2 0 7-16,0-3 66 15,0 3 40-15,2-4-47 16,0 3-10-16,0 1-28 15,-2-3 35-15,0 3-38 0,-2 0-8 16,2 0 14-16,-2 0 3 16,2 0 18-16,0 0 5 15,-2 0 37-15,2 0-6 16,0 0-5-16,0 0-22 16,2 0 8-16,-2 0 8 15,0 0-20-15,2 0-8 16,-2 0-9-16,0 0-33 15,0 3 0-15,0-3-9 16,0 0-2-16,-2 0-26 16,0 1-22-16,2 3 8 15,0 0 3-15,-2-4 17 16,2 0-23-16,2 3 10 0,0-1-121 16,2 3-85-16</inkml:trace>
  <inkml:trace contextRef="#ctx0" brushRef="#br0" timeOffset="-98362.14">12235 8251 1095 0,'-5'0'276'0,"10"-2"-151"0,-5 2-71 0,3-2-18 0,-1 2 30 0,-2-2-15 0,0 2-14 0,0 0-5 0,0 0 4 0,0 0-23 0,0 0 59 16,0 0-12-16,0 0 8 16,0-2 11-16,0 2 1 15,0 0-20-15,0 0 7 16,0 0 13-16,0-1-17 15,0 2 1-15,0-1-4 16,0 0-16-16,0 0 1 0,0 0-15 16,0 0 10-16,0 0-1 15,0 0-3-15,0 0-4 16,0 0-11-16,0 0 9 16,0 0-14-16,0 0-1 15,0 0-4-15,0 24 13 16,-2 1 25-16,2 8-2 15,2 7-32-15,0 1-6 16,2-3-8-16,1 0 7 16,-3-4-8-16,2-4 0 15,-3-4 0-15,5-10 3 0,-6-2 3 16,3-3-12 0,-3-4-3-16,0-1-11 0,2-1-98 15,-2-1-115-15,0-3-116 16,-5-2-236-16</inkml:trace>
  <inkml:trace contextRef="#ctx0" brushRef="#br0" timeOffset="-98013.53">12246 8320 1682 0,'2'-2'244'0,"1"2"-121"0,4-3 3 0,4 2 65 0,6-2-17 0,3-5-50 0,12 5 28 0,3-5-47 0,4-2-48 16,5-1-35-16,-2 3-11 0,-2 1-11 15,-4-2-8 1,-5 5-65-16,-2 3-154 0,-11-2-254 16,-8 13-232-1</inkml:trace>
  <inkml:trace contextRef="#ctx0" brushRef="#br0" timeOffset="-97760.33">12404 8530 1935 0,'0'-2'332'15,"2"4"-191"-15,-2-2-62 16,3 0 8-16,3 0-1 16,2-2 7-16,2 4-48 15,9-4-36-15,-2 2-9 16,5 0-77-16,-1-2-124 0,2-2-132 16,45-8-224-16</inkml:trace>
  <inkml:trace contextRef="#ctx0" brushRef="#br0" timeOffset="-97396.04">12745 8448 1438 0,'0'0'374'0,"-2"0"-215"0,2 0-72 16,-4-2 40-16,-1 4-40 15,-1 4-12-15,-8 2-51 16,-5 10-13-16,-4 4 11 16,0 6-5-16,5 2 17 15,7 0-11-15,9-3-17 16,4 1 4-16,7-13 9 16,5 1-18-16,5-7 30 15,6-5-1-15,6-8 19 16,2-5-7-16,1-4-25 15,-7-1-16-15,0-4 26 16,-11 0 43-16,-8 1-17 0,-1 1 8 16,-14 0-23-16,-1 2-38 15,-8-2 0-15,-4 2-33 16,2 6-48-16,-7 2-54 16,8 4-143-16,-14 0-273 15</inkml:trace>
  <inkml:trace contextRef="#ctx0" brushRef="#br0" timeOffset="-97013.3">13102 8450 560 0,'0'0'1606'0,"-2"0"-1265"0,0-2-236 0,-4 8-80 0,-4 2-1 0,-13 10 0 0,-4 6-9 0,6 4-14 0,0-2 10 16,10-2-11-16,7-4-9 16,4-8 9-16,2 0 8 15,5-7 1-15,1-1 21 16,6-7 1-16,-1-3 17 15,8-6 12-15,-6 0-1 16,-1-6-4-16,-8 6-11 0,-4-4-5 16,-4-2-14-1,-6 2-25-15,-4 2-7 0,-11-2-20 16,4 10-84 0,-8 4-41-16,4 6-43 0,4 6-163 15,9 12-264-15</inkml:trace>
  <inkml:trace contextRef="#ctx0" brushRef="#br0" timeOffset="-96590.56">13233 8518 1393 0,'-4'2'605'16,"-3"6"-548"-16,-6 2-48 0,0 6 11 16,1 2-19-1,3-4-1-15,7 0 0 0,4-8-2 16,5 1 2-16,2-7 8 16,2-7 104-16,7-7-61 15,0-4-4-15,4-10 17 16,-5-6 40-16,2 0-11 15,-3-6-2-15,-1-2-25 16,1 2-18-16,-3-1-28 16,0 1-4-16,-2 4-14 0,-6 6 22 15,-1 8 15-15,-4 12 10 16,-2 6 14-16,2 4-39 16,-4 8-24-16,-10 20 5 15,-4 23-5-15,-2 25 3 16,5 8-3-16,11 6-1 15,4 0-79-15,6-8-185 16,-2 99-290-16</inkml:trace>
  <inkml:trace contextRef="#ctx0" brushRef="#br0" timeOffset="-91313.03">13599 8682 1326 0,'0'0'297'0,"2"0"-178"15,-2 0-29-15,0 0 45 0,0 0 12 0,0-1-2 0,0 1-52 0,-2-3 6 0,2 3-24 0,2 0-13 0,-2 0-13 16,4 0 2-16,-2 0-6 16,3-2-7-16,6 1 4 15,10-3-14-15,10-3-2 16,7 1 1-16,-1 5-6 15,-3-3-8-15,-1 0-1 16,-4 1 3-16,-9-3-6 0,-4 2-3 16,-6 4-5-16,-8-1-1 15,-4 1 1-15,-2 0-2 16,-11 1-21-16,-8 3 22 16,-12 5 0-16,-13-1 12 15,2 3-11-15,0-3-1 16,5 2 15-16,8-1-14 15,10-5-1-15,13-3-5 16,7-1 4-16,10 0-26 16,15 0-63-16,20-1-215 15,119-20-582-15</inkml:trace>
  <inkml:trace contextRef="#ctx0" brushRef="#br0" timeOffset="-85945.8">15818 8875 1214 0,'-2'-2'450'0,"2"2"-319"0,0 0-8 16,0 0-32-16,0 0 62 0,0-2-21 0,0 2-57 0,0 0-4 0,-2-2-20 0,2 0 9 0,0 0-8 0,0 0 16 15,0 2-16-15,0 0-7 16,0 0-9-16,2 0-12 16,-2 0 5-16,2 0-11 15,-2 0-9-15,8 2-8 16,11-2 5-16,5 0 3 16,12-2-7-16,-1 2-1 15,-1 0 5-15,-1-2 0 16,-6 0-6-16,-4-2 0 15,-8 2 2-15,-7 2-1 0,-5 0-1 16,-6 0-6-16,-1 0 5 16,-9 0-28-16,-16 6 28 15,-11 0-35 1,-11 2-2-16,-5 4 5 0,2-2 28 16,6 2 5-16,8-6 0 15,15-2-6-15,5-2-6 16,15 0-12-16,19-2-22 15,10 0 16-15,21 0-17 16,6-4-59-16,7 0-161 16,69-18-211-16</inkml:trace>
  <inkml:trace contextRef="#ctx0" brushRef="#br0" timeOffset="-84012.16">18226 8853 957 0,'0'0'461'0,"0"0"-356"0,0 0-53 0,0-2 62 0,2 4-4 0,1-2 20 0,0-2-52 0,-3 2 17 0,1 0 26 0,-1 0 7 15,3 0-50-15,-3-2-29 16,4 2-14-16,7-2-22 16,5 0-12-16,6 0-1 15,2 2-1-15,5-2-6 16,-4 2 14-16,0 2-8 15,-10-2 2-15,1 0-2 16,-5 0 2-16,-7 0 0 16,-2 0-1-16,-2 0-6 15,0 2 6-15,-4-2 10 0,-5 2 1 16,-11 2-2-16,-7 4-8 16,-8 2 11-16,1-2-6 15,1 2 0-15,8-4-6 16,8-4-1-16,7 2-7 15,8-2-7-15,4-2-30 16,8 6 38-16,5-4 6 16,5 0-1-16,7-2-52 15,-3-2-25-15,1 0-20 16,-1-2-32-16,-5 2 28 16,-4 0-58-16,-2 2-23 15,1-8-341-15</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12T03:20:17.546"/>
    </inkml:context>
    <inkml:brush xml:id="br0">
      <inkml:brushProperty name="width" value="0.05292" units="cm"/>
      <inkml:brushProperty name="height" value="0.05292" units="cm"/>
      <inkml:brushProperty name="color" value="#FF0000"/>
    </inkml:brush>
  </inkml:definitions>
  <inkml:trace contextRef="#ctx0" brushRef="#br0">2930 8933 1055 0,'-2'0'734'0,"2"0"-586"0,0-2 26 0,-2 2-51 0,2 0-25 0,-2-4-25 0,4 8-32 0,-2-4-5 0,0 0-24 0,0-4-2 0,2 4 5 16,0 0-1-16,6 0 5 16,-2 0 1-16,3 0-2 15,5 0-8-15,1 0-9 16,3 0 8-16,11 4-8 15,4-4 0-15,5-4 4 16,4 2-5-16,1 0 0 16,-1-4-1-16,-2 0 0 15,-4-2-3-15,-12 2 2 0,-6 2-32 16,-11 2-52 0,-5 2 8-16,-2 2 26 0,-5 0-83 15,-3 4-86 1,-17 8-757-16</inkml:trace>
  <inkml:trace contextRef="#ctx0" brushRef="#br0" timeOffset="1017.17">6757 8949 1099 0,'0'0'581'0,"0"0"-439"0,-3 0-32 0,3 0-29 0,0 0 55 0,0 0-8 0,0 0-29 0,0 0-8 0,3 0-1 15,-3 0-24-15,2 0-12 0,2 4-27 16,9-2 5-16,7 6 1 16,12 2-14-16,10 5-5 15,5-2-13-15,4-1-1 16,0 0-5-16,-6-2-170 15,-3-3-410-15,36 1-1196 16</inkml:trace>
  <inkml:trace contextRef="#ctx0" brushRef="#br0" timeOffset="2683.08">9615 8889 1750 0,'0'0'348'0,"-3"0"-174"16,3 2-51-16,3-2 19 0,-1 0-32 0,5 2-26 0,6 2-14 0,7 0-22 0,5-2-31 0,4-2-17 0,2 0-53 0,51-4-432 0</inkml:trace>
  <inkml:trace contextRef="#ctx0" brushRef="#br0" timeOffset="7656.4">6037 7582 1218 0,'-1'0'584'0,"1"0"-396"0,0 0-56 0,-2 0-20 0,2 0 4 0,-2 1-25 0,2-1-23 0,0 3-28 0,0 1-8 0,0 8-14 0,0 8 25 16,2 10-11-16,1 4-16 15,6 6-15-15,-1-6 8 16,-1 0-9-16,-3-6-11 0,-2-4-61 15,-4-2-144 1,0-2-123-16,-13 0-361 16</inkml:trace>
  <inkml:trace contextRef="#ctx0" brushRef="#br0" timeOffset="8188.33">6046 7552 1692 0,'8'-6'266'0,"-1"2"-157"0,7-3 4 16,7 0-17-1,6 0-27-15,9 6-27 0,5 2-11 16,-2 7-19-16,-1 2-2 15,-7 8-10-15,-10 3-22 16,-11 1 21-16,-7 4-65 16,-10 0-9-16,-11 0-57 15,-8-4 46-15,-5-4 32 16,0-6 35-16,-1 0 18 16,6-8-11-16,7-2 12 15,9-4 1-15,3-2 22 16,7-2-23-16,9 0-11 15,4 0 10-15,3 0-18 0,5 4 13 16,4-2-21-16,0 8-30 16,2 2 39-16,-7 2 10 15,-1 6 8-15,-5-2 16 16,-5 0 44-16,-7-2-24 16,-2 0 18-16,-2-2-6 15,-5 0 54-15,-2 2-25 16,-8-2-22-16,-2-2 14 15,-2 0-3-15,0-4-7 16,1-2-32-16,3-2-17 16,-1-2-10-16,2 1-80 15,7-4-113-15,0-7-259 16</inkml:trace>
  <inkml:trace contextRef="#ctx0" brushRef="#br0" timeOffset="8900.44">6580 7593 1783 0,'-2'0'499'0,"0"-1"-395"0,-2 1-58 0,-10 5 61 0,1 0-1 0,-3 5-32 0,-6 10-25 0,4 2-25 0,0 4-12 0,7 2-12 0,9-2 1 0,4-4-1 15,6-2-1-15,11-6-15 16,-4-8 5-16,3-4-16 15,0-6 8-15,0-6-13 16,0-2 4-16,-3-6-8 16,-3-2 19-16,1-2 17 15,-9 4 14-15,-2 2-4 16,-2 8 1-16,-2 6-11 16,-2 2-6-16,-1 6-18 0,-3 6 17 15,2 4 6-15,4 4-8 16,2-2-24-16,5-4 0 15,4-4-2-15,-2-4-5 16,-1-6 26-16,0 0 14 16,2-4 3-16,-2-4 20 15,3-2 5-15,-2-6 5 16,-2-4-4-16,1 4-4 16,-1-4-14-16,1 6-11 15,-2 4 0-15,6 4-12 16,-4 8-17-16,3 6 13 15,0 8-2-15,3 4 6 16,0 0-5-16,-3 2 2 0,-1-6 15 16,-6-6 2-16,-2-2 4 15,0-6 25-15,0-4 38 16,-2-2 33-16,-1-8-45 16,1-4-30-16,-1-4-9 15,6-4-18-15,6 0-8 16,4-4-46-16,5 2-94 15,9 2-158-15,44-13-305 16</inkml:trace>
  <inkml:trace contextRef="#ctx0" brushRef="#br0" timeOffset="10684.11">7173 7521 1491 0,'0'0'310'0,"0"0"-185"0,-3-1-65 0,3 1 48 0,-2 0 16 0,2 0-10 0,-2 0-12 0,2 0-6 0,-2 0-13 0,2 0-28 0,-2 0 2 0,-2 1-15 16,-10 6-16-16,1 0-8 16,-12 10 15-16,0 5-9 0,-1 4-6 15,0 6-11-15,1 0 5 16,7 4-10-16,5-4-2 16,8 2 0-16,7-4-5 15,3-6 3-15,6-6-4 16,5-4-7-16,1-6 11 15,12-5-26-15,2-6-44 16,2-7-14-16,-1 0-116 16,-1-3-74-16,20-26-102 15</inkml:trace>
  <inkml:trace contextRef="#ctx0" brushRef="#br0" timeOffset="11050.7">7264 7660 1703 0,'-9'16'258'0,"1"0"-194"15,-10 10-38-15,7 2 14 16,3-4 11-16,8-6-1 15,3-6-23-15,4 0 28 16,2-6-8-16,7-2 34 16,-1-4 16-16,1-4-17 15,1-2-29-15,1-4-32 0,-3 2-1 16,-3-6 11 0,-3 2-4-16,-7-4-14 0,-4 0-3 15,-7 2-8-15,-3 4-15 16,-9 4-10-16,-2 2-61 15,-4 6-104-15,3 0-47 16,6 4-35-16,-6 6-573 16</inkml:trace>
  <inkml:trace contextRef="#ctx0" brushRef="#br0" timeOffset="11701.42">7567 7682 1697 0,'-4'0'555'0,"0"0"-454"16,-10 4-71-16,-6 2 19 15,0 4 62-15,-5 4-48 16,6 2-37-16,-2 6-14 15,11 2-2-15,6-4-10 16,8 0-4-16,4-8 4 0,5-2 0 16,1-8 8-16,1-6 10 15,3-6 10-15,1-4-10 16,0-8-10-16,-1-4-7 16,-3-6 1-16,-1 0 4 15,-7 0-2-15,-3 0-2 16,-4 2 20-16,-2 4-2 15,-2 1 1-15,-1 6-15 16,-1 6 1-16,1 3 10 16,5 8-17-16,-3 9-17 15,-3 15-5-15,2 11 22 16,-1 12-2-16,3 3-65 16,9-8-32-16,3 0-36 15,9-6 7-15,0-6 56 16,1-11 41-16,-1-6 31 0,0-9 7 15,-3-2 22-15,1-10 7 16,4 0-2-16,-6-8-4 16,3 0 12-16,-7-2-7 15,-4-2-4-15,-7 2 34 16,-2 4-28-16,-3 6-2 16,-4 6-34-16,-1 6 8 15,-4 8-7-15,1 8-2 16,2 8 10-16,1 2-4 15,10 0-6-15,4-4 0 16,10-6-2-16,-1-4-6 16,10-7 8-16,-3-6 0 0,2-2-14 15,-2-6-85 1,-5-4-83-16,18-22-341 16</inkml:trace>
  <inkml:trace contextRef="#ctx0" brushRef="#br0" timeOffset="17388.8">6030 9860 1445 0,'0'0'306'0,"0"0"-223"0,0 1-74 0,0-1 21 0,2 3 4 0,2 1 17 0,1 0 5 0,4 0-14 0,2 0 15 0,1 2-8 0,-1-2-5 15,6 0-8-15,-1 2-12 16,2 6-17-16,4 0-6 16,-4 2 6-16,1 2-4 15,0-4 3-15,-1 2-6 16,-5-6 0-16,-3-4 0 16,4-2 7-16,-3-6 18 15,1-2 35-15,7-8-37 16,-3 0-2-16,2-4-6 15,2-1-9-15,-5 1-5 0,3 3 0 16,-5-3 10-16,1 0-10 16,-1-3 16-16,-3-1-2 15,1-4 27-15,-5-2 24 16,-2-4-24-16,-4-2-17 16,0-2 1-16,-2-2-5 15,-2 0 4-15,0 0-13 16,-1 6-1-16,-1-1 1 15,-2 5 4-15,4 2 2 16,-5 0-6-16,3 2 5 16,2 2-5-16,-6-2 1 15,-1 4 7-15,-2-2-13 16,-3 6-6-16,3-2-1 0,-5 4 0 16,5 2-6-1,-1 0 4-15,-1 6-4 0,-1 0 2 16,-3-2 4-16,0 2 0 15,-5 2 1-15,3-2-1 16,-2 2 6-16,0 0-6 16,0 0 2-16,2 4-1 15,-4 0 0-15,-6 8-1 16,2-2 1-16,-7 6-1 16,0 4 0-16,3 0 0 15,-1 2-1-15,8 4 1 16,4 2 0-16,4 8 0 15,5 4 0-15,1 4 0 0,8 5 1 16,-1-1 0-16,5-2 0 16,0 2 5-16,5-6-6 15,2-4 1-15,2 0 0 16,2-8-1-16,0 0 0 16,4 0 0-16,6-1-1 15,0 1-16-15,6-2-50 16,0-1-52-16,-9-1-209 15,20 19-348-15</inkml:trace>
  <inkml:trace contextRef="#ctx0" brushRef="#br0" timeOffset="18869.62">5994 10943 1689 0,'0'-3'381'0,"0"6"-239"0,0-2-112 0,0 4-12 0,0 3 24 0,0-1 20 0,2 1-29 0,3 5-14 0,2-5-18 0,4 2 6 0,2-1-7 16,3 2 18-16,3 3-9 15,2 0 1-15,6-4-4 16,0 2 9-16,-1-4-15 16,6-4 2-16,-1-6 8 15,4-4 2-15,-1-10-1 16,5-6-10-16,1-5 8 0,-1-5-8 15,-1-4 14-15,-7 2 2 16,-7-2-4-16,-5 2-5 16,-6-2 4-16,-11 2 22 15,-7-6-4-15,-5 4 26 16,-6-4 1-16,-7 4-15 16,-6 1-15-16,-2 7-14 15,0 2-12-15,-3 4 0 16,-1-2 1-16,-3 4 4 15,-1-2-6-15,2 6 1 16,1 4 0-16,1 8-1 0,-5 8 0 16,-7 8-1-16,-7 8 1 15,-4 4-6-15,1 4 0 16,1 6-5 0,9 3-11-16,9 6-35 0,13 10-68 15,8 5-100-15,17 0-67 16,38 76-310-16</inkml:trace>
  <inkml:trace contextRef="#ctx0" brushRef="#br0" timeOffset="19805.75">5952 12110 1958 0,'-2'0'501'0,"2"0"-371"0,0 5-65 0,7 9-4 0,8 3 1 0,5 1-19 0,9 0-17 0,4-6-11 0,9-6 6 0,4-8-6 16,2-5-2-16,1-6-2 15,-2-7-4-15,0-6-5 16,-4-5 16-16,3-2 12 16,-4-4 3-16,-4-1 4 0,-2-4-14 15,-2-2-22 1,-8-4 8-16,-4-6-18 0,-6-3 10 16,-9 2-2-16,-10-6 1 15,-5 5-11-15,-8 6 10 16,-7 8-2-16,-3 4-3 15,-8 6 6-15,-2 4-7 16,-1 3-8-16,-7 3-9 16,-4 4 6-16,-3 4 9 15,-8 7 1-15,-5 3 8 16,1 4-1-16,-1 4 1 16,5 7 2-16,3 6-1 15,3 6 8-15,8 5 1 16,3 7-9-16,10 1 5 15,12 6-5-15,7 2-1 0,11 0-1 16,10 4-8-16,17 2-84 16,13-2-171-16,92 75-348 15</inkml:trace>
  <inkml:trace contextRef="#ctx0" brushRef="#br0" timeOffset="29300.67">12296 8303 1088 0,'0'0'716'0,"0"0"-552"0,-2 0-55 0,2 0 19 0,0 0 7 0,0-2-26 0,0 2 17 0,-5 0-46 0,5 0-16 0,0 0-13 16,0 0-7-16,0 0-7 15,0 0 2-15,0 0-6 16,0 2-10-16,0 10-23 16,0 13 42-16,-1 9 2 15,1 16-22-15,0 4-8 16,1-2 1-16,4 0-15 16,-1-8-1-16,0-6 1 15,3-3 0-15,-3-9 9 16,2-6-7-16,-6-8-2 0,3-2-1 15,-3-6-60-15,0-2-50 16,0-2-95-16,-3 0-152 16,-12-20-199-16</inkml:trace>
  <inkml:trace contextRef="#ctx0" brushRef="#br0" timeOffset="29572.85">12206 8378 1347 0,'-2'-2'581'16,"2"2"-408"-16,2 0-94 0,-2 0 37 16,3 0 74-16,3-4-34 15,5 0-54-15,11-4-22 16,10-5-19-16,1 6-17 15,6-4-25-15,0 6-7 16,-1-1-3-16,-5 2-9 16,-1 1-31-16,-8-2-146 15,-1 5-201-15,1 0-186 16</inkml:trace>
  <inkml:trace contextRef="#ctx0" brushRef="#br0" timeOffset="29850.17">12282 8653 1629 0,'2'0'363'0,"0"-3"-198"0,8 2-34 15,-2-8 62-15,7 4-19 16,1 1-69-16,2-1-22 0,6 3-19 16,-3 0-28-1,4 2-18-15,-8 0-18 0,3 2-82 16,-5 0-154-16,6-2-231 16,24-2-212-16</inkml:trace>
  <inkml:trace contextRef="#ctx0" brushRef="#br0" timeOffset="30249.97">12660 8544 1752 0,'-2'2'231'15,"2"2"-170"-15,-6-2-25 0,-1 2 68 16,-2 4 16-16,-4 4-32 16,-3 2 4-16,5 0-29 15,2-1-18-15,5-4-24 16,4 0-21-16,2-6 7 16,7 5-7-16,9-4 0 15,9-4 26-15,10-1-10 16,3-10-5-16,-2 1-5 15,0-5-6-15,-9-2 0 16,-5 1 10-16,-6-2 2 16,-9 8 3-16,-7 2 9 0,-6 2 6 15,-9 4-15 1,-5 0-13-16,-11 2-3 0,-5 4 1 16,3 2-42-1,4 4-135-15,10-4-87 0,5 0-200 16</inkml:trace>
  <inkml:trace contextRef="#ctx0" brushRef="#br0" timeOffset="30787.58">13119 8490 1302 0,'-2'0'849'0,"-2"0"-717"0,-3 0-107 0,-1 2-10 0,-4 2 51 0,-1-2-18 0,-1 6 0 0,-1 0 20 0,-5 6-34 0,0 4-17 16,-2 8-7-16,6 0-9 15,5 2-1-15,2-1-5 16,9-5 4-16,4-4-4 16,5-8-20-16,2-5 24 0,5-2 0 15,6-7-8 1,2-8 7-16,1-11-28 0,0-3 0 16,-5-6 30-16,-5 0 12 15,1 0 6-15,-7-4 15 16,-5 2 36-16,-4-4-21 15,-4 4-14-15,-3 2-16 16,1 7 15-16,-6 12-6 16,6 3-27-16,-1 4-11 15,3 4-1-15,2 2 11 16,0 5-15-16,-3 13 15 16,0 9 1-16,1 11 6 15,6 4-6-15,5 0 0 16,4 0 0-16,2-2 0 0,3-8-2 15,-5-2-47-15,0-8-76 16,-2-4-148-16,4-1-369 16</inkml:trace>
  <inkml:trace contextRef="#ctx0" brushRef="#br0" timeOffset="33167.47">13300 8708 1475 0,'-2'0'354'0,"2"0"-204"0,-2 0-28 0,2 0 50 0,-3 0 20 0,3 0-42 0,0 0-55 0,3 0-23 0,-1 0-17 15,2-1-19-15,8 1-34 16,9-4 26-16,8 0-11 16,10-2-17-16,3-1 1 15,-4 2 1-15,-5 0-1 0,-2 1-1 16,-10 0 6-1,-8 0-2-15,-4 4-4 0,-14 0-10 16,-2 4 7-16,-8 0 3 16,-16 2 6-16,-12 9-6 15,-1-5 0-15,-2-2 1 16,3 2 0-16,9-5 0 16,8 0 8-16,6-1-8 15,6-3 0-15,10-1 0 16,4 0 0-16,4-1-1 15,5-1-37-15,13 0 37 16,7 0 1-16,9 2 0 16,2-3-1-16,-4 3 1 15,-4 0-1-15,-10-1 0 16,2 1 9-16,-10 0-7 0,-8 0 8 16,-4 0-9-1,-6 0 14-15,0 0 15 0,-4 0-13 16,-2 1 7-16,-11-1-18 15,2 3-6-15,-6-3 0 16,7 0-82-16,3 0-235 16,-4-7-477-16</inkml:trace>
  <inkml:trace contextRef="#ctx0" brushRef="#br0" timeOffset="39301.15">15668 7716 76 0,'-2'-4'1745'0,"2"4"-1449"0,-2-2-185 0,2 0 21 0,-4 2 22 0,4 0-5 0,0 0-46 0,0 0-35 0,0 0-8 0,4 0-20 0,-8 4-16 16,4 12 0-16,0 8 24 16,0 8-21-16,4 8 2 15,-2 0-19-15,3-1-1 0,2 1-8 16,-3-8-1-1,3-2 0-15,-5-9-2 0,0-6-38 16,0-3-65-16,-2-8-95 16,-4 0-173-16,-14-16-277 15</inkml:trace>
  <inkml:trace contextRef="#ctx0" brushRef="#br0" timeOffset="39584.6">15602 7720 1834 0,'0'0'360'0,"2"0"-237"0,0 0-15 16,5 0 39-16,6 0-26 15,7-2-14-15,9 0-23 16,6-4-23-16,4 4-22 15,-1-2-18-15,-1 0-12 16,-1 0-9-16,-7 0-21 16,-7-2-75-16,-3 2-108 15,-9 0-142-15,-7 2-137 16,-28 2-1054-16</inkml:trace>
  <inkml:trace contextRef="#ctx0" brushRef="#br0" timeOffset="39784.68">15702 7836 1596 0,'4'2'222'15,"0"0"-129"-15,4 3 49 16,3-4 41-16,5 2-18 16,3-3-1-16,2 1-52 15,5-1-26-15,-1 0-52 16,-1-1-34-16,3-2-13 15,-3 2-127-15,1-4-229 16,15-8-329-16</inkml:trace>
  <inkml:trace contextRef="#ctx0" brushRef="#br0" timeOffset="40188.21">16092 7790 1675 0,'-2'0'509'0,"2"0"-429"16,-2 2-46-16,2 0 83 15,-8 2 26-15,4 8-37 16,-3 2-32-16,3 4-16 0,2 0-34 15,2-4 3-15,4 0-21 16,5-3 12-16,5 0-17 16,-1-3 7-16,3-4 19 15,3-4 0-15,0-4 0 16,1-1-15-16,-5-8 4 16,-1 1 10-16,-3-2-13 15,-5 0-13-15,-6-1 7 16,-4-3-7-16,-7 3 3 15,-3-1-3-15,-3 2 0 16,-8 6-9-16,-4 4-38 16,2 4-59-16,3 4-134 15,9 4-322-15,21 10-1185 0</inkml:trace>
  <inkml:trace contextRef="#ctx0" brushRef="#br0" timeOffset="40585.32">16429 7768 1421 0,'-3'-2'829'16,"3"2"-676"-16,-4 0-93 15,1 0 87-15,-4 0-42 16,-1 6-70-16,-8 4-14 0,-8 6 10 15,4 4 8-15,-1 2-27 16,8-2-6-16,7-3-6 16,6-2 0-16,2-4-7 15,4-1 6-15,3-5 1 16,5-2 23 0,3-6 7-16,4-1-3 0,1-3-5 15,-2-5-1-15,-2-1-6 16,-3-2 11-16,-3-2-11 15,1 3-3-15,-7-4-12 16,-4 2-10-16,-4 4-29 16,0 0-21-16,-5 6-36 15,-1 2-117-15,-1 2-273 16,-5 4-377-16</inkml:trace>
  <inkml:trace contextRef="#ctx0" brushRef="#br0" timeOffset="41017.25">16600 7750 1624 0,'-3'0'520'0,"3"0"-421"15,-8 4-63-15,-1 2 42 16,-5 8 19-16,-3 4-35 15,1 2-23-15,7-2-15 0,5 1-17 16,4-4-5-16,6-5-2 16,3-2 0-16,9-4 0 15,0-8 0-15,8-6 0 16,-1-2 0-16,0-8 0 16,-6-4 5-16,-1-4 1 15,-4-2 7-15,-5 0 10 16,-3-2 19-16,-3 0 3 15,-3 6 3-15,-5 0-2 16,-1 6-13-16,2 10-7 16,-2 2 10-16,4 4-24 15,0 4-12-15,0 9-20 16,0 12 19-16,-5 11 2 16,1 14 0-16,6 4 10 15,8 0-11-15,3 0-6 0,1-8-51 16,5-2-114-16,-5-7-165 15,-1 17-339-15</inkml:trace>
  <inkml:trace contextRef="#ctx0" brushRef="#br0" timeOffset="42318">17019 7917 2005 0,'0'0'291'0,"0"0"-195"0,0 0 36 0,4-3 14 0,3 2-65 0,4 1-21 0,0-3-30 0,7 6 7 0,0-3-14 0,0 1 8 0,-5 2-17 16,-5-3 9-1,-2 0-23-15,-8 0-11 0,-2 1 11 16,0 2 14-16,-5-2-8 16,-6 2 8-16,-3 3 1 15,-13-2-3-15,0 0 6 16,0 0-18-16,10-2 6 15,10 0-6-15,7-2 0 16,4 0-1-16,4-2-29 0,1 2-67 16,11-2-230-1,41-24-421-15</inkml:trace>
  <inkml:trace contextRef="#ctx0" brushRef="#br0" timeOffset="44001.45">18434 7583 1321 0,'0'0'490'0,"0"0"-382"0,0 0-30 0,0 0 57 0,0 0-4 0,0-1-49 0,0 1-20 0,2-3 23 0,-2 3-40 0,0 0 12 0,0 0-19 15,0 0-13-15,0 0 8 16,0 0 12-16,0-1-10 15,0 2-7-15,0-1 14 16,-2 0-27-16,2 0 21 16,0 0-24-16,-2 0-1 15,2 3 1-15,0 3-6 16,-3 8 6-16,3 10 3 16,-2 10 13-16,0 6-7 0,2 6-7 15,0-2-1 1,2 0-13-16,3-6 11 0,-3-3-11 15,0-7 0-15,0-6 5 16,0-8-4-16,0-4 0 16,-2-5 5-16,2-2-6 15,-2-3 0-15,0 0 0 16,3 1 1-16,-6-2 6 16,6 1-7-16,-6 0-24 15,3-4-45-15,-2-6-125 16,-4 0-271-16,-23-41-167 15</inkml:trace>
  <inkml:trace contextRef="#ctx0" brushRef="#br0" timeOffset="44468.24">18407 7615 919 0,'0'0'577'0,"0"0"-452"0,2 0-41 0,-2 0 40 0,0 0 8 0,2 0-12 0,-2 0-4 0,8-1 7 0,-2-1 25 0,5 2-49 0,0-2-33 15,7 0-24-15,4 0 11 16,10 0-19-16,5-2-11 15,3-4 5-15,0 2-17 16,1-2-4-16,-4 0-5 16,-3 2-1-16,-3 2-1 15,-9 0-7-15,-7 0-33 0,-10 4-74 16,-8 0-98-16,-3 1-128 16,-50 10-112-16</inkml:trace>
  <inkml:trace contextRef="#ctx0" brushRef="#br0" timeOffset="44886.63">18471 7802 1290 0,'0'0'285'16,"2"0"-108"-16,3-2-12 15,2 0-32-15,0 0-19 16,1 0 8-16,2 0-4 16,5 2 25-16,4-2-52 15,2 0-11-15,4-4-29 16,1 4-30-16,3-2-6 0,3 2-8 16,-5 0-7-16,2 0-35 15,-8 0-133-15,0 0-196 16,8-10-382-16</inkml:trace>
  <inkml:trace contextRef="#ctx0" brushRef="#br0" timeOffset="47033.99">18951 7692 1087 0,'0'0'270'0,"0"0"-137"0,2 0 5 0,-2 0 8 0,0 0-29 0,-2-4-33 0,2 4-26 0,-2 0 43 0,2 0-11 16,0 0-32-16,0 0 14 0,0 0-9 15,-4 0 29-15,4 0-34 16,-2 0-13-16,-2 0-19 16,-2 6 14-16,-10 2-14 15,-2 8-4-15,-4 2 4 16,7 6-13-16,1-2-13 16,9 2 2-16,5 0-1 15,7-2-1-15,5-2-9 16,3-4 9-16,7-5-11 15,3-3 11-15,-4-7 9 16,6-2-8-16,-6-7-1 16,1-1 10-16,-7-3 5 15,-1 2-7-15,-3-4-8 16,-4 2 10-16,-5-6-1 0,-7 4-9 16,-1-2 6-1,-7 0-6-15,-1 4-6 0,-1 2-6 16,-5 2-20-16,1 6-53 15,2 2-97-15,5 4-125 16,8 6-325-16</inkml:trace>
  <inkml:trace contextRef="#ctx0" brushRef="#br0" timeOffset="47501.09">19358 7646 1634 0,'-2'-2'246'0,"-2"2"-148"0,-10 2 31 0,1 0 51 0,-7 4-68 0,-5 4-34 0,-2 6-10 0,5 2-16 0,2 2-25 16,7-2-15-16,6 0-11 0,10-2-1 16,3-4 2-16,7 0 8 15,10-6-9-15,-1-4 8 16,7-2 0-16,0-2-2 15,-7-2-6-15,0-2 18 16,-8-2 13-16,-3 2-2 16,-2 0 16-16,-9-4-29 15,-2 4-4-15,-11-2 5 16,-1-2-18-16,-11 6-16 16,1 4-55-16,0 2-79 15,3 4-141-15,-1 2-232 16</inkml:trace>
  <inkml:trace contextRef="#ctx0" brushRef="#br0" timeOffset="48034.01">19587 7626 1522 0,'-6'2'224'0,"-1"2"-184"0,-3 2 10 15,0 2 11-15,6-2-35 16,-1 0-17-16,5 0 1 15,3 0 2-15,1-2 12 16,1-2-3-16,4 0 18 16,-3-4 23-16,1-2 26 15,-1-6-28-15,4 0-31 16,1-6-16-16,-5 0-5 16,2-4-8-16,-2-1 6 15,-4-1-5-15,-2 0 24 16,-2 2 29-16,-3 2-18 15,-4 2-1-15,3 5 26 16,-3 2 1-16,5 5-17 0,-6 6-30 16,1 6-3-1,-1 10-11-15,-6 10 5 0,7 12 6 16,9-1-12-16,4 2 5 16,10 0-5-16,6-5 0 15,4-2 6-15,-1-8-6 16,-2-6 0-16,-2-6-25 15,-4-2-136-15,-3-4-130 16,-6-8-677-16</inkml:trace>
  <inkml:trace contextRef="#ctx0" brushRef="#br0" timeOffset="49801.1">18567 8207 1120 0,'-2'2'355'0,"2"-4"-181"0,0 4-24 0,-2-2 17 0,0 0-34 0,2 0-25 0,0 0-30 0,-3 0 29 0,3 0-10 0,0 0-26 0,3 0-8 0,1-2-5 15,4 2-13-15,13 0 30 16,1-2-12 0,14 0-9-16,4-4-12 0,3 0-19 15,-3-2 4-15,-5 2 1 16,-6 4 8-16,-16 0-12 16,-8 0-24-16,-7 2-28 15,-8 4 28-15,-11 6 9 16,-16 6 5-16,-9 3-14 15,-8-4-11-15,0 3-51 16,6-4-122-16,1-2-172 16,-33-2-459-16</inkml:trace>
  <inkml:trace contextRef="#ctx0" brushRef="#br0" timeOffset="63250.71">18893 9322 964 0,'-2'-2'755'0,"2"2"-619"0,-5-2-95 0,2 2 49 0,3 0 46 0,-2 0-11 0,4 0-38 0,-2 0 10 0,0 0 7 0,0 0-37 0,-2-2-20 16,4 2-16-16,-2 0-14 15,0 0 5-15,0 0-4 16,-2 0 0-16,2 0-3 16,-6 0 3-16,1-2-12 15,-1 2 3-15,-6-2 6 0,1-2-15 16,-6 2 16-16,1-2-10 16,-5 2-5-16,2 0 6 15,-8-2-5-15,2 2 9 16,-6-2-11-16,0-2 0 15,0 2 2-15,0 2-2 16,0 0 12-16,-3-2-10 16,1 2 2-16,2 0-3 15,-3 0-1-15,3-2 0 16,-2 2 1-16,2 0 11 16,-3 0-12-16,0 0-1 15,2 0 0-15,2 0 0 0,1 0 1 16,1 0 0-16,3 0 0 15,0 0 1-15,-2-2 0 16,5 2-1-16,-5 0-1 16,-1 0 1-16,-6 0-1 15,-2 2 0-15,3-2 1 16,-3 2 0-16,1 0 0 16,-1 2 0-16,-5-4-1 15,4 2 1-15,-1-2 0 16,5 0-1-16,2-2 1 15,4 2-1-15,0-2 1 16,4 2 0-16,-3 0 1 16,2-2-1-16,1 2-1 0,-2 0 0 15,6 2 0 1,-6-2 1-16,7 0-6 0,-3 0-9 16,4 0 6-16,-2-2 8 15,5 2 0-15,-4-2-23 16,-2 2 6-16,2 0 16 15,-3 0-11-15,2 0-14 16,-1 0 21-16,1 2-6 16,-4 0-3-16,-2 0 13 15,-4-3-4-15,0 2-14 16,0-3 19-16,0 2-9 16,0 0 4-16,3 0-6 15,-1-2 6-15,-2 1 5 0,5 2-1 16,-3-1-5-16,2 2 6 15,-2-2-10-15,3 0 10 16,2-2 1-16,-3 2 0 16,3-4 0-16,-5 4-5 15,-2-2-1-15,-2 2 5 16,-5 0-6-16,1 2 5 16,-3 0 1-16,-2 0 0 15,-5-4-5-15,3 4 5 16,-1-3 0-16,3 2-8 15,3-2 9-15,6 2 0 16,2-1 0-16,0 2 5 16,4 0-5-16,-4 0-1 0,-2 0 0 15,-1 0-5 1,6 2 6-16,-2-2 0 0,3 0 0 16,-2-2 0-16,0 2 0 15,2-2 0-15,-1 0 0 16,-1-1 1-16,5 2 0 15,-3-6-1-15,1 6-1 16,-3-3 1-16,-2-1-25 16,-2 4-31-16,-5 1 10 15,1 1 11-15,1 2 16 16,-1-1 11-16,4-2-4 16,-6 0-7-16,4 0 19 15,-1 0 1-15,1 0 8 16,2 0-9-16,-2 0 0 0,-3 2 0 15,1 0 0-15,-1-2 10 16,3 0-10-16,2 0 0 16,-4 0-1-16,2-4 7 15,3 2-6-15,-5-5 0 16,2 3 1-16,-2-2 7 16,1 2-8-16,3 0 0 15,-2 3-1-15,-1-2 1 16,-1 2 0-16,-3-4 0 15,6 4 6-15,-1-6 1 16,-3 3-4-16,3 4-2 16,2 0 0-16,4 3 1 15,0-3 13-15,5 1-15 0,-2 2 12 16,3 1-12 0,-1-3 2-16,7 4 2 15,-4-4 10-15,9 3-2 0,-1 0-12 16,-3-1 2-16,1 3-1 15,-1-2-1-15,-1-3 6 16,1 2 3-16,1 1-8 16,-5-2-1-16,-2 2 0 15,-2 1-6-15,-3-1 6 16,-2 3 6-16,-2-4-5 16,6 1-1-16,-4 3 2 15,2-5-1-15,-2 0 0 16,0 2 10-16,5-2-10 0,-2 2 0 15,4 0-1 1,-5 4 1-16,2-2 0 0,2-2 0 16,3 2 0-16,0-1 13 15,2 0-13-15,3-1 7 16,-5 0 11-16,3 2-19 16,-3 2 0-16,2-2 5 15,3 0 2-15,0 4-14 16,-1-4 7-16,3 2 0 15,-7 2 10-15,3-2-9 16,-1 0 0-16,-2 4 5 16,2-2-6-16,1 2 1 15,-3 0-1-15,0 2 7 16,0-2-7-16,3 0 5 0,6 0-4 16,-10 4-2-16,7-1 2 15,1-4-1-15,-3 6 13 16,5-5-12-16,1 6-1 15,-4 2 0-15,1-2 7 16,2 0-5-16,2 0-2 16,0-4 0-16,3-1 0 15,2 2 0-15,0-7 0 16,2 2 0-16,0 0 0 16,-2-4 0-16,4 6 0 15,-2-4 0-15,0 4 0 16,2-2 0-16,-2 2 0 15,2-2-1-15,0 2 1 0,0-2 0 16,4 4 1-16,-5-2-1 16,2 2 2-16,-1-2-2 15,0 2 3-15,3-3-2 16,-3-2-1-16,4 1 0 16,-1 2-1-16,0-3 0 15,4 2 1-15,-1 3 2 16,1 1-1-16,5-4 0 15,-3 3-1-15,-3-3 0 16,4 0 0-16,-1-2 1 16,-2 0 7-16,4 4-7 15,0-3 10-15,-3 0-11 16,-2-2 0-16,3 0 1 0,3 0 0 16,-5 0-1-1,5 4 0-15,1-4-7 0,1-2 6 16,1 4 1-16,0-6 0 15,2 0-8-15,1-2 8 16,-3 0 0-16,2 0 9 16,1 0-9-16,-5 2 0 15,5 2 6-15,-2-2-1 16,0 0-5-16,-1-2-2 16,-1 2 2-16,5-2 1 15,-2 0 3-15,4 2-4 16,-1-2 0-16,0 0 0 15,-2 0 1-15,5 0 6 16,-3 0-7-16,4 2 0 16,1 0 0-16,-2 2-1 15,4 0 2-15,2-2-2 16,-2 0 7-16,4 4-6 0,-1-6 0 16,3 2-7-16,3 2 7 15,3-2 6-15,-2 4-6 16,3-4-1-16,-3 3 0 15,-4-3 0-15,3-1-1 16,-5 3 2-16,6-1 8 16,-1-1-8-16,-1-3-9 15,-3 1 9-15,1 0 0 16,-2 2 0-16,-1-2 0 16,-8 5 1-16,8-2-1 0,-3 0 0 15,-3 0 0-15,6 3 1 16,-3-3-1-16,2-1 0 15,0-3 0-15,5-1 1 16,-1 3-1-16,5-3 1 16,5 0-1-16,-1 1 8 15,3-1-8-15,0 0 0 16,0 3 0-16,7-2 0 16,-6-1 0-16,6 0 0 15,-1 5 4-15,2-4-2 16,1-1-2-16,0 0-3 15,2 0 3-15,-2-1 2 16,-2 2 5-16,1-1-7 0,-4 3 0 16,-1-3 1-1,0 4 5-15,4-3-5 0,0 2-1 16,2-1 0 0,-1 0 1-16,0 0-1 0,1-2 6 15,-2 1-6-15,-3 6 6 16,0-6-6-16,-3 2 9 15,-4-1-3-15,-2 0-6 16,-2 0-1-16,2-1 1 16,1-1 0-16,1 3 7 15,4-3-7-15,-4-3-1 16,0 3 1-16,-3 0-1 16,-4 0 2-16,-3 0-1 15,-3 0 7-15,2 0-5 16,-2 0-2-16,3 3 0 0,-3-3 0 15,4-3 6-15,0 3-6 16,5-3 0-16,-3 1 0 16,1 0 0-1,-3-1 0-15,-3 2 0 0,1-6 0 16,-4 6 0-16,-2-1-1 16,2 0 1-16,0 0-11 15,2-1 10-15,-2 3 1 16,4-1 0-16,1-2 0 15,-1-1 1-15,-4-3 0 16,0 4 1-16,0-1-1 16,-4 0-1-16,4 3 2 0,-2-2 1 15,2 1-3-15,2-3 2 16,2 2-1-16,3-1 0 16,-1 0-1-16,5-2 1 15,-1 2 5-15,-2-2 1 16,1 2 5-16,-5 2-12 15,1 0 5-15,-3 2-4 16,2-1-1-16,2-2 6 16,-3 2-5-16,2-2 0 15,0 1-1-15,-1-2 2 16,0 2 5-16,-2 2-7 16,-2 0 8-16,5 0 0 15,-3 0-8-15,0 2 0 0,-4-2 12 16,2 0-1-16,-2 0-10 15,-3-2-1-15,0 2 7 16,-1 0 7 0,2 0-14-16,-2 0-1 0,4 0 1 15,0 2 5-15,0-2-5 16,0 0 1-16,2 0-2 16,0 0 2-16,0 0 4 15,0 4 0-15,-5-2-5 16,-2-2 0-16,-1 3-6 15,-1-3 12-15,-1 1-6 16,6 2 0-16,-5-3 0 16,3 0-7-16,1 0 7 0,3 1 0 15,2 1 1 1,-3-2 9-16,1 2-10 0,0-2-6 16,-5 2 6-16,0 0 0 15,-1-2 3-15,-2 6-9 16,-1-3 6-16,0-2-1 15,2 2 1-15,0-2 0 16,2 1 0-16,1 1-6 16,6-2 6-16,0 2 5 15,4 1-5-15,-2 0 0 16,2-1-1-16,3 4-9 16,-3-2 1-16,4 4-2 15,-8-5 10-15,0 0-14 16,-3 0 3-16,-6-2 6 0,5 2 6 15,-3 1-8-15,4 2 7 16,-3-3-8-16,1-1 0 16,1 0 9-16,2-2-1 15,-3 2-5-15,-2-3 6 16,1 4-1-16,-1-4-1 16,3 0-5-16,-1 0 1 15,3 2 6-15,0 0 0 16,2 2 9-16,0-4-9 15,-2 0 0-15,-1 0 0 16,-1 0 0-16,3-4 10 16,-1 2-9-16,0 0 12 15,-2-2 13-15,-1 1-14 16,-1 2 6-16,-2-2-2 0,-2 2 0 16,2-3-15-16,0-1 19 15,8 1-11-15,0-5 11 16,6 0-6-16,-2 4-13 15,5-5 8-15,1 3-9 16,-6 1 0-16,-2-3 0 16,-2 0 0-16,0 1 8 15,-5-2-8-15,-1 1 1 16,1-2 16-16,-3 1-17 16,0-6 12-16,0 4-5 15,3-4-7-15,-2-2 0 16,5 4 0-16,0-2 1 15,0 2 0-15,-1 2 0 16,1 0-1-16,-7 4 0 0,-2-2 5 16,0 0-5-1,-7 0-14-15,-2-2 13 0,2 2-4 16,-4-2 5-16,1-4 1 16,2 0 5-16,-1-4 0 15,4 0-5-15,1 2 1 16,-4 0 9-16,4 0-11 15,1 1 0-15,-6 5 0 16,2-2-1-16,-2 6 1 16,0-2 1-16,0-2-1 0,-2 0 0 15,2-4 0 1,2-2 1-16,-2 2-1 16,2 0 0-16,-5 0 0 0,-1 4 0 15,0-2-5-15,-10 4 5 16,3-4 15-16,-3 0-15 15,-1 0 0-15,-3-2 5 16,-3 3-5-16,-1-2 1 16,-1-2 0-16,4 6 9 15,-4-4-8-15,3 4-1 16,0-3 0-16,-3 3-1 16,-5 0-5-16,1 3 5 15,-7-2 0-15,1 1-2 16,-5 1 1-16,-2-4 1 15,-3 5 0-15,2-6 1 0,-3 3 5 16,0 2-5 0,1-6-1-16,1 4 0 0,2-4 1 15,-3 4-1-15,-1-4 0 16,-6 6 0-16,-1 0-1 16,-2 0 0-16,-3 2-9 15,-3-2 10-15,-5 0 0 16,2 0-1-16,-5 0 1 15,-3 0-1-15,1 0-7 16,2 0-2-16,-9 2 9 16,1 0-11-16,-3 2-13 15,-7 0 14-15,-2-2-8 16,2 4 19-16,3 0 1 16,-4 0 0-16,9 0-1 15,5 4 0-15,7-2-7 0,8 2 7 16,1 0 0-16,5 2-1 15,2 0 0-15,1-3 1 16,2 2 5-16,3-3-5 16,-3 2-1-16,-1 0-5 15,-1 2 5-15,0 0-11 16,-1 0 5-16,-3 4-5 16,1-4 4-16,2 2 7 15,4 0 1-15,0 2-2 16,5-4 2-16,-2 0 0 15,1-2 0-15,1 0 1 16,7 2-1-16,-2 0 0 16,-1-2 0-16,0 2 0 0,-2-2 1 15,2 0 8 1,0 0-9-16,0 0-1 0,6 0 1 16,-6 0 1-16,0 0-1 15,0-2-1-15,-2 4 1 16,4-2 0-16,0-2 11 15,6 0-11-15,-3 2-1 16,3 0-5-16,2-2 6 16,5 2 8-16,2-2-8 15,3 2 1-15,-1-2-1 16,2 0 1-16,4 0 1 16,-4 0-2-16,-1 0 0 0,-2 0 6 15,-4 2-5-15,2 0-1 16,-3 0 1-1,-3 0 0-15,-2 0 16 0,4-2-10 16,-1 4 7-16,5-4 1 16,1 0-5-16,-2 0 1 15,3 0 7-15,3-4-18 16,1 4 6-16,-1 4-4 16,5-4-1-16,-3 2-1 15,-7 4-6-15,-4 2-113 16,-35 8-782-16</inkml:trace>
  <inkml:trace contextRef="#ctx0" brushRef="#br0" timeOffset="68686.12">13678 8925 1174 0,'0'-2'219'0,"4"2"-130"0,-4-2 32 0,2 0 31 0,-2 2-40 0,-2-2-22 0,2 2-4 0,-4 0 23 0,1 2-17 0,2-2-28 0,1 0-5 16,-4 0 8-16,4 0-2 16,-2 0 1-16,2 0-9 15,0-2-20-15,0 4 13 16,0-4-28-16,-3 2-5 0,1 0-16 16,-2 2 0-16,-3 0-1 15,-6 0 8-15,-5 2-7 16,2 4-2-16,-4 0-2 15,5 2 3-15,-4-2 9 16,0 2-8-16,3 2-1 16,-1-3 1-16,1 0-1 15,1 0 0-15,-2 0-5 16,2 4 4-16,-1-2 2 16,-4 7 4-16,3 0-5 15,-6 3-1-15,3 3 1 16,0 0 0-16,2 0 0 15,1 2-8-15,-1 0 8 16,2 2 8-16,-4-2-7 0,4 2-1 16,-3 2 1-1,2-2 3-15,7-2-4 16,-1-2 0-16,6-3-1 0,5-6-1 16,0 2 1-16,0 1-1 15,5-6 1-15,-1 2-5 16,7 0 6-16,-5-4 0 15,6 4 1-15,-3-2 5 16,4 4-5-16,-1-2-1 16,-4 0 9-16,4-2-9 15,-1 0-9-15,0-4 8 16,-2 2 1-16,-2-4 0 16,3 0-1-16,1-2 1 0,-1 4-1 15,1-4-10 1,4-2 11-16,-1 0 15 0,1 0-13 15,3 0 5-15,-2 0-6 16,-3-2 6-16,1 2-6 16,-3 0-1-16,-3 2 3 15,1-2-2-15,1 0-1 16,-4-2 0-16,-2 2 0 16,1-2 2-16,-1 0-2 15,-1 2 6-15,4-2-6 16,-3 0 1-16,2 0-1 15,-1 0 0-15,-1 0 1 0,0 2 0 16,-3-2 0-16,4 2 0 16,-3-2-1-16,0 2-2 15,0 0 1-15,0-2 1 16,3 2 1-16,-3 2 7 16,6-4-8-16,-3 0 0 15,4 0 1-15,-2 0-1 16,1 2 1-16,4-2-1 15,-3 2 0-15,-1 0 1 16,-2 0-1-16,2-2 0 16,-3 0 0-16,-3 2-1 15,4-2 1-15,-6 0 0 16,2 0 5-16,-2 0-5 0,0 0 0 16,3 2 0-1,-3-2 0-15,0 0 2 16,0 0-2-16,0-2-1 0,0 2 0 15,0 0 0-15,0 0 0 16,-3 2 1-16,3-2 0 16,0 0 5-16,-2 0-3 15,2 0 2-15,0 2 7 16,0-2 2-16,0-2-1 16,0 2-10-16,0 0 11 15,2 0-6-15,-2 0-6 16,0 0 4-16,0 0 2 15,0 0-7-15,0 0 0 16,-2 2 6-16,2-2-5 16,0-2-1-16,0 2 0 0,0 0 2 15,0 0 4 1,0 0-6-16,0 0 0 0,13-10 11 16,-5 2-9-16,-2 2-1 15,1 2 7-15,-5 0-8 16,2-2-2-16,-4 4-5 15,0-2-8-15,-6-2-19 16,-3 0 34-16,-3-6 0 16,-3 4 1-16,-4-2 13 15,0 2 2-15,-1 4-10 16,5 0 6-16,-1 2-4 16,5 2 4-16,5-2 1 15,1 2-2-15,4-4-1 0,1 4-2 16,1 0 2-1,-1 0 1-15,5 0-3 0,-5 4-8 16,2-4-6 0,-2 0-11-16,6 2-8 0,1 2 24 15,9 2 1-15,1 2 0 16,8 2-1-16,-3-4 1 16,4 0 6-16,-3 2-5 15,1-4-1-15,-1 0-11 16,-6 0 11-16,-3 0 8 15,-7-2-8-15,-3 2-1 16,-4-2 0-16,-4-2-13 0,2 0 4 16,-1 2 10-16,-1 2 1 15,-3 2 18-15,-2 4-17 16,-2-2 16-16,-1-4-17 16,6 0 1-16,-1 2-1 15,1-2 9-15,0-2-9 16,2 2-1-16,0-2 0 15,0-2 0-15,4 2-1 16,0-2 1-16,0 0 6 16,-2 0-6-16,4-2 6 15,-2 2 6-15,4 0-10 16,-3-2 10-16,-1-2 0 16,0 1-9-16,0-8 3 15,0 1-3-15,0-2-2 16,-1 4 8-16,-3 0-7 0,2 0-2 15,-1 2 12-15,3 0-12 16,-2-4 0-16,0 4-1 16,0-4-8-16,-2 0 9 15,-1 4-6-15,2 2-1 16,0 0-4-16,0 4-11 16,3 0-11-16,-2-2-3 15,-3 2-5-15,3 0 2 16,-4 0 6-16,1-4 9 15,3 4 3-15,-1-2-3 16,3 2-28-16,-3 0-83 16,3 6-57-16,-8 24-183 15</inkml:trace>
  <inkml:trace contextRef="#ctx0" brushRef="#br0" timeOffset="75368.16">14372 9458 674 0,'0'0'216'0,"0"-1"-122"0,2 1-71 0,-2-3-5 0,0 3-8 0,0 0-8 0,-2-4 23 0,2 4 10 0,-2 0 7 0,-1 0 12 15,3 0-2-15,-2-1 124 16,0 1-76-16,2 0 7 0,0 0-38 16,0 0-12-16,-2 0 6 15,2 0 7-15,0 0-20 16,0-3-13-16,-2 3 8 16,2 0 12-16,0 0 18 15,-3 0 3-15,3 0-4 16,3 0 16-16,-3 0 7 15,0-2-11-15,-3 2 1 16,3 0-12-16,0 0-2 16,0 0 1-16,0 0-26 15,0 0 0-15,0 0-9 16,3 0-6-16,-1 0-9 16,0-1-24-16,2-2-12 15,5 2 12-15,9-2 25 16,2-1-2-16,9 3-8 0,-5-5-8 15,1 2-6-15,-2 1-1 16,-6 2-23-16,-5-2-67 16,-6 3-51-16,-4 0-53 15,-4 0-22-15,-2 3 17 16,-5-2-28-16,0 2-22 16,-10 2-225-16,-31 9-240 15</inkml:trace>
  <inkml:trace contextRef="#ctx0" brushRef="#br0" timeOffset="75668.08">14423 9443 1071 0,'0'0'334'0,"-2"0"-110"0,2 0-55 0,0 1-56 0,2-2 2 0,-2 1 17 0,0 0 17 0,0 0-14 0,0 0-27 0,3 3-47 0,-1 9 4 15,0 5 25-15,6 11-15 16,-3 2-18-16,-1 4-9 15,1 2-11-15,2-6-19 16,-1-2-7-16,-1-4-10 16,3-4 8-16,-2-2-8 15,-4-6 0-15,-2-4-1 16,2-2 0-16,-2-6-8 16,-2 2-14-16,2-2-25 15,-2 0-8-15,2-2-10 16,0 2-16-16,0-2-24 15,0 0-24-15,-3 0-61 0,0-6 55 16,-3 0-41-16,1 0-44 16,-10-16-440-16</inkml:trace>
  <inkml:trace contextRef="#ctx0" brushRef="#br0" timeOffset="77517.28">16460 9454 1745 0,'0'0'364'0,"0"0"-206"0,0 0-55 0,0 0 55 0,2 0-44 0,-2 0-12 0,0 0-18 15,2-4-17-15,-2 4-11 0,0 0-1 0,4-1-10 16,-4 1-13-16,2 1-13 0,-2-1-10 15,0 7-3-15,3-1-6 16,1 3 10-16,3 9 4 16,2 5 1-16,-2 5-15 15,-1 4 8-15,6-2-8 16,-6 0 1-16,3 0-1 16,-7 0-1-16,2-4 0 15,-4-6-20-15,-2-6-41 16,0-2-68-16,-4-3-91 15,-1-2-152-15,-24-5-163 16</inkml:trace>
  <inkml:trace contextRef="#ctx0" brushRef="#br0" timeOffset="77784.89">16450 9472 1897 0,'3'0'316'15,"6"-1"-187"-15,6-3-40 16,5-2 40-16,7-5-27 16,2 5-38-16,-2 1-11 15,2-2-16-15,-5 1-34 16,-4 5-3-16,-7 1-144 0,-3 1-226 15,-15 13-301-15</inkml:trace>
  <inkml:trace contextRef="#ctx0" brushRef="#br0" timeOffset="77969.2">16475 9651 1032 0,'2'0'1108'15,"5"0"-935"-15,6 0-104 16,8 2 70-16,-2-2 1 16,4 2-25-16,-3-4-49 15,2 0-22-15,2-2-25 0,3-2-19 16,2-2-54-16,-2 2-198 16,36-12-366-16</inkml:trace>
  <inkml:trace contextRef="#ctx0" brushRef="#br0" timeOffset="78854.92">19258 9418 1218 0,'-2'3'1011'0,"2"1"-867"0,0 10-88 0,0 5 71 0,7 6-22 0,-3 3-27 0,2-4-27 0,3 2-7 0,1-4-8 0,-2-2-26 15,1-2-10-15,-5-8-5 16,-1-2-70-16,-6 0-139 16,-3-2-261-16,-36 4-400 15</inkml:trace>
  <inkml:trace contextRef="#ctx0" brushRef="#br0" timeOffset="79134.19">19269 9432 1305 0,'4'-1'961'16,"3"-4"-752"-16,9 1-136 16,6 0 47-16,8 0 12 15,-2 0-61-15,3 0-43 16,1 1-5-16,-1 3-2 16,-3 0-8-16,-1 0-13 15,-4 0-51-15,-5 0-102 0,-7 0-228 16,-14 10-230-1</inkml:trace>
  <inkml:trace contextRef="#ctx0" brushRef="#br0" timeOffset="79353.2">19307 9579 1739 0,'5'0'243'15,"4"2"-172"-15,4-2 92 0,7 0 34 16,0 0-56-16,6-2-57 16,1 2-18-16,6-2-21 15,-4 2-24-15,1-4-21 16,-8 0-94-16,-3 0-242 16,14-12-520-16</inkml:trace>
  <inkml:trace contextRef="#ctx0" brushRef="#br0" timeOffset="85918.49">14066 9906 819 0,'-2'0'882'0,"0"0"-695"0,2-5-119 0,-2 5-23 0,4 0 18 0,-2 0 36 0,0 0-17 0,0 0 11 0,0 0 12 0,0 0-3 0,0 0-33 16,2 5-21-16,-2-5-7 15,-2-5-22-15,2 5-4 0,0 0 8 16,0 0-22 0,11 7 11-16,-1-3 3 0,5-2-9 15,3 3 2-15,9 0 1 16,-1 1-8-16,5-2-1 15,0-2 0-15,-4 0 1 16,2-2 0-16,-2 0 0 16,-5 0-1-16,1 0-1 15,-8 0-17-15,-4-2-9 16,-6 2 6-16,-5 0 21 16,-3 0-1-16,1 2 0 15,-3-2-17-15,-3 0 12 0,-8 2-13 16,-6-2-28-16,-3 4-7 15,1 0 21-15,-1-2 5 16,3 4 8 0,0-2 7-16,1 2-7 0,2-2 19 15,1 0 1-15,5 2 0 16,-1-4 7-16,8 2-7 16,3-4-6-16,6 2-21 15,1-2-17-15,12 0 25 16,3 0 17-16,10 0 2 15,5-2 0-15,-1 2 0 16,0-2-1-16,-3 0 0 16,-6 0 1-16,-4 0 1 15,-7-2-1-15,-6 4 1 16,-7 0 5-16,0 0 0 0,-4 0 30 16,-1 0-21-16,1 0 17 15,-5 0-13-15,-2-2-17 16,-5 2 10-16,6-2-3 15,-2 0-9-15,-1 2-7 16,6 0-74-16,0 16-240 16</inkml:trace>
  <inkml:trace contextRef="#ctx0" brushRef="#br0" timeOffset="87552.55">16092 9962 1505 0,'0'0'249'0,"0"0"-174"0,2 0-29 0,-2 0 52 0,2 0-10 0,-2-2 25 0,2 2 19 0,-2 0-11 0,0-2 1 0,3 4-49 0,-3-2-19 16,2-2-7-16,0 2-16 16,0 0-10-16,6-2-7 15,2 4-13-15,5-2 0 16,4 0-1-16,1 2 1 15,1 0-1-15,4-2 1 16,0 0 0-16,4-2 0 16,0 0 0-16,-6-2 4 15,-2 0-5-15,-7 2 0 16,-5 2 0-16,-5 0 0 0,-4 0-7 16,0 0 6-16,-2 0 0 15,0 0-14-15,0 2-19 16,-5-2 5-16,-5 4 23 15,-7-2 0-15,-6 0-12 16,-4 2 5-16,0-2-4 16,5 2 17-16,-1-2 1 15,5 0 0-15,0 0 8 16,5-2-9-16,7 0 1 16,4 0 5-16,2 0-6 15,4 0-6-15,2-2-2 16,6 2-50-16,7-4 37 15,8 2-8-15,4 2-8 0,-2-2 8 16,2 2-2-16,0 0 14 16,-6-2 17-16,-4 2 6 15,-7 0-4-15,-6 0-2 16,-6 2 0-16,-2-2 3 16,-2 0 18-16,-4 2-3 15,-7-2 2-15,-1 0-13 16,-1 2 7-16,-1-2-1 15,2 0-12-15,3 0-1 16,0 0-9-16,3-2-42 0,4 2-72 16,1-2-161-1,7 0-575-15</inkml:trace>
  <inkml:trace contextRef="#ctx0" brushRef="#br0" timeOffset="90418.67">18674 9932 1143 0,'0'0'297'0,"-2"0"-186"0,2 0-38 0,0 0 67 0,0 0 17 15,0-2-40-15,0 2 15 0,0 0-16 0,0 0 4 0,-2 0 7 0,2-4-17 0,2 4-25 16,-2 0-17-16,0 0-17 15,0 0-15-15,0 0-8 16,2 4-10-16,3-8-18 16,8 4 1-16,11-4 11 15,10-2-2-15,13 2-1 16,1 0-9-16,4-3 2 16,-4 4-4-16,0-1 2 15,-4 2-1-15,-5-3 0 16,-6 4-1-16,-6 1-4 0,-12-3-22 15,-8 6-11-15,-7-3 1 16,-11 4-7-16,-19 2 27 16,-7 4-49-16,-15 0-13 15,-4-2 64-15,-2 0 16 16,10-6 9-16,6 2-8 16,5-2 5-16,14 0 4 15,7-2 1-15,9 0 2 16,7 0-7-16,4 2-6 15,9-4-30-15,10 0-21 16,8 0-117-16,9 0-132 16,59-15-542-16</inkml:trace>
  <inkml:trace contextRef="#ctx0" brushRef="#br0" timeOffset="95785.13">15232 9657 1636 0,'-2'-2'261'16,"2"2"-166"-16,-2 0-2 0,2-2 66 0,-3 0-12 0,1 0-14 0,-3-2-7 0,3-2-7 0,-2-2-37 0,-5-6-11 0,-4 0-13 0,-1-8-16 16,-3-4-22-16,-4-3-14 15,-1-4 4-15,-3-2-3 0,-2 2-7 16,1-2 0-16,-3 8 16 16,0 2-6-16,9 7-1 15,5 4 0-15,3 6 8 16,6 2-5-16,3 4-6 15,3 0-5-15,0-2 4 16,3 0-5-16,-1-4-11 16,-2 0 11-16,0-4 2 15,0 6-2-15,0 2-1 16,0 2 1-16,0-4 7 16,-2 0-7-16,2 0-2 15,-3-6 2-15,1 0 0 0,-2-2-2 16,2-1 2-1,-4 0 0-15,2-1 1 0,0 0-1 16,-3-5 0-16,5 3 0 16,-2 3 1-16,2 0 0 15,0 4-1-15,-1 2 0 16,0 5-1-16,0 3 1 16,3-6-12-16,-1 5-2 15,-1-2 5-15,0 0 3 16,2 0 5-16,-2 0-14 15,2-4 1-15,0 2 1 16,0-2 1-16,0-4 12 16,-3 2 0-16,3-4 1 15,-4 4-2-15,-2 0 1 16,1 4-2-16,2 0 1 0,-1 4-5 16,-1-2-5-16,3 0 11 15,-2 2 0-15,2-2 2 16,-2 0 4-16,-1 2-6 15,3 0 0-15,-1 0 0 16,3 2-1-16,-9 0-20 16,3 2 15-16,-7 4 6 15,-5 2-2-15,2 2 2 16,0 0-1-16,4 0 1 16,2-4-1-16,6 0 1 15,-1-2 1-15,3 2-1 16,-2 0-1-16,0 4-8 15,0 4 8-15,0 4 0 0,0 0 0 16,-1 3 1-16,3-2 0 16,2-5 1-16,-2-6-1 15,4-3-10-15,-2-3 9 16,0-4-1-16,2 2-13 16,1 0-4-16,3-5 19 15,4-3 11-15,0-6 10 16,7-5-6-16,0-6-7 15,-3 1 2-15,-1-2 4 16,2 0-8-16,-1 0-5 16,3 0-1-16,-3 6-1 15,-3 6-5-15,-2 4 0 16,-4 6 5-16,-1 4-14 16,-2 0 14-16,-2 0 0 0,0 2-14 15,0 0 0-15,2 2 6 16,5 2 9-16,-2 4 6 15,4-2-5-15,-3-2-1 16,-2 4-2-16,-1-4-7 16,1 2 5-16,-2 4 2 15,-4-2 4-15,2 2-2 16,-4-2 1-16,4-2 6 16,-3-2-6-16,6-4 0 15,-6 0 0-15,3-2 1 16,0 0-2-16,-2 0-6 0,-4 0 6 15,-6 4 16-15,-3 0-2 16,-6 4 5-16,4-4-4 16,-3-1 8-1,4-2-16-15,-1 2-1 0,0-3-4 16,4 1-1-16,3 1-1 16,2-2 0-16,2 6-14 15,1-1-7-15,-1 0-25 16,0 1-41-16,-1 6-86 15,2-2-92-15,9 4-62 16,12 8-387-16</inkml:trace>
  <inkml:trace contextRef="#ctx0" brushRef="#br0" timeOffset="99751.45">21158 9274 1508 0,'0'-2'243'0,"0"2"-190"0,0-2-23 0,0 0 10 0,-2 0-26 0,0 0-7 0,-2-2-7 0,-1 2 59 0,1 0-23 0,-3 0 28 0,-2 0 11 0,-2 0-12 15,0 0 9-15,-1 0-1 16,-3 0-4-16,1 2 2 16,1-2-16-16,-3 2-1 15,3-2-14-15,-3 2-7 16,-1 0 8-16,5 0-3 15,2 2 2-15,-3-2-11 0,1 2-6 16,1 0-5-16,0 4-5 16,-3-2-1-16,4 0-2 15,-4 4 1-15,1 0-8 16,-1-2 6-16,1 6-5 16,-2-4 4-16,1 4-5 15,1-4 5-15,-3 0 6 16,5 4-11-16,-2-4-1 15,6 2 0-15,-4 0 1 16,4-2 10-16,-2 4-2 16,2 1-9-16,1 1 1 15,-1 0 0-15,-2-2 1 16,2 3-2-16,-1-1 1 16,1 3 0-16,-2-3 0 0,4 0 0 15,-3 2-1-15,3-5 1 16,3 4 0-16,-2-1-1 15,1-2 6-15,1 0-5 16,-3 0-1-16,1 0 0 16,2-2 0-16,2 0 0 15,0 0 0-15,0 0-1 16,0 0 1-16,2 2 2 16,-2 2 4-16,2-2-6 15,0 2 1-15,0 2 0 16,3-4 0-16,-2 2-1 0,-1-4 1 15,-2 2-1-15,2-3 8 16,0-2-8 0,0 1 0-16,1-1 0 0,-1 0 0 15,4 4 0-15,-1-4 1 16,-3 1-1-16,5 1-6 16,-3-1 6-16,1 0 1 15,-1-1 8-15,0 0-9 16,1-1 2-16,-2-2-8 15,3 2 12-15,-1 0 6 16,1-2-11-16,1 2 5 16,0 2-6-16,2-2 0 15,4 0-1-15,1 0 1 16,-2 2 7-16,5-2 2 16,-2 0-9-16,-2 0 7 0,1-2-7 15,-6 0-14 1,1 0 14-16,0 0 6 0,7 0-6 15,-5 0 6-15,4 2 3 16,1-4-9-16,-3 2 2 16,3-2-1-16,0 0 5 15,-2 2-5-15,-2-2-1 16,4 4 0-16,0-4 0 16,2 2 1-16,-3-2-1 15,-2 0 0-15,5 0 0 0,-5 0-1 16,-1 2 1-1,3-2 1-15,-1 2-1 0,-1-2 0 16,3-2 1-16,-3 0 0 16,3 0 5-16,-3 0-6 15,-2 0 0-15,3 0 0 16,-4 0 0-16,6-2 0 16,-3 2 0-16,1 0 2 15,4-4-2-15,-2 4-1 16,1-2 1-16,-3 2-1 15,-1-2 1-15,1 2 0 16,-6-2 0-16,1 2 0 16,0-2-5-16,0 0 5 15,6 0 1-15,-1 2-1 16,3-2 1-16,0 0-1 16,-7 0 0-16,1-4 0 15,3 2 0-15,-7 2 1 0,1-2 0 16,0 0 0-16,2 0 5 15,-1-4-6-15,1 4-1 16,-2 0 1-16,1 0-8 16,3 2 8-16,-6-2-2 15,1 0-7-15,-3-2-1 16,2 2 9-16,4-2-11 16,1-2 11-16,-3 0 0 15,2 0-5-15,-4-2 6 16,5 4 0-16,-4-2-8 15,0-2 7-15,2 4-19 16,-1-1 7-16,-1 0-7 16,5 1 10-16,-6 0-2 0,1-1 1 15,-3 0 0 1,3 0 10-16,0 2 2 0,-1-5-2 16,1 2 2-16,-3-1 4 15,4 1-4-15,-6 2-1 16,0 2 0-16,0 3 0 15,0-3 0-15,0 1-1 16,-2 1 1-16,3-4 0 16,-6 3 6-16,3-4 6 15,-2-1 6-15,0-4-11 16,0 0 1-16,-2-2 4 16,-1-2-5-16,0 2 1 15,-2-4-7-15,-1 0 0 0,4 0 0 16,-3 0-1-1,0-2 0-15,0 0 0 0,-1 2 0 16,-4 2 1 0,5-2 0-16,1 2 0 0,-1 4 0 15,2-2-1-15,1 4 0 16,-3-1 0-16,1 4-1 16,-1 0 1-16,0-3-1 15,0 5 0-15,1-2 1 16,-3 0 0-16,0 0 0 15,0-1 0-15,0 1 1 16,1-4 0-16,-4 4 0 16,3-2-1-16,-1 1 0 0,0 4-1 15,1-2 0-15,-4 2-1 16,2 0 2-16,0 0 0 16,-3 0 1-16,3 0 0 15,0 0-1-15,2 0 2 16,-4 0-2-16,2 0 1 15,-1 0 0-15,2 0 0 16,-1-2-1-16,1 2 1 16,1 2 0-16,3-2 0 15,2 2-1-15,-4-2 0 16,4 2 1-16,-3-4 0 16,1 4 0-16,-4-2-1 15,2 0-1-15,-3 2 1 16,-1 0-6-16,1-2 6 0,-4 2 0 15,6-2 0-15,-2 2 0 16,4-2-1-16,-2 2 1 16,-2 0 0-16,0 0 0 15,-1 0 0-15,2-2 0 16,-5 4-1-16,-1-2 0 16,-3 2 0-16,4 0 1 15,-1 0 0-15,-1 0 0 16,2 0 0-16,5 0 0 15,-3 0 2-15,4 0-1 16,0 2 5-16,-4-2 2 16,1 0-7-16,4 2 11 15,-3 0-12-15,1-2 6 16,-3 2 1-16,5-2-7 16,-2 2-1-16,1 0 0 0,-10 2-20 15,5 0-229-15,-50 8-886 16</inkml:trace>
  <inkml:trace contextRef="#ctx0" brushRef="#br0" timeOffset="121352.79">14432 10335 1230 0,'0'0'239'0,"0"0"-175"0,-2 0-11 0,2 0 11 0,0 0 47 0,0 0-16 0,-2-4-41 0,2 2 15 0,0 0-9 15,-2 2 6-15,2 0-6 0,-3-2-21 16,1 4-20 0,-3-2-4-16,-2 0-14 15,-3 2 0-15,1 0 0 0,-1 2 0 16,6-4 5-16,-2 2-5 16,1-2 14-16,-4 0 13 15,0 2-8-15,-2-2 17 16,5 0 11-16,-4 2-21 15,2-2 3-15,-3 2-10 16,3-2-4-16,2 0 8 16,-1 0-3-16,1 0 5 15,-6-2-8-15,4 2-11 16,-1 0 4-16,0 0-5 16,0-2 1-16,-2 2-1 15,2 0-5-15,2-2 5 16,0 2 5-16,1 0 1 15,-3 0-12-15,0-2 9 0,0 2-2 16,3 0 4-16,-5 0-5 16,-1 0 6-16,1 0-11 15,-1 0 13-15,2 0-4 16,-3 0-4-16,3 2 15 16,1-2-10-16,1 0-5 15,-6 0 0-15,5 0-5 16,-2 0 0-16,0 2 0 15,-4 0 7-15,3 0-2 16,-1-2 3-16,-2 2-8 0,1-2 14 16,1 0-7-1,-3 2-1-15,3 0-5 0,-1 0 8 16,-1 0-2-16,-1 4-7 16,-4-2 0-16,4 0 8 15,-1 2 0-15,-3 0 9 16,6 2 4-16,-1-4-14 15,4 2 5-15,1 0-11 16,-1 2-2-16,-5 0 6 16,3-2-5-16,3 6-1 15,-4-6 2-15,5-2-1 16,3 4 5-16,-2-4-4 16,2 2 4-16,-1 0-6 0,-1 2 0 15,3-2 6 1,0 0-5-16,-1 0 0 0,-1 7 0 15,1-4 1-15,-6 5-1 16,3-1 5-16,3 1-5 16,1-5 0-16,1 0-1 15,2-1 9-15,0-4-8 16,-4 3 5-16,4 0-5 16,0-1-1-16,2 6 6 15,0-5-6-15,-4 4 0 16,2 0 0-16,0 2 0 15,-1 1 0-15,1-4 0 16,0 2 0-16,2-2 5 16,-2 2-5-16,2-2 0 15,-2 4 0-15,2 0 1 16,-2-2 0-16,2 0-1 16,0 0 0-16,0-2 0 0,0 4 0 15,2-6 0-15,0 4-1 16,0-4-4-16,2 2 4 15,-1-4 2-15,-1 0-1 16,0 0 1-16,4 3-1 16,-4-4 2-16,4 4-1 15,-4-5 5-15,0 3-6 16,2-3-14-16,1 3 14 16,1-3-1-16,2 1 7 15,0 0-6-15,1 0 0 16,-3-1 6-16,3 1-5 0,-2 3 6 15,2-4-7-15,0-1 0 16,-3 0 0-16,4 1 0 16,1 0-5-1,-1 0 5-15,0 0 0 0,1-1-13 16,1 0-2-16,3 1 15 16,-2-3 16-16,1 2-5 15,0 3-11-15,3-5 1 16,-4 2 0-16,3-2 5 15,-3-1-5-15,5 3 9 16,-3-2-10-16,-1-1-2 16,3 3-4-16,-1-1 6 15,1-2 1-15,2 2-1 16,1 0 0-16,0-2-9 16,-2 2 9-16,2 1 0 0,-3-3-1 15,4 3 1-15,-2-3 0 16,-3 0 1-16,5 1-1 15,-4-1-6-15,1 3-2 16,-1-1 8-16,2 0-6 16,-2 2-6-16,1-2 6 15,3-1-2-15,0 6-1 16,2-5 3-16,-3 2-4 16,3 0 4-16,-4-2-1 15,4 0 6-15,-6 2 2 16,3 0-2-16,-1 0-4 15,-4-2 5-15,-1 2 0 0,-4-2 5 16,3 2-5-16,-1-2 0 16,1 0-1-16,1 2 0 15,5 0 1-15,0-2-1 16,3 2 1-16,-5-2 0 16,2 2-8-16,-4-2 7 15,-4 4-7-15,5-4-5 16,-2 2-2-16,-2-2 15 15,7 2-8-15,-6-2-2 16,3 2 4-16,3-2 5 16,-3 2 0-16,5-2 1 15,-6 0 0-15,5 0 0 16,-1 2 0-16,2 0-22 0,-6-2 21 16,1 6-5-16,1-6-18 15,-1 2 8-15,5-2 6 16,-6 0 9-16,5 0 1 15,-1 0-15-15,2 0-1 16,6 0 1-16,0 0 14 16,-2 2-11-16,0-4 10 15,0 0 2-15,2 0 0 16,-2-4 1-16,-5 2-2 16,2 2 1-16,0-2 0 15,3 4-1-15,0-2-5 16,-2 2-21-16,0-2 11 0,4-2 16 15,-2 0 0-15,-1 0 0 16,-2 0 0 0,-4 0-1-16,-1 2 1 0,-3-2 0 15,-1 0 0-15,3 0 0 16,2 0 0-16,2 0 0 16,5-2 0-16,-3 0-1 15,0 2 1-15,-2-2 0 16,-5 2-2-16,6 2 2 15,1 0 1-15,1 0-1 16,3-2 0-16,-2 0-4 16,1 0 2-16,0 0 1 15,-3-2-5-15,3 2-4 16,-3 0 1-16,0 0 8 16,-7 0-1-16,1 2 1 0,-3 0 1 15,3 0 0-15,2 0-1 16,0 0-14-16,7-2-13 15,-6 0-5 1,8 0 12-16,-5 2 19 0,5-2 1 16,-2 0-16-16,-4 0 1 15,6-2 10-15,-2 4 6 16,4 0 0-16,0 0-9 16,-4 0-15-16,-1 0 22 15,-4 0-5-15,3 0 7 16,-4 0 0-16,3 0 0 15,1 4 0-15,4-2-1 16,2 0 2-16,-2 0-1 0,4 0 18 16,-2 2-7-16,-3 0-11 15,3 0 1-15,-2 2 0 16,0-2 44-16,2 0-21 16,-2 0-18-16,-5 0-5 15,0 2 7-15,-4-4-1 16,2 0-6-16,-2 0-1 15,4 0 2-15,3 2-1 16,4-2 17-16,0 2-4 16,0 4-14-16,2-2 0 15,-4-2 17-15,-3 2-16 16,-2-4-1-16,-1 4 6 16,-2-4-6-16,1 0 0 15,3 2 5-15,-2-2-4 0,4 2 20 16,-2-2 2-16,4 2-14 15,-8-2-2-15,4-2-1 16,-1 2-5-16,3-2-1 16,1 4-7-16,1-2 7 15,5 0 7-15,0 2-7 16,-1-2-1-16,-4-2-7 16,2 3 7-16,0 2 1 15,2-3 1-15,5 4 6 16,-3-1-5-16,-2-4-2 15,-4 1 2-15,0-2 4 16,0 0-6-16,0-2 1 16,0 4-1-16,4 0 0 0,-4 4 12 15,0-2-11 1,-4-1 0-16,4-2 0 0,0-1-1 16,2 4 0-16,4 0 0 15,1 2 0-15,-1-3 1 16,-6-2 0-16,2-1 1 15,0 0-1-15,-6-1 5 16,3-2-6-16,-4-1-8 16,3 2 8-16,-1 0 6 15,1 0-6-15,6 1 0 16,1-2-1-16,1-1 1 16,2-6-15-16,1 2 13 15,-3-4 1-15,-2 2-7 16,-4 2 8-16,-4 2 1 15,-8-2-1-15,3 4 1 0,-5 0 0 16,-1-2 1 0,1-4-1-16,5 2-1 0,-5-4 1 15,5 0 0-15,-3-2 0 16,1 4 0-16,4-2 0 16,-4 2 5-16,4-2-4 15,-2 4-1-15,-2-2 7 16,1 0-5-16,-1 0-3 15,-1-4 0-15,-1 0 0 16,-1-2 3-16,3-2-2 0,-3 4 11 16,0 0-1-1,1 4 5-15,-3-2-1 16,-2 2-1-16,-4 2-7 0,1-2-1 16,-4 3-6-16,0-3 6 15,0 2 0-15,3 2-6 16,-5-3 1-16,2-2 6 15,2 1-5-15,-1 0-2 16,0 0 0-16,-1 0 4 16,-2 2-4-16,0-2-1 15,2 2 0-15,-2 0-8 16,0-6 8-16,-2 2-7 16,0-6 7-16,-6 0 1 0,-1 0 0 15,1 2-1 1,1 0 1-16,-2 0 0 0,4 4 0 15,-1-4 0-15,-3 4 0 16,2-2 0-16,0 4-1 16,1-4 1-16,-1 3-1 15,-1 0-14-15,-8 0 8 16,3 1-2-16,-8 0 9 16,-1 1-8-16,-1 0 7 15,2 1-8-15,-4 4 7 16,2-4 1-16,2 6-5 15,5-2 6-15,-2 3 0 16,3-2 0-16,-2-1-4 16,2 2 4-16,1-4 0 15,-1 4 0-15,-3 0 1 16,3-2 5-16,-5 0-6 16,2 2-1-16,-4-2 0 0,5 0 1 15,0 0 0-15,-3 2 0 16,5-2 0-16,-5 2 0 15,1 0 1-15,0-2 0 16,3-2-1-16,1 2 6 16,2 0-6-16,-1 0 0 15,1 0 1-15,-3-4-1 16,3 4 0-16,-3 2 0 16,-2-4 0-16,-2 2 1 15,-2-2-1-15,1 4 0 16,-5 0-1-16,2 0 1 15,-3 0 0-15,0-2-1 0,5 0 0 16,2 0 1-16,4-2 0 16,1 4 2-1,1 0-2-15,3-2 0 0,-3 2 1 16,1 0 0-16,-3 0-1 16,1 0 0-16,-5 0 0 15,2-2 0-15,-4 2 0 16,2-2 0-16,0 2 1 15,2 0-1-15,0-2 0 16,-2 2 0-16,-2 0 0 16,-3-4 0-16,-1 4 0 0,-1 0 0 15,-4 0 0 1,2 0 0-16,0-2 0 0,0 2 1 16,-2 0-1-16,-3 0 0 15,5-4 0-15,-2 4 0 16,0 0 0-16,0 2 0 15,0 0 0-15,-1 0-1 16,3 0 1-16,2-2 0 16,-4 0 0-16,2 2 0 15,-4-5 4-15,2 4-4 16,-5-1 0-16,1 2-2 16,-3-2 2-16,4 2-1 15,-2 0 0-15,7 0 1 16,-2 2 0-16,0-2 1 15,2 0-1-15,-2 0-5 0,2 0 5 16,-3 0 1-16,3 0 0 16,-2 0 1-16,0-2-1 15,2 2 0-15,-2 2-1 16,0-2 0-16,2 0-1 16,5 0 1-16,-3 0 0 15,0-2 0-15,0 2 1 16,-2-2-1-16,2-2 1 15,-2 2-1-15,0 0 1 16,2-2-1-16,-4 2 0 16,2-2 0-16,-2 2 0 15,-1-4-1-15,0 3 1 16,-2-1-1-16,1 1 1 16,2-1 0-16,-5 1 0 15,3-5 0-15,-5 5 1 0,0-4 0 16,-2 2 6-16,0 1-7 15,-3-2-2-15,1 2 2 16,0 1-1-16,-1 2 0 16,6-2-1-16,1 2 2 15,3-2-1-15,6 1 1 16,-2 1 0-16,9-3 0 16,-4 4 0-16,6 0-1 15,-1 0 0-15,2 0 1 16,1 0 0-16,-3 0-1 15,0 0 0-15,-1 0 0 0,3 0 1 16,-2-3-1-16,-2 3 1 16,3-1-1-16,-3-2 1 15,4 2 0-15,-3-2 0 16,-1 0 0-16,0 3 0 16,-2-3-2-16,-2 2 2 15,6-2 0-15,-1-1 1 16,-1 2-1-16,2 0 0 15,3 2 0-15,-5-2-1 16,4 0 0-16,0 2 1 16,1 0 1-16,0-2-1 15,0 2 1-15,5 0-1 16,0 0 0-16,0 0 1 0,-1 0-1 16,4 0 1-16,-3-1-1 15,-1 1 0-15,-1 0 0 16,-1 0 0-16,1 1-1 15,-5-1 1-15,5 2 0 16,-2-2 0-16,-3 2-1 16,2 0 1-16,-1-2 0 15,0 2-1-15,2 0 1 16,-5 2-1-16,3-1 1 16,-6-2 0-16,1 2 1 15,-2 0-1-15,3 0 0 16,-1-2 0-16,1 3 0 15,2-1 0-15,1 1-1 16,1-1 1-16,3 1 0 0,1 0-1 16,1-1 0-1,5 1 1-15,1-3-1 0,0 4 0 16,-2-1 1-16,2 0 0 16,-5 0 0-16,0 2 1 15,-1 2-1-15,2-2 0 16,-4-1 0-16,3-1 0 15,2-1-1-15,2 3 1 16,-2-6 1-16,3 2 0 16,-5 2 0-16,-1-2-1 15,-1 2 1-15,0 0 0 16,1 4 0-16,2-5 0 16,-2 2 0-16,5-1-1 15,1 0 0-15,-1 2 1 16,0-2 0-16,3-4 5 0,-3 4-5 15,1-2 0-15,-1 2 7 16,-2 0-1-16,0 2-6 16,-4-2 0-16,1 2 8 15,4 0-9-15,-1 0 6 16,-3-2-6-16,6-2 1 16,-1 2-1-16,3-4 9 15,2 2 2-15,2-2-1 16,0 0-8-16,0 2 4 15,0-4 4-15,0 4-4 16,0-2-5-16,0 0 5 0,0 0 0 16,0 0 9-16,0 0-3 15,0 0 21 1,0 0 8-16,0 0-4 0,0 0-5 16,0-2-1-16,0 2 5 15,0 0-9-15,0 0 5 16,0 0-13-16,0 0-1 15,0 0-7-15,0 0 8 16,0 0-13-16,0 0 5 16,0 0 1-16,0 0-11 15,0 0 6-15,0 0 1 16,0 0-7-16,0 0 7 16,0 0-7-16,0 0 8 0,0 0-8 15,0 0 10 1,0 0-5-16,0 0 3 15,0 0-2-15,0 0 1 0,0 0-2 16,0 0-6 0,0 0 1-16,0 0 8 0,0 0-9 15,0 0 0-15,0 0 2 16,0 0-1-16,0 0 5 16,0 0 2-16,0 0-2 15,0 0 1-15,0 0-1 16,0 0 0-16,0 0 3 15,0 0-8-15,0 0 0 16,0 0 9-16,0 0-10 16,0 0 1-16,0 0 0 15,0 0-1-15,0 0 0 16,0 0 0-16,0 0 0 0,0 0 0 16,0 0 1-16,0 0-1 15,0 0 0-15,0 0 1 16,0 0 0-1,0 0-1-15,0 0 1 0,0 0 0 16,0 0 1-16,0 0-1 16,0 0 0-16,0 0-1 15,0 0 1-15,0 0 0 16,0 0 0-16,0-8 0 16,-2 10 0-16,2-2 0 0,0-2 0 15,0 2-1 1,0 0 1-16,0 0 5 0,0 2-5 15,0-2-1 1,0 0 0-16,2 0 0 16,-2-2 1-16,0 2-1 0,-2 0-15 15,2 0-27-15,0 0-48 16,0 0-77-16,0 0-170 16,0 0-335-16,-21-28-1173 15</inkml:trace>
  <inkml:trace contextRef="#ctx0" brushRef="#br0" timeOffset="126119.62">12901 9038 1179 0,'0'0'550'0,"0"0"-448"0,0 0-51 0,0 0 37 0,0 0 44 0,0 0 14 0,0 0-53 0,0 0 24 0,0 0-9 0,0 0-11 15,0 0-19-15,0 0-10 16,0 0-8-16,0 0-14 15,0 0-7-15,0 0-15 16,0 0-10-16,0 0-5 0,0 0-8 16,-4 8 0-1,4 6 10-15,0 5 29 16,-2 12-17-16,2 9-8 0,-3 4 7 16,1 6-2-1,0 0-19-15,2 0 6 0,0-2-6 16,0-4 4-16,2-5-5 15,-2-3 7-15,2-6-6 16,1-2 0-16,-1 4 0 16,-2-6 0-16,2 0 0 15,-2-2 0-15,0 0-1 16,-2 0 0-16,-3-2 2 16,3-6-2-16,2-1-5 15,-2-6 5-15,2 0 6 16,-2-2-6-16,2 4 1 15,2-4-2-15,-2 1-2 16,0 0 3-16,2-2 0 16,0 2 1-16,1 5-1 0,-1-3 0 15,0 3 1-15,0 6-1 16,0-3 0-16,0 4 1 16,0 0 0-16,-2-2 0 15,6-4-1-15,-6 2 0 16,0 2 1-16,0-2-1 15,0 4 6-15,0 4-6 16,-6 0 1-16,4 2-1 16,0 4 1-16,0-2 12 15,2 1-13-15,-2 0 1 16,2 4 4-16,0-3-5 0,0 0 0 16,-2 2 0-16,0 4 6 15,-1 0-6-15,-1 0 1 16,2-4 5-16,0 0-6 15,0-1 0-15,-2-5 6 16,2 2-6-16,2-2 8 16,-2-2 2-16,2 0-2 15,-2-2 1-15,2 4-3 16,-2-2-5-16,-2 2 8 16,1 4-8-16,1-2 0 15,0 2 0-15,2 4 1 16,2 11-1-16,3 10 52 15,1 4-19-15,0 7-19 0,2-14-6 16,-4-8-3-16,1-6 2 16,-3-12-2-16,2-4-5 15,-2-4 5-15,2 0-5 16,2-1 8-16,-4 3-2 16,0-4-1-16,0 2 2 15,-2 2-7-15,2 2 1 16,-2 2-2-16,0 0 0 15,5 4 0-15,-5-2 0 16,4 0 1-16,-2-2 0 16,3-4-1-16,0 2 6 15,-3-2-5-15,2 1 0 16,-2-2 12-16,3 2-12 16,-3 3 4-16,2 3 1 0,-2 0-4 15,3-3-1-15,-3 0 0 16,3-4 0-16,-3-4 0 15,3 0 5-15,-1 2-6 16,-2-4 2-16,2 4 11 16,1 0-13-16,-3 0 0 15,0 0 0-15,3 4 6 16,-3 6 9-16,1 1 20 16,-1-4-26-16,-2-6-9 15,0-5 0-15,2 0 2 16,-2 0 4-16,2 4-5 15,-2 2 8-15,2-6-8 16,0 2 0-16,1-4 0 16,-3-6 0-16,2-2 0 15,-2-2 0-15,0-2 0 0,0 0 0 16,-2 0 6-16,2-2-1 16,0 2-6-1,0-4 2-15,-7-8-2 0,-2-4-9 16,-9-8-6-16,-2-12 1 15,-4 2-5-15,2-2-10 16,-3 8 11-16,4 3 12 16,2 7 0-16,3 6-4 15,1 0 9-15,-1 4 0 16,3 0 0-16,4 0 0 16,0 2 1-16,2 2 0 15,5 2 1-15,0 0 0 0,2 2 0 16,0-2 0-16,0-2 0 15,-2 4-1 1,-7-8 1-16,4 2 0 16,0-4-1-16,1 2 0 15,-2-2 2-15,1 0 4 16,-1 2-6-16,4 2 1 16,-4 0-1-16,6 2 1 15,-2 2-1-15,2 2-1 16,0 0 1-16,2 0 0 15,1 2-1-15,0-2-5 16,-1 2 0-16,4 8 6 16,9 6 0-16,6 14 5 0,8 6 1 15,-4 2-2-15,-2-2-4 16,0 1 0-16,-5-12 0 16,-3-3 5-16,1-8-5 15,-1-3 0-15,-1-5 2 16,4 0 10-16,0 0-12 15,-3-2 0-15,-1 0 1 16,-6-2-1-16,-1 2 6 16,0 0-5-16,0 2 0 15,-3-4-1-15,0 2 1 16,-1-4 3-16,-1 2-2 16,0-4 5-16,2-4 5 15,8-8 3-15,3-4-7 16,3-8-8-16,0-1 7 0,-4 4-6 15,-4-1 0-15,0 3-1 16,-1 3 1-16,-5 9-1 16,0 0-1-16,-4 4 0 15,2 0 0-15,0-3-7 16,1 0 7-16,-1-7-8 16,0-6 8-16,3 1-5 15,-3-2 6-15,1 0 1 16,-1 0-1-16,0 6 1 15,0-2-1-15,-2 8 0 0,0-2 0 16,0 6-2-16,0-4 2 16,0 6 0-1,0-2 0-15,0 2 0 16,2-2 0-16,3 0-1 0,-5 4 1 16,2 0 0-16,-2 4 1 15,0-2-1 1,-2 0 0-16,2 0-1 0,0 2-8 15,0-2 7-15,-5 0-5 16,5 2 5-16,0-2-8 16,-2 0-1-16,2 0 1 15,-9 5 4-15,-11 4 4 16,-11 1 2-16,-11 8-7 16,-5 0 1-16,-2-2 5 15,-5 0 1-15,1-2 1 0,1-4-1 16,-1 2 5-1,6-6-4-15,5 0 6 0,7 2-7 16,10-6 0-16,7 2-1 16,3-2 0-16,2 2 1 15,5-4 0-15,4 2 0 16,0-2 1-16,1 2-1 16,3-2 0-16,0 0 0 15,-2 0 1-15,2 0-1 16,0 0 2-16,0 0-1 15,0 0-1-15,0 0 0 16,2 0 0-16,-4 0-1 16,2 0 1-16,0 0-1 0,0 0 0 15,0 0 0 1,0 0 0-16,0 0 1 0,0 0-6 16,0 0-19-16,0 0-50 15,0 0-119-15,-41 16-492 16</inkml:trace>
  <inkml:trace contextRef="#ctx0" brushRef="#br0" timeOffset="144642.44">13273 9781 1151 0,'0'-2'237'0,"0"2"-139"0,-2-1-59 0,2 1 52 0,0 0-13 0,-2 1-46 0,4-1-32 0,-2 0-2 0,-2 4-4 0,2 6 6 0,0 3-1 0,0 5 1 0,0 1-1 0,0 7-2 0,-5 11 3 0,1 5 10 0,-5 14 1 16,-2 8 4-16,2 17-14 15,0 13-1-15,0 8-8 16,-4 2-23-16,2 0-77 16,-5-3 70-16,-2-3 32 15,1 4 5-15,-4 5-11 16,4-9-102-16,1-4 114 0,-1-12 25 16,5-6-24-1,3-15-2-15,5-14 1 0,4-8 0 16,2-11 0-16,0-6 29 15,0 0-29-15,0-2 1 16,1 4-1 0,-1-4-6-16,-2 0-16 15,2 1-19-15,-4-3 14 0,2-3 16 16,-5-1 11-16,1 2 0 16,0-3 10-16,2 2-10 15,-6-1 0-15,6 3-10 16,-2-1-8-16,2 2 2 0,-1 2-17 15,1-4-9 1,2 4 15-16,-2-2 9 0,2 2 2 16,-2-2 16-1,2 2 1-15,0 0 0 16,2 2 1-16,-2 0-1 0,2 1 0 16,-2-2 1-16,0 1-2 15,0-6-23-15,0 1-115 16,0-6-21-16,5 6-123 15</inkml:trace>
  <inkml:trace contextRef="#ctx0" brushRef="#br0" timeOffset="144800.91">13024 12128 39 0,'0'-2'523'0,"0"2"-344"0,2-4-106 0,-2 0-73 0,0 1-18 0,0 2-34 0,-2 1-107 0,2-3-165 0</inkml:trace>
  <inkml:trace contextRef="#ctx0" brushRef="#br0" timeOffset="144853.91">13019 12122 36 0,'0'0'500'0,"0"0"-341"0,0 1-159 15,-2 5-309-15</inkml:trace>
  <inkml:trace contextRef="#ctx0" brushRef="#br0" timeOffset="168387.49">14328 9200 1419 0,'-3'0'468'0,"6"-2"-359"0,-6 2-85 0,6 0 11 0,-3 0 59 0,0 0 19 0,0 0-16 0,0-2-19 16,0 2-9-16,0 0 36 16,0 0-45-16,-3 2-27 15,3-2-12-15,3 8-21 16,-3 12 17-16,4 14 7 15,0 14-24-15,3 11 39 16,-3 6-32-16,8 8-7 16,-1 9 1-16,4 8 11 15,5 4 19-15,-2 3-31 16,5-5 0-16,-6 2 11 0,1 5-11 16,-5 2-6-16,-2 4 0 15,-1-9 12-15,1-5-9 16,-5-13 3-1,-2-10 0-15,1-12 1 0,-2-6 0 16,-1-6 0-16,2 0-1 16,-2-5 1-16,5 3 5 15,-1-2-6-15,-1-4 0 16,2 2-1-16,-3-2 1 16,3 4 0-16,2-2-6 15,0 0 14-15,-2-2-3 16,-1-5-5-16,-2-2-1 0,1-4 0 15,-1-6 1-15,-1 0 0 16,1-7 0-16,-1 2 1 16,3-6 6-16,-2 6-7 15,3 0 0-15,-3 0 3 16,-1 4-1-16,2 0 7 16,-1 0-3-16,-2-2 0 15,0 0 16-15,0-8-21 16,1-2 15-16,-3 0 11 15,0-4-1-15,2 0-17 16,-4 4 2-16,2 2-10 16,0 4 41-16,0 0-42 15,0 4 0-15,2-8 9 0,-4 2 0 16,4-4 0 0,-2-2-9-16,0 0 14 0,0 0 1 15,4 2-15 1,-3 5-5-16,2 2 4 0,3 6 2 15,-4-3 0-15,2-1-1 16,-4 2 0-16,2-7 15 16,-2 4-15-16,0-5-5 15,0 5 5-15,2-3 2 16,-2 3-2-16,0 0 0 16,0 4 1-16,-2 2 4 15,0-2-5-15,-2 0-8 16,2-4 8-16,0-6 2 15,2 2 2-15,-4-6-4 16,1 2 0-16,-2 0 0 16,0 6 0-16,1 0-7 0,-2 2 7 15,-6 3-18-15,3-4 16 16,-4-1-37-16,-1-4-4 16,1-1 34-16,-5-6 9 15,1 3-9-15,-8-2 9 16,3-2 0-16,-7 0 1 15,-7 4-1-15,-4 4 0 16,-5 6 2-16,-1-4-2 16,1-3 0-16,1-2 14 15,-1-5-5-15,-2-8 24 16,0 3-26-16,1-5 2 0,1-7 35 16,-4 2-43-16,6-4 4 15,1-2-4-15,3-2 9 16,0 1 3-16,3 0-13 15,7 0 0-15,0 2 6 16,8 2-6 0,0 4-8-16,3 0 8 0,5 2 0 15,0-4 0-15,2-2-13 16,4-2 4-16,3-7 0 16,2-2 9-16,2-5-5 15,4-3 4-15,0-3 2 16,3 4 5-16,2-2-6 15,2 0 0-15,0-4 4 0,1 0-4 16,1-1 0 0,1 3 0-16,-2-2 1 0,-3 4 17 15,1-2-18-15,-4-2 0 16,-4-2 2-16,3-4-2 16,-1 0-2-16,-2 0-4 15,2-1 6-15,2 4 15 16,-2-2-15-16,3 3-3 15,1-2 2-15,-4 0 1 16,1 0 0-16,-2-2 0 16,-1-2 12-16,0-1-12 15,-2-5 0-15,-4-8 0 16,1-2 8-16,0 0-8 16,6 5-5-16,0 11 4 15,3 6 2-15,-1 8-1 16,-3 2 0-16,0 2 0 0,0 0 3 15,-2 4-3-15,2-2-1 16,3 0 1-16,2 0 0 16,0-3-1-16,-1 4 1 15,5-2-9-15,-4 1 9 16,4 4 0-16,-4 4 0 16,-3 2 0-16,0 4 2 15,-4-4 2-15,2 2-4 16,-2-2-1-16,0 6 1 15,0 2 0-15,3 6 0 16,-3 4 0-16,0 0 0 0,3 2-9 16,-1-4 9-1,0-4-19-15,2 0 19 0,-2-2 1 16,5 0 1 0,-5 4-4-16,0-2 4 0,2 2 5 15,-4 2-7-15,4 0-12 16,-4 4 12-16,0-3 2 15,2 2-2-15,2-3-2 16,3-5 2-16,-3 1 2 16,2 3-2-16,4-5-3 15,-1 0 3-15,-1-5 1 16,2 5 0-16,-4-1-1 16,1 4 7-16,-5 2 4 0,0 2-11 15,-2 3 0 1,0 0 7-16,0 0-7 0,0 0 0 15,0-2-1-15,0-3 2 16,2-2 22-16,0-1-23 16,-2-2-6-16,3 4 0 15,-1 2 6-15,-2 0 1 16,0 4-1-16,2-1 7 16,1-4-14-16,-1-1 7 15,2 0-6-15,-1-2 6 16,-1 0 0-16,2 2 9 15,-2 0-9-15,0 0 0 16,3 0-4-16,-5 2 4 16,2 2-12-16,-2 2 12 15,0 0 1-15,0 0-1 0,0 2-9 16,-2-4-38-16,2 2 28 16,0 0-65-16,-5 2-59 15,10 0-83-15,-3 8-47 16,3 4-53-16,-10 32-815 15</inkml:trace>
  <inkml:trace contextRef="#ctx0" brushRef="#br0" timeOffset="177120.55">20909 11105 1475 0,'0'0'345'0,"0"0"-214"0,-2 0-85 0,2 0 25 0,2 0 14 0,-2 0-28 0,0 0 12 16,3 0 0-16,-3 0-24 15,0 0 11-15,-3 0-43 16,3 0 77-16,20 4-28 16,-7 2 4-16,7 2 0 15,3 0-29-15,6-2 13 16,2 4-19-16,9-4-25 16,4 0 48-16,6-4-43 15,3-2-10-15,3-4 13 16,-1 0-2-16,1-4-6 0,-2-4-6 15,4 0 1-15,-2-4 13 16,1 2-14-16,1 2-5 16,-5 0 5-16,1 2 1 15,-8 2-1-15,2-2 0 16,-6 0 2-16,-5-2 5 16,-2-1-7-16,-9-1-6 15,-6-1 6-15,-2 1 1 16,-3-7 5-16,-1 2-6 15,-1-6 0-15,-3 1 3 16,1 0-3-16,-3 0-5 16,3 2 5-16,-4-2 10 15,-2 0-10-15,-1 0-1 16,0 0 1-16,-4 0 14 16,0 2-14-16,-4-2-6 0,0-1 6 15,-7 4 0-15,1-1 7 16,0 0-7-16,-4 1 0 15,3 1 6-15,-7 0-6 16,3 4-1-16,-6-2 1 16,4 4 4-16,-8 0 13 15,3 2-17-15,-5 0 0 16,-2-2 0-16,0 2 0 16,-5 0-9-16,1 0 8 15,-5 2-3-15,3 0 3 16,4 4 1-16,-3 0 0 15,3 0 6-15,4 0-6 0,-2 2-10 16,0 2 4 0,2 0 12-16,1-1 3 0,-4 2-9 15,1 1 0 1,-2 0-15-16,0 1 15 0,2 2 0 16,4-3 0-16,-1 0 6 15,2-3 0-15,-1 3-6 16,0 0 0-16,10 0 15 15,3 0-14-15,6 0-1 16,-3 0 0-16,5 0 1 16,0 3 1-16,-4-3-2 15,-2 4-3-15,-7 6-5 16,5-2 8-16,-9 2-1 0,0 4 0 16,-2-2 1-16,0 2 6 15,4 0-6-15,-4-4 0 16,3 4-4-1,-7 0 4-15,0 6-11 0,1 2 10 16,-3 2 2-16,0 2 1 16,5-2-2-16,1-4-12 15,8 2 4-15,3-4 2 16,4 0 0-16,3 7 0 16,1 3 6-16,2 2 13 15,0 4-13-15,2 4 0 16,0 0 0-16,0 2 6 15,-2 0-6-15,2-10 0 16,0-4 0-16,0-8 13 16,4-1-13-16,0-6 0 0,3 3 0 15,2-3 7-15,2 3-6 16,-2-4 1-16,1 0 13 16,2 0 5-16,-1-2-20 15,0 2 0-15,1-2 7 16,1 0 2-16,-4 0-8 15,2-4-1-15,3-2 10 16,3 0 23-16,0-2-18 16,6 0-13-16,-5 2 16 15,2-4-3-15,-2 2-15 16,2 0 0-16,0 0 8 16,4 0-2-16,1-2-6 0,2-2 0 15,4-2 1-15,-6-2 5 16,1 2-6-16,-6 2 0 15,0 0 0 1,-9 2 5-16,-2 2-5 0,-2-4-8 16,-2 2 8-16,-3 2 1 15,-2 0-1-15,0 0 0 16,0 0 0-16,0 0-21 16,-2 0-1-16,2 0-76 15,-5 2-127-15,5-4-253 16,-7-14-616-16</inkml:trace>
  <inkml:trace contextRef="#ctx0" brushRef="#br0" timeOffset="178886.18">20904 12230 1389 0,'0'-2'618'0,"0"2"-460"0,5 2-55 0,4 4-28 0,4 4 60 0,8 2-24 0,2 2-39 0,6-2 21 16,4 0-64-16,2-4 2 15,9-4 19-15,2-6-7 16,8-2-16-16,2-4-18 15,-2-6-3-15,8-2 17 16,-2-4-23-16,3-4 0 16,-1-2 6-16,0-4-6 15,-1 2 1-15,-3-4-1 16,0-4 0-16,-10 1 4 16,-1-5-4-16,-7-2-7 15,-4 4 7-15,-12-2 1 16,-3 4 14-16,-10 2-15 15,-5 0 0-15,-6-2-2 0,0-3 2 16,-4-2-7 0,-3 0 7-16,1-1-11 0,-4 6 10 15,-1 0-12-15,3 4 13 16,-2 6 2-16,2 2-2 16,-1 2-2-16,-7 1 2 15,3 2 0-15,-5-3 8 16,0 4-8-16,0-4 0 15,-2-1 19-15,3 5-19 16,-2-2 1-16,4 6 15 16,2-2-5-16,-1 4 22 15,4 2-33-15,-4 2 0 0,-1-4 18 16,-2 0-10-16,0 0-7 16,-5 0 2-16,-3-2 3 15,0 4 21-15,-6-2-27 16,0 6 1-16,-5 0-19 15,-6 0 18-15,-7 6 0 16,3 4-6-16,-6-2 10 16,3 2-13-16,2 2 9 15,0 2 0-15,3 4 4 16,-1 0-4-16,3 6-8 16,0 2 2-16,1 2 12 15,4 4-6-15,-3 0 0 16,4 5-4-16,0 2 3 0,0 2 1 15,5 5-9 1,-2 2 9-16,-1 4 0 0,1 4 9 16,0 0-9-16,4-2-9 15,0-2 9-15,10-3 0 16,0-7 6-16,7 0-16 16,4-4 23-16,-1 0-12 15,5 2-1-15,4 0-6 16,2 4 6-16,7 0 0 15,0 6 9-15,4 0-9 16,5 3 1-16,2-4 8 16,2 0-9-16,5-7 0 15,2-6 14-15,7-2-13 16,1-8 11-16,-1-4-9 16,7 0 13-16,-3-6 11 0,-1-4-27 15,-1 2 1-15,-1-4 3 16,-2-4-2-16,0 0-2 15,1-4 0-15,-1-6 9 16,-1 0 12-16,-1 2-21 16,-2-4-7-16,-8 4 7 15,-3-2 0-15,-5 4 1 16,-3 2-7-16,-1 2 12 16,-2 0-29-16,-5 2 23 15,0-2-82-15,-1 0-82 16,-1-6-172-16,14-24-296 15</inkml:trace>
  <inkml:trace contextRef="#ctx0" brushRef="#br0" timeOffset="195654.59">15488 5733 1832 0,'-2'0'302'0,"-1"0"-215"0,-3 0-69 0,4 2 75 0,-5-2-36 0,0 4-29 0,-2-4 28 16,-1 2-16-16,2 0 7 16,2-2-8-16,-1 2-33 15,3 4 31-15,-3 8-37 16,-7 14 13-16,6 14 31 16,-1 8-7-16,7 2-14 0,6 0-23 15,11-7 13-15,8-9-5 16,6-9-8-16,6-10 0 15,6-11 6-15,-1-14 0 16,-2-12-1-16,-1-8-5 16,-3-11 0-16,-7-5-5 15,-1-6 5-15,-7-2-6 16,-9 8 6-16,-7 0 15 16,-10 4-8-16,-13 6-7 15,-5 2 12-15,-6 10-37 16,-5 9 25-16,-1 12-60 15,-1 6-47-15,3 12-91 16,-26 47-177-16</inkml:trace>
  <inkml:trace contextRef="#ctx0" brushRef="#br0" timeOffset="196170.46">15930 5727 1668 0,'0'0'597'0,"0"0"-500"0,2 2-95 0,0 2 8 0,2 10 29 0,7 12-4 0,3 4-13 0,-1 8-5 0,1-6-16 16,-8-6 34-16,3-8-35 16,-7-10 1-16,-2 1 31 15,0-9-5-15,0 0 24 16,-2-9 22-16,-5 0-11 15,3-12-19-15,2-5-32 16,0-8-10-16,4-4 23 16,9-2-24-16,4 1-14 15,5 3-1-15,5 11-9 0,2 7 24 16,-9 10-13-16,6 12-14 16,-4 11 19-16,3 8 8 15,0 4 0-15,2 2 0 16,-4-1 1-16,-4-4-11 15,-3-4-4-15,-6-4-151 16,-1-8-88-16,9-4-241 16</inkml:trace>
  <inkml:trace contextRef="#ctx0" brushRef="#br0" timeOffset="196604.39">16393 5636 1650 0,'0'0'455'0,"0"0"-401"16,4 3 26-16,1 3 86 16,1-5-19-16,2 2-42 15,7-2-21-15,-2-1-30 16,3 0 20-16,1-4-46 15,1-1-11-15,3-4 7 16,-4 0-6-16,-1-4-8 16,-1 2-10-16,-3-4 11 0,-6 4-16 15,-1 0 5-15,-3 3-24 16,-7 4 15 0,-1 2-31-16,-6 4-10 0,-7 8 49 15,-6 11 1-15,-6 7 0 16,0 9 0-16,10 3-18 15,13 1 12-15,8-5 6 16,10-8 0-16,9-4 0 16,12-8 7-16,4-4 20 15,7-10-27-15,3-2 1 16,-3-8-2-16,-4-6-4 16,-5-4-142-16,39-48-381 15</inkml:trace>
  <inkml:trace contextRef="#ctx0" brushRef="#br0" timeOffset="197320.73">15529 5957 1834 0,'2'-2'534'0,"4"-4"-441"0,3-2-50 0,16-4 50 0,19-6-6 0,26-4 33 0,16-2-42 15,21 0-54-15,2 0 23 16,5 0-34-16,-7 0-13 16,-7 2-8-16,-8 2-112 15,-15 4-106-15,55-10-357 16</inkml:trace>
  <inkml:trace contextRef="#ctx0" brushRef="#br0" timeOffset="197504.07">15918 6050 2345 0,'2'0'301'0,"4"2"-226"15,6 2-43-15,15 1 1 16,13 0 51-16,16-5-23 16,15-5-17-16,7-4-34 15,4-11-10-15,-1-6-99 16,101-81-543-16</inkml:trace>
  <inkml:trace contextRef="#ctx0" brushRef="#br0" timeOffset="199637.6">17345 4405 1650 0,'-8'0'269'0,"2"0"-209"0,-7 0 45 0,-6 2 0 0,-3 0-12 0,-5 2-36 0,-5 6 4 16,-7 10 49-16,-3 14-35 16,-3 9-2-16,5 5-31 0,11 6-25 15,9-8-7-15,15-10-10 16,15-6 0-16,9-8 8 16,8-8 1-16,11-12-8 15,7-12 11-15,9-16-6 16,-1-10 15-16,0-12-21 15,-3-4 0-15,-11-5 7 16,-5 3-5-16,-7 0-2 16,-11 2 6-16,-5-2 5 15,-11 4 25-15,-8 2-24 16,-1 8-6-16,-3 4 21 16,-2 8 9-16,5 6-8 15,3 8 19-15,1 5-37 0,3 5 10 16,2 7-20-16,0 7-50 15,2 22 40-15,5 20 10 16,3 20 0-16,9 8 0 16,3 2 6-16,6-7-3 15,7-7-3-15,-4-14-22 16,2-12 13-16,-2-14 7 16,-2-10-7-16,-3-10-15 15,3-8-3-15,0-8 12 16,-2-8 11-16,-2-6-7 15,-3-2 11-15,-7-4 9 16,-3-8-9-16,-7 0-5 16,-5-3-28-16,-3 5 24 0,-1 6-5 15,-1 6 1-15,-2 8 13 16,3 8 6-16,0 4-6 16,-1 6-15-16,-1 10 8 15,-4 6-10-15,4 12 17 16,4 3-16-16,6 1-8 15,12-7-11-15,6-4-2 16,5-5-7-16,4-10-7 16,2-10 41-16,6-6-7 15,-2-8 2-15,3-4 15 16,-7-6 3-16,-4-9 20 16,-2 1-7-16,-8-5 19 15,-9 0 41-15,-1-1-26 0,-7 8-8 16,-2 4 3-1,-2 12-14-15,-2 8-31 0,-1 6-12 16,3 8-25-16,-2 10 16 16,2 6 9-16,2 10-65 15,8 1-20-15,6-6-4 16,10 0 8-16,5-7-16 16,0-7 11-16,-2-6 98 15,-2-8-7-15,2-2 7 16,-8-9 10-16,-1-8 1 15,2-7 4-15,-9-5-2 16,0-2 4-16,-2-4 49 16,-2 2-30-16,-2 0-21 15,-1 6-10-15,0 4-4 16,3 6-2-16,7 10-3 0,-2 4-40 16,5 10 44-1,2 12-6-15,1 6 6 0,3 12 13 16,2 4-1-16,-4 0 23 15,0-6 1-15,-4-3-35 16,-5-9 77-16,-6-3-42 16,-2-6-24-16,-1-9-6 15,-3-3 2-15,0-1 89 16,-3-4 11-16,-1-6-58 16,-2-3 2-16,1-8-47 0,3-4-5 15,6-10-17 1,12 1-44-16,10-4 4 15,10 6-12-15,3 8 0 0,-2 6 68 16,-6 14-10-16,-4 6 2 16,-1 6 8-16,-8 10-9 15,-5 6 4-15,-1 2 6 16,-10-2 0-16,-2-2 10 16,0-6-9-16,0-10 11 15,-2-2 29-15,2-2-1 16,-2-4 52-16,2-4-25 15,0-6-67-15,2-8 0 16,2-10-3-16,9-2-9 16,10-8-25-16,4 4-37 0,6 0 35 15,0 6-27-15,-6 12 32 16,-2 10 26-16,-8 8 8 16,2 10 2-16,-3 12-2 15,-1 8 7-15,3 0 2 16,-1 0-9-16,8-4-1 15,2-4 1-15,0-4 7 16,2-8-6-16,2-2 13 16,-4-8-14-16,1-6 37 15,1-2-28-15,-2-8 0 16,-3 0 14-16,-3-4-2 16,-4-6-3-16,-3-2 10 15,-5-4-8-15,-3 0 25 16,-3-4-38-16,0 6-5 15,-3 2 13-15,0 6-9 16,0 9 4-16,0 3 14 0,0 8-23 16,0 4-1-16,4 12-12 15,0 8 0-15,5 12 12 16,2 9 0-16,11 1 7 16,-4-8-7-16,5-4-52 15,-6-6 16-15,-5-12-86 16,1-4-184-16,-5-34-452 15</inkml:trace>
  <inkml:trace contextRef="#ctx0" brushRef="#br0" timeOffset="199820.66">19369 3840 2459 0,'0'0'303'0,"0"0"-230"0,0 0 34 0,0 0-67 0,2 0-40 0,6 2-12 16,9-2-126-16,8 4-232 15,70 8-427-15</inkml:trace>
  <inkml:trace contextRef="#ctx0" brushRef="#br0" timeOffset="200655.64">19868 4155 1053 0,'0'2'1175'0,"3"-2"-1075"0,1 4-16 16,3-1 102-16,2 1-69 15,7-1-27-15,1-3-24 16,8-8-19-16,1-2 14 15,3-6-32-15,-2-7-22 16,-8 1 32-16,-2 4-33 16,-9 0-5-16,-8 4-1 15,-6 9-21-15,-10 5-14 16,-6 7 25-16,-11 13-6 0,-2 7 15 16,2 6-52-1,18 0-47-15,9-3-7 0,12-2 7 16,9-10 47-16,10-2 31 15,8-8 20-15,8-8 2 16,1-6 1-16,2-6 0 16,-1-6-2-16,-7-6 2 15,-5-2 35-15,-4-4-11 16,-12-1 4-16,-1 2 22 16,-10-2-20-16,-4 1 2 15,-4 6-21-15,-3 8-4 16,0 4 20-16,3 6-11 15,4 4-17-15,0 2 7 16,2-2-7-16,0 4-13 16,3 0 7-16,4 2 6 15,-1 8 1-15,3 2-1 0,3 8 0 16,-3 5 0-16,3 5 1 16,-6 1-1-16,-1 2 0 15,3 1-5-15,-10-4-11 16,0-6-7-16,-10-6-37 15,3-6-6-15,-1-6 14 16,-2-4 31-16,2-2 21 16,-1-6 0-16,5 0 45 15,-4-2-34-15,8 0 1 16,0-6-2-16,3 4-10 16,2-8-1-16,3-2-5 0,7 0-43 15,1-5-1-15,9 0-44 16,0-5 4-16,6-1 36 15,-5 3 24-15,-4 5 3 16,-5 6 27-16,-9 7 0 16,-8 6 34-16,-2 2-26 15,-2 0-7-15,-1 2 44 16,-4-2 3-16,4 0-11 16,1 2 17-16,2-4-10 15,2 2 19-15,2 0-42 16,-2 0-21-16,2 0-8 15,0 0-13-15,-2 0-93 16,0 2-108-16,-24 16-138 16</inkml:trace>
  <inkml:trace contextRef="#ctx0" brushRef="#br0" timeOffset="201774.51">18762 4802 1477 0,'0'0'619'0,"0"0"-514"0,-4 3 36 0,4-3 65 0,4 1-77 0,-2 11-51 16,4 8-12-16,5 15 67 15,5 13-43-15,-3 14-48 16,1 4 8-16,1 2-22 16,3 6-11-16,0-5-17 15,2-5 9-15,-5-10 4 16,3-10-13-16,-5-10 0 15,1-10 2-15,-1-8-2 16,-3-6 0-16,-2-6 0 16,1-4-38-16,0-4 23 0,2-6-93 15,-2-4-58 1,-3-4-37-16,-3 0-19 16,-8 2 38-16,-1 0 31 0,-7 4 27 15,-8 8 70-15,-1 4 1 16,-5 8 17-16,-2 0 37 15,0 4 1-15,3 4 15 16,6-4 91-16,9-6 44 16,3-2 38-16,10-2 13 15,1-2-74-15,4 0-53 16,4 2 26-16,2-2 10 16,7 2-26-16,5 0-35 0,2 0 28 15,0-2-64 1,2 4-4-16,-8 0 3 0,0-2-11 15,-6 2 11 1,3-4-12-16,-9 2 1 16,0-2 2-16,-4-2-3 0,-3 0-17 15,0-4 11-15,0-6-10 16,0-6-17-16,0-2-17 16,5-8-8-16,-5-4 52 15,-2-4-45-15,0 2-14 16,-4 8 14-16,-1 9-31 15,1 12-58-15,-7 9-181 16,-42 38-382-16</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11T03:38:32.488"/>
    </inkml:context>
    <inkml:brush xml:id="br0">
      <inkml:brushProperty name="width" value="0.05292" units="cm"/>
      <inkml:brushProperty name="height" value="0.05292" units="cm"/>
      <inkml:brushProperty name="color" value="#FF0000"/>
    </inkml:brush>
  </inkml:definitions>
  <inkml:trace contextRef="#ctx0" brushRef="#br0">10025 9128 1557 0,'0'0'326'0,"-2"0"-118"0,0-2-91 0,2 4-9 0,0-4-15 0,0 2 9 0,0 0 6 0,0 0-30 0,0 0-7 0,0 0-31 16,0 0 7-16,0 0-22 16,0 0 5-16,0 0-4 15,0 2-7-15,0-2-2 16,0-2-1-16,2 2-14 15,-2 0 4-15,0 0-6 0,2 0 0 16,0 0-17 0,7-2 5-16,5 0 12 0,3-5 13 15,14 6-13 1,4-2 0-16,9 2 1 0,4-1 5 16,10-2 1-16,11-7-5 15,9 4-1-15,9-10-1 16,5 4 0-16,6-1 0 15,4 0-6-15,1-1 5 16,8 3-7-16,7 0 8 16,67-6-1-16,16-4-7 15,3 0-1-15,-72 12-3 16,-10-8 2-16,-6 6 8 16,-60 4 2-16,-4 4 1 0,-3-2 5 15,55-4 0 1,-6-2 0-16,-4 2-6 15,-5-2 1-15,-4 0-1 0,-6 0 0 16,2 4 0-16,-6-2 1 16,-6 0 0-16,-9 4-1 15,-10-4 1-15,-13 4 6 16,-12 2-6-16,-7 0-1 16,-9 4 2-16,-2 0-2 15,-3 0 0-15,-4 0 0 16,3 0 0-16,-6 0 0 15,3 0 6-15,3 0-3 16,-2-3-3-16,9 3 0 16,1 3 2-16,-1-3-2 0,9 0 1 15,-6-3 4-15,0-2-4 16,5 3 0-16,-9 0 0 16,0 0 0-16,-5 2-1 15,-2 0-2-15,-2-3-10 16,-2 6-51-16,-4 3-153 15,-65 38-405-15</inkml:trace>
  <inkml:trace contextRef="#ctx0" brushRef="#br0" timeOffset="1216.83">10102 9513 1239 0,'-2'-2'277'0,"2"2"-128"0,0 0-29 0,0-3-42 0,0 3-26 0,0 0-14 0,0 0 17 0,2 0 7 16,1 0-8-16,4 3 7 15,4-3 23-15,7 0 8 0,11 0-20 16,15 0-21-16,16-6-18 16,27-9-2-16,87-12-11 15,62-19-7-15,16-8 16 16,-89 15-22-16,-7 9-7 16,0 0 1-16,-18-2-1 15,5 8 0-15,-14 2 12 16,-9 5 3-16,-64 6-13 15,-3 1 16-15,-4 2 4 16,47-6-1-16,-16-1 0 16,-22 8 5-16,-18 0-7 15,-19 2-5-15,-11 3 1 16,-10 2 21-16,-2 0 13 0,-2 2 4 16,2-1-20-1,0-1-12-15,-2 4-20 0,2-1 17 16,2-3-10-16,0 1 1 15,-2-1-8-15,2 0-1 16,0 0 2-16,2 0-2 16,-2 0-6-16,0-1-3 15,0 1-9-15,2 0-20 16,-2 0-35-16,-2 1-79 16,-6 8-86-16,-61 41-298 15</inkml:trace>
  <inkml:trace contextRef="#ctx0" brushRef="#br0" timeOffset="5767">9479 7082 651 0,'0'0'1006'0,"0"0"-833"0,0-2-107 0,0 4-24 0,0-4 30 0,0 2 25 0,4 0-16 0,3-2 14 0,4-2-28 15,14-4 22-15,8 1-11 16,12-8-14-16,13 5-31 16,6-2-12-16,10 2-4 15,6 2-2-15,0-2-14 16,0 2 5-16,-6 0-6 0,-5-4 0 16,-7 4-6-16,-10-2-4 15,-12 4-53 1,-11 4-81-16,-4 0-53 0,-13 4-59 15,-5 4-19-15,-36 22-301 16</inkml:trace>
  <inkml:trace contextRef="#ctx0" brushRef="#br0" timeOffset="5999.56">9552 7265 1685 0,'5'-2'320'16,"15"-3"-211"-16,18-4 23 0,22-7 50 16,30-6-4-16,76-18-46 15,42-7-37-15,10 5-31 16,-82 19-32-16,-12-4-19 16,-66 13-11-16,-6 4-2 15,-8 0-11-15,48-6-66 16,-12 2-74-16,-13 8-164 15,49 0-224-15</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11T03:39:38.923"/>
    </inkml:context>
    <inkml:brush xml:id="br0">
      <inkml:brushProperty name="width" value="0.05292" units="cm"/>
      <inkml:brushProperty name="height" value="0.05292" units="cm"/>
      <inkml:brushProperty name="color" value="#FF0000"/>
    </inkml:brush>
  </inkml:definitions>
  <inkml:trace contextRef="#ctx0" brushRef="#br0">6986 10267 992 0,'-5'-27'219'0,"1"-5"-159"0,-3-27-43 0,-6-8-5 0,0-3-2 0,-1-2-8 0,-1 8 5 0,1 16 11 0,-1 16 24 0,-4 14-7 16,0 14-35-16,-4 5-6 16,-4 11-1-16,3 12-38 15,-3 8-116-15,-11 81-220 16</inkml:trace>
  <inkml:trace contextRef="#ctx0" brushRef="#br0" timeOffset="4788.41">9414 5811 980 0,'0'-4'0'0,"0"4"-39"0,-24 6-297 0</inkml:trace>
  <inkml:trace contextRef="#ctx0" brushRef="#br0" timeOffset="19864.84">15922 7612 607 0,'0'2'363'16,"0"-4"-220"-16,0 2-5 15,-2 0 6-15,2 0-29 16,0 0-52-16,0 0 36 15,0 2-43-15,-2-2 34 16,2 0-33-16,0 0 13 0,0 0-17 16,0 0 17-1,0 0-37-15,0 0-19 0,0 0-7 16,0 0-7-16,0 0 6 16,0 0-4-16,-4 0 17 15,4 0-1-15,0 0 17 16,0 0-8-16,0 0 1 15,0 0 7-15,0 0-16 16,0 0 4-16,0 0-23 16,0 0 7-16,0 0 4 15,0 0-11-15,0 0 0 16,0 0 0-16,-11 8 1 16,6-4-1-16,-1-2 6 15,1 2-5-15,0 0 6 16,1 0 13-16,-2 0-4 0,1 0 10 15,2-4-11-15,2 2-14 16,1 0 5-16,-3-2-6 16,3 2 0-16,3-2 7 15,-3 0-6-15,1 0 0 16,2 0-1-16,-1 2 15 16,5 0 3-16,-1 2 0 15,4 2 6-15,5-2-5 16,4-2-5-16,4 2-4 15,6-2 5-15,2-2-14 16,6 0 5-16,5-2 9 16,4-2 1-16,3 0 1 15,2-2-11-15,3 0 1 16,2 4 5-16,-5-2-11 16,-2 2 5-16,0-2 0 0,-1-2 8 15,0 2 1-15,-6 0 6 16,-2 0-8-16,-2 0 4 15,-5 0-16-15,-1-1 5 16,-3 4-6-16,0-1 1 16,-2 2-1-16,-6 0 0 15,2-2 0-15,-5 2 8 16,-1-2-7-16,-1 2 8 16,-5-2 0-16,5 2-1 15,-5-2-1-15,3 2-1 16,-1-2-5-16,1 0 0 15,-3 2 0-15,1-3 5 16,2-1-6-16,-3 4 1 16,3 0-1-16,1 0 1 15,2-1 0-15,2-1 1 0,1 0 5 16,2 2-6 0,0-2-1-16,1-1 0 0,-6 2 1 15,1 1-1-15,-5-3 0 16,-1 3 0-16,-6 0 0 15,1-1-1-15,3 1 2 16,-4 0-1-16,0 0 0 16,-1 0-1-16,-3 0 1 15,2 0 0-15,-2 0 6 16,2 0-6-16,-2 0-7 0,-2 0 7 16,0 1 0-16,0-2-1 15,4 1 1-15,2 0 1 16,-1 0-1-16,-1 0 0 15,0 1 1-15,2-1 6 16,-2 0-7 0,-2 0-6-16,2 0 6 0,-1 0 1 15,1 0-1-15,2 3 0 16,-1-2 0-16,4 2 0 16,2-1 0-16,3 0-8 15,3 0 8-15,2-1 1 16,2-1-1-16,2 4 0 15,-1-1-2-15,-1-1-4 0,-2-2 5 16,1 2-8 0,0 0 8-16,2-2-11 0,1 2 1 15,2 0 4-15,4-2 5 16,6 2-4-16,5 1 5 16,5 2-5-16,-3-3 6 15,-6 0-2-15,-7-2 2 16,2 2 0-16,2 0-1 15,-2 2-12-15,-4-3-5 16,0 2 12-16,0-1 5 16,0 4 0-16,2-4 0 15,-8 0 1-15,0 0 2 16,-1-2-2-16,2 0 0 16,12 2 0-16,6 0 0 15,4 0 0-15,5 2 0 0,-2 0 0 16,-2 0 1-16,-1-2 0 15,-1 0 4-15,1-2-5 16,0 2 0-16,1 0 1 16,-5 2-1-16,3 0 1 15,-3-2-1-15,0 4 1 16,1-4 0-16,5 0-1 16,0-2 7-16,3 2 1 15,-4-2-7-15,2 0 5 16,-5 0 9-16,1-2 2 15,-1 4-11-15,1-2-6 16,-2 2 6-16,4 0-5 16,2-2 1-16,-2 2-1 15,6 0 0-15,0-2 1 0,9 0-1 16,-3 0 0-16,-1-2 13 16,7 0-14-16,-7 2 6 15,-5-2 0-15,-3 0-6 16,4 0 0-16,-5 0 1 15,0 0 0-15,2 2-1 16,2-4 0-16,-2 2 1 16,5 0-1-16,-6-2 0 15,0 0 0-15,-9 0 5 16,-1 0-4-16,-13-2-1 16,-3 4 0-16,-4-2 0 15,-2 2 1-15,2 0-1 16,-3 0 0-16,7 0 1 0,-1 0 0 15,7 0 0 1,4-2 0-16,4 4 20 0,-5 0-9 16,0-2-11-1,-3 0 16-15,0-1-7 0,3 2-8 16,13 1 5-16,0 1-1 16,4 2 0-16,-9-1-4 15,-5-2-1-15,-7-2 13 16,-3-2-4-16,3 2-1 15,0-2-7-15,-5 2 4 16,0-2 1-16,-7-1 1 16,1 4-7-16,-5-1 5 15,-3 2 3-15,-4 0-3 0,-2 0 7 16,-2 0 1 0,0 0 4-16,2 0-2 0,-2 0 1 15,0 0-4-15,0-2-4 16,0 2-8-16,0 0-1 15,0 0 0-15,0 2-1 16,-2-2-10-16,-2 0-49 16,-10 3-102-16,-24 10-365 15,-172 29-1533-15</inkml:trace>
  <inkml:trace contextRef="#ctx0" brushRef="#br0" timeOffset="21632.26">3399 8653 1305 0,'-2'0'185'15,"2"0"-109"-15,0 0 43 0,-2 0-10 0,2 0-10 0,0-3-6 0,0 3 18 0,0-1-10 0,0-2 5 0,0 3-5 0,0 0 7 0,0 0-39 16,0-1-8-16,0 1-2 15,0 0-20-15,2 0-14 16,0 0-2-16,0 0-13 16,7-5-1-16,11 3 2 15,11-1-1-15,13-1 5 16,14-3-14-16,5-3 7 16,10 2 1-16,7-2-8 15,8-2 9-15,5-4-1 16,13 0 3-16,6-2-1 15,4 0-11-15,-3 0 8 16,-9 4-7-16,-11-2 0 16,-11 2 0-16,-12-2-1 0,-21 2 0 15,-11 6 2-15,-21 2-1 16,-8 4 18-16,-9 2 23 16,0 0-3-16,-5 0-13 15,3 0-11-15,0 0-6 16,0 2 0-16,0-2-9 15,2 2 6-15,0-2 0 16,-2 2-6-16,2-2 0 16,0-2-9-16,-5 6-36 15,-1 2-72-15,-10 12-184 16,-34 44-392-16</inkml:trace>
  <inkml:trace contextRef="#ctx0" brushRef="#br0" timeOffset="35233.18">20283 9960 75 0,'-2'-4'1144'0,"2"2"-938"0,-2-2-113 0,-3 2-42 0,5 0 48 0,-2 0-21 0,2 0-3 0,0-2 13 0,0 2 20 0,0-2-22 0,0 2-35 0,0-2-9 15,0 2-14-15,0 2-1 16,0 0 12-16,7 0-10 16,-1-2 7-16,12-1-14 15,10 2 26-15,11-1 5 16,7 2-14-16,2 0-3 0,2-2-2 15,0 2-13 1,-1 0-4-16,4-2-1 0,-6 0 1 16,-5 2 5-1,-9-2-11-15,-14 2-4 0,-9-2-6 16,-5 2 5-16,-8 0-6 16,3 0-1-16,-2 0-6 15,0 0-7-15,0 2-20 16,-4-2-16-16,-7 2-14 15,-12 2-17-15,-8 0 9 16,-5 2-12-16,1 4 18 16,-2-2-9-16,-3 4-3 15,1-2 31-15,3 0 10 16,9 0 26-16,14-4 10 16,8-2-7-16,11-2 8 15,12 4 20-15,11-2 31 0,13 0 18 16,9 0-14-16,5 2-26 15,-1-4-17-15,-2 6-11 16,-1-6-1-16,-11 2 0 16,-7 2-141-16,-17 10-351 15</inkml:trace>
  <inkml:trace contextRef="#ctx0" brushRef="#br0" timeOffset="37083.11">8599 10986 1402 0,'0'-1'700'0,"2"1"-580"15,5-2-104-15,8 2-7 0,12 0-3 0,6 2-5 0,6-1-1 0,5 2 1 0,10 1-1 16,6 2-12-16,13 10-152 15,123 56-133-15</inkml:trace>
  <inkml:trace contextRef="#ctx0" brushRef="#br0" timeOffset="37284.5">10133 11037 1969 0,'-2'-2'364'0,"0"2"-254"16,-2-2-85-16,6 2-25 15,-2 0-8-15,0 2-11 16,2-2-5-16,2 4-41 0,6 1-107 16,-1 6-128-1,-13 11-617-15</inkml:trace>
  <inkml:trace contextRef="#ctx0" brushRef="#br0" timeOffset="39232.75">9871 12184 1584 0,'-2'0'274'0,"2"0"-184"0,-2-2-54 0,2 2-1 0,0 0 13 0,0 0-6 0,2 0 6 0,-4 0 6 0,4 0-12 16,-2 0 6-16,0 0 3 0,2 0-23 16,0 0-13-1,5 2-13-15,9 0 13 0,13-1 19 16,9 6-7-16,8-7-4 16,8-3-13-16,4-2 8 15,2-8-4-15,0 2-8 16,0-4 1-16,-4 0 7 15,-10 6-8-15,-8 0-6 16,-15 5-1-16,-13 4-1 16,-10 0-19-16,-13 5-31 15,-18 8-20-15,-16 6-72 16,-12 0-30-16,-9-3 90 16,4-2 67-16,3-6 17 15,9 0 1-15,2 4-1 16,15-4-6-16,6 0 5 0,15-4 1 15,5-2-6 1,18-2-62-16,13-2 20 0,15-2-64 16,101-24-371-16</inkml:trace>
  <inkml:trace contextRef="#ctx0" brushRef="#br0" timeOffset="42485.98">11834 13593 1454 0,'0'0'237'0,"0"-2"-123"0,0 2 3 0,0 0-39 0,0 0 24 0,0-2-13 0,3 2 20 0,-3-2-17 0,2 2-10 16,-2 0-17-16,0-1-20 15,2 1-14-15,0-3-7 16,11 2-9-16,12-4 6 16,20 1 0-16,19 0-13 15,14-1-7-15,11-2 6 16,9-1-6-16,5-2-1 16,6 2-1-16,2-4 0 0,-6 0 1 15,2-4 1 1,-7 6-1-16,-2-4 0 0,5 6 0 15,2 6 0-15,1 2 0 16,-1 0 12-16,-13 4-10 16,-15-2-1-16,-19-2 1 15,-22-2-1-15,-16 0 1 16,-11 0 17-16,-5 2-4 16,-6-2 15-16,2 4-7 15,-2-2 1-15,0 2-17 0,-1 0 1 16,1-2-2-1,2 2-5-15,-2-2-1 0,2 0 2 16,0 0-2-16,0 0 8 16,0 0-8-16,0 0-2 15,2 0 1 1,-2 0 1-16,0 2 1 0,0-2-1 16,0 0 0-16,0 0 1 15,-2-2 0-15,2 2 0 16,0 0 1-16,0 0 7 15,0 0-9-15,0 0 0 16,0 0 0-16,0 0-1 16,0 0 1-16,0 0-7 15,0 0 6-15,0 0 1 16,0 0 0-16,0 0 0 0,0 0 1 16,0 0-1-1,0 0 1-15,0 0 0 0,0 0 0 16,0 0 7-1,0 0-8-15,0 0-2 0,0 0 2 16,0 0-1-16,0 0 1 16,0 0 0-16,0 0-2 15,0 0 1-15,0 0 1 16,0 0 0-16,0 0 0 16,0 0 9-16,0 0-9 15,0 0-1-15,0 0 0 16,0 0 0-16,0 0 1 15,0 0 0-15,0 0 0 16,0 0-8-16,0 0-34 16,-8 10-81-16,-4 2-104 0,-42 32-289 15</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11T03:40:38.922"/>
    </inkml:context>
    <inkml:brush xml:id="br0">
      <inkml:brushProperty name="width" value="0.05292" units="cm"/>
      <inkml:brushProperty name="height" value="0.05292" units="cm"/>
      <inkml:brushProperty name="color" value="#FF0000"/>
    </inkml:brush>
  </inkml:definitions>
  <inkml:trace contextRef="#ctx0" brushRef="#br0">6034 8921 1207 0,'0'0'279'0,"0"0"-184"0,-2-2-67 0,2 2 8 0,0 0 44 0,0 0 4 0,0 0-2 16,0 2 1-16,0-2 26 0,0-2-16 15,-2 2-33 1,2 0 8-16,0 0 1 0,0 0-11 16,0 2 1-16,-2-2-17 15,2 0 0-15,0 0-15 16,2-2 13-16,0 2-7 15,-2 0-10-15,4 0-11 16,8-4 3-16,10-2 10 16,9-4 5-16,10-2-7 15,1-2-22-15,-9 4 10 16,0 0-10-16,-4 2-1 16,-13 4 0-16,-3 2 0 15,-8 2-11-15,-8-2-34 16,-5 6-40-16,-9 4-56 15,-18 6 60-15,-11 10-51 16,-10 0 34-16,-4-2 73 16,2-2 16-16,9-4 9 0,11-4 9 15,16-5 6-15,10-3 19 16,15-7 17-16,1 3-16 16,10-4 16-16,6-4 24 15,13-6 9-15,14-2-23 16,7 0-38-16,1 0-4 15,-4 4-8-15,-6 4 5 16,-9 2-2-16,-18 2-14 0,-7 4-17 16,-9 4-71-16,-9 8-29 15,-7 8-93-15,-50 48-352 16</inkml:trace>
  <inkml:trace contextRef="#ctx0" brushRef="#br0" timeOffset="1178.1">7981 8815 700 0,'0'0'644'0,"0"0"-527"0,-2-2-33 0,4 2 93 0,-4 0-56 0,2 0-13 0,0 0 23 0,0 0-55 0,0 0 7 0,2-2-14 0,-2 2 3 16,0 0-21-16,0 2-2 15,0-2-19-15,0 0-10 16,0 0 8-16,0 0-7 16,0 0 8-16,3 0-22 15,4-2-5-15,-1 2 17 16,9-4-13-16,1 2 0 15,3 0-5-15,-6 0 0 16,0 0 5-16,0 0-5 0,-6 2 0 16,-3 0 0-16,-2 0-1 15,-2 0 0-15,-2 0-4 16,-2 2-25-16,-11 6-16 16,-8 6 44-16,-12 2-20 15,-6 2 12-15,3-4 7 16,7-4 2-16,14-4 3 15,7-4-3-15,10 0 11 16,2-4 8-16,6 0-13 16,9-4 21-16,14-2 12 15,17-4-4-15,10-2-26 16,-3-2 2-16,-2 4-11 16,-8 2-1-16,-7 4-1 15,-9 4-85-15,-14 4-211 16,-19 32-290-16</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11T03:40:51.524"/>
    </inkml:context>
    <inkml:brush xml:id="br0">
      <inkml:brushProperty name="width" value="0.05292" units="cm"/>
      <inkml:brushProperty name="height" value="0.05292" units="cm"/>
      <inkml:brushProperty name="color" value="#FF0000"/>
    </inkml:brush>
  </inkml:definitions>
  <inkml:trace contextRef="#ctx0" brushRef="#br0">14690 2370 1650 0,'0'0'212'0,"0"0"-167"16,1 2-14-16,-1-2 19 0,0 0-37 0,7 0-1 0,-1 2 20 0,9-2 22 16,12 2-17-16,8-2 31 0,6-2-26 15,-1 2 18-15,2-2-33 16,-6 2-3-16,-2 0 13 15,-1 0-7-15,-7 2-13 16,-3 2 7-16,-7 0-2 16,-10 0-22-16,-6-2-1 15,-14 2 1-15,-3 6 15 16,-14 6-14-16,-11 2 20 16,-8 0-4-16,1-8-11 15,5-2 3-15,8 0 10 0,10-6-8 16,12 0-4-1,7 0-1-15,7-4-5 0,2 2-1 16,3 0-23 0,9-2-143-16,61-8-379 0</inkml:trace>
  <inkml:trace contextRef="#ctx0" brushRef="#br0" timeOffset="4818">11903 5198 1375 0,'-2'0'344'0,"4"0"-263"0,-2 0-66 0,0 0 21 0,0 0 4 0,0 0-16 0,2 0-1 0,-2 0 4 0,5 1-2 15,-3 3 1-15,4-1-1 16,2 2 26-16,-2 4-21 15,5-2-7-15,-2 5 19 16,5 1-18-16,1 2-8 16,1 0-4-16,4 1 8 15,4 0 14-15,3-6-11 16,2 4-7-16,4-8 16 16,0-2-13-16,2-6 32 15,-4 0-9-15,-2-4-13 16,2-3 7-16,-1 2-27 0,-7-4 16 15,-1 2-14 1,-2-1 4-16,0-3 13 0,-4 4-4 16,-1-5-3-16,4 0-1 15,-4-3 10-15,1-2-9 16,3-3-12-16,0-3-9 16,3 3 1-16,-5 2-1 15,4 0 0-15,-1 2 0 16,0-2 0-16,-2-2 1 15,3-2-1-15,-2 2 1 16,-3-2 11-16,1 2-12 16,-1 0 1-16,-3-2 0 15,1 2-1-15,-1 0 0 0,2-2 6 16,-1-2 0-16,-3-1 0 16,0-1-5-16,0 2 0 15,-2-2 0-15,0 2-1 16,0-4-5-16,2 2 5 15,-5 0 0-15,2 1-1 16,-4 2 1-16,-2 0 0 16,-2 2 9-16,-4-5-9 15,-4-3 0-15,2 4 14 16,-3-4-14-16,1 1 1 0,-2-6 5 16,4 0-4-1,-3 0-1-15,-2 2 0 0,2 0 5 16,-2 4-6-16,2 1 1 15,-5 4 13-15,1 3-8 16,1-1 6-16,-3 1 7 16,5 0-17-16,-2 2 7 15,1-2-9-15,-3 2 2 16,3 4 3-16,-1 0-5 16,-7 0-8-16,3 4 8 15,1 0 0-15,-5 2 0 16,2 2 10-16,-4-3-10 15,-1 2 1-15,0 3-1 16,-4-2 0-16,2 4-1 16,0-1 0-16,3 1 1 15,-5 4 0-15,5 0 0 16,-7 4-2-16,-2 1 1 0,-2 3 0 16,-6 2-1-16,4-1 1 15,-3 4-4-15,0-1 5 16,3 0 0-16,-4 0 1 15,4 2-1-15,-3 0 1 16,0 2-1-16,5 2-2 16,0 2 1-16,-1 4 1 15,5-2-7-15,5 0 7 16,-1 2 0-16,5 1-2 16,0 1 4-16,2-2-2 15,1 2 0-15,1-2 0 0,0 3-1 16,-2 4 1-1,0 5-1-15,-1 0 1 0,3 2-1 16,3-6-1 0,-2 0 2-16,7-3 0 0,-1-4 0 15,5-3 7-15,0 3-7 16,-4-3-6-16,2 0 5 16,2 2 1-16,1 2 0 15,-1 2-1-15,2 2 1 16,0 0 0-16,-4 2 0 15,2-6 6-15,2-4-6 16,0-4-1-16,2-4 0 16,0 4 0-16,0-2 0 15,2 2 1-15,0 3 0 16,2 1 0-16,0 0-1 0,0 4 1 16,2 4-1-16,-1 4 1 15,3-2 0-15,-3-4 1 16,2-2 0-16,0-2 0 15,-1-2 0-15,2-2 4 16,4-2-5-16,-3 0-1 16,2-6 0-16,-2 5-5 15,2-7 5-15,0 1 1 16,-1-3 8-16,3 3-7 16,3-1-1-16,-3-2 0 15,3 3 0-15,1 0 0 16,-1 1 0-16,1-3 6 0,-5 2-6 15,-1-3 0-15,4-4 0 16,-3 0 0-16,-2-2 6 16,2 2-5-16,1-2 5 15,-4-2-5-15,-3 2 1 16,2-2-2-16,-6 0 12 16,0-2-12-16,0 2 14 15,-2 0-14-15,5 0 20 16,1 0-8-16,4 0-6 15,-2-2 9-15,1 2-7 16,-1 0-7-16,2 0-2 16,-3-4 1-16,-3 4 0 15,-2 0 1-15,0-2-1 16,-2 4-1-16,0-4 0 16,0 2-10-16,0 0-59 15,0 2-146-15,12 8-406 16</inkml:trace>
  <inkml:trace contextRef="#ctx0" brushRef="#br0" timeOffset="9286.94">15490 5264 1767 0,'0'0'360'0,"0"0"-259"0,0 0-37 0,0 0 64 0,4 0-31 0,-4-4-31 0,0 4-9 0,3 0-10 0,0-3-17 16,1-1-3-16,2 0-27 15,8-3-6-15,4-4 6 16,0 5 0-16,8-2-5 15,-4 2 5-15,5 1-42 16,-2 2-33-16,-7 2-47 16,-5 1-23-16,-7 4-55 15,-6 10 1-15,-8 5 17 16,-15 8-44-16,-10 3-17 16,-5-4 156-16,0-6 87 15,10-4 144-15,7-10 67 16,13-4 34-16,5-2-67 15,6 0-4-15,3-2-9 16,9-2-61-16,10-6 2 16,8 2-43-16,10-5-21 0,1 4-22 15,-1 0-20-15,-3 0 0 16,-4 0-193-16,42-6-434 16</inkml:trace>
  <inkml:trace contextRef="#ctx0" brushRef="#br0" timeOffset="11351.38">8564 5177 1648 0,'0'-2'347'0,"4"0"-271"0,3-2-67 0,6-4 23 0,11 2 5 0,5 0-16 0,5 0 15 16,1 0 18-16,2 4-15 15,5-2-1-15,-7 2-7 16,3 0-16-16,-5 0-15 16,-6 6 0-16,-2 0-30 15,-17 8-93-15,-6 2-29 16,-12 11-79-16,-19 2-102 15,-88 51-281-15</inkml:trace>
  <inkml:trace contextRef="#ctx0" brushRef="#br0" timeOffset="11516.6">8503 5414 931 0,'-15'6'502'16,"-3"0"-329"-16,-10 6 11 0,15-4-20 16,9-4-17-16,13 0-68 15,13-12 58-15,18 0-31 16,16-6-25-16,4-2-37 15,9 0 1-15,-4 2-15 16,1 2-12-16,-8 6-18 16,-6 6-27-16,-11 8-285 15,14 54-433-15</inkml:trace>
  <inkml:trace contextRef="#ctx0" brushRef="#br0" timeOffset="15487.56">8104 8253 1928 0,'0'-2'327'0,"0"2"-289"0,3-2-38 0,1 2 0 0,-2 0-1 0,1-2 1 16,-1 2 5-16,2-2 24 0,5 0-1 0,2-2-4 16,7 0 0-16,4 0 5 15,5-2 5-15,13 1-11 16,9-4-7-16,2 1-8 16,5 2 1-16,-2 0-8 15,-7-2-1-15,-7 4 1 16,-7 2 0-16,-13 0-1 15,-11 4-6-15,-9-2-16 16,-4 6-4-16,-12 6 20 0,-7 4 0 16,-9 8-6-16,-9 4-13 15,1-9 23-15,5-1 2 16,10-7 1-16,9-4 8 16,11-3-9-1,5-2-5-15,3-2-4 0,2 0-5 16,4 0-10-16,1 4-1 15,11-3-61-15,10 2-157 16,67-11-378-16</inkml:trace>
  <inkml:trace contextRef="#ctx0" brushRef="#br0" timeOffset="24249.45">9944 5624 1048 0,'-4'-7'760'0,"-2"4"-637"0,-3-2-74 0,-1 2 7 0,6 3-28 0,0 3-4 0,-3-3 12 0,5 0 15 15,0 1 3-15,2-1-4 16,2 0-19-16,0 0-13 16,0 0-4-16,9 3 10 15,10 1 36-15,14-4 4 16,15 0-23-16,8-4-20 0,4 0-15 16,-3-1-5-16,1 3-1 15,-10 0 0-15,-15 6-18 16,-14 6-113-16,-17 11-94 15,-17 4 14-15,-21 8-130 16,-15-1-207-16,-123 46-267 16,110-52 815-16,33-18 320 15,2-2-41-15,10-2 51 16,-14 8-108-16,12-8-102 16,17-4-29-16,9 2-50 0,7-2 61 15,10-2 69 1,10 2 24-16,3-4-92 0,13-4-46 15,-6 4-28 1,-7 0-29-16,-3 2-5 0,-5 2-193 16,14 14-270-16</inkml:trace>
  <inkml:trace contextRef="#ctx0" brushRef="#br0" timeOffset="28499.8">4544 15360 1654 0,'0'-4'270'0,"0"4"-141"0,0 0 10 0,-2 0-49 0,2 0-25 0,-2 0-19 0,-1 0 31 0,1 0 11 0,2 0-14 15,0 0-23-15,0-4-2 16,0 4-7-16,0 0 0 15,0 0-12-15,0 4-10 16,2-4-4-16,1 0-4 16,7-4-12-16,17 4 14 15,11-2 8-15,16 0 7 16,8-2-7-16,9 2-13 16,-1 2-7-16,-1 0 5 15,-5 0-6-15,-6 0-1 0,-9 0-1 16,-9 4-1-16,-8 6-20 15,-1 12-335 1,-31 0-121 0,-54 36-154-16</inkml:trace>
  <inkml:trace contextRef="#ctx0" brushRef="#br0" timeOffset="28884.98">4573 15647 1472 0,'0'0'553'0,"0"0"-378"15,2-2-107-15,5 2-22 16,9-4 29-16,8 0 32 0,14 0 23 16,4-6-5-16,7 2-49 15,2-5-2-15,3 4-23 16,2-4-12-1,-6 3-8-15,-3 2-5 0,-5 3-4 16,-8-8 1-16,-10 7-8 16,-5 2-3-16,-11 4-6 15,-6 0 4-15,-2 0 7 16,-2 0-1-16,2 0-1 16,0 0-6-16,-2 4 0 15,2-4-7-15,-2 0-1 16,2 0 0-16,0 0-1 15,0 0-1-15,2 0-18 0,-4 0-58 16,2 0-109-16,0 5-190 16,-23 13-405-16</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11T03:41:34.661"/>
    </inkml:context>
    <inkml:brush xml:id="br0">
      <inkml:brushProperty name="width" value="0.05292" units="cm"/>
      <inkml:brushProperty name="height" value="0.05292" units="cm"/>
      <inkml:brushProperty name="color" value="#FF0000"/>
    </inkml:brush>
  </inkml:definitions>
  <inkml:trace contextRef="#ctx0" brushRef="#br0">6896 10345 2184 0,'0'0'333'0,"0"0"-251"0,0 0-55 0,0 0 14 0,0 0-19 0,0 0-16 0,0 0-5 0,5 0-1 0,-5 0-30 16,0 0-167-1,9 14-333-15</inkml:trace>
  <inkml:trace contextRef="#ctx0" brushRef="#br0" timeOffset="1480.21">10397 10421 1561 0,'0'-2'507'0,"0"2"-378"0,0 0-13 0,0 0 32 0,2-2-22 0,-2 2-28 0,0-2-23 0,0 2-20 0,0 0-11 0,0-2-8 16,0 2-11-1,0 0-1-15,0 0-24 16,0 2 11-16,0-2-11 0,0 0-6 16,0 0 5-16,0 0 0 15,0 0 0-15,0 0 1 16,0 0-6-16,0 0 6 15,0-2-17-15,0 2-73 16,0 0-174-16,-11 18-357 16</inkml:trace>
  <inkml:trace contextRef="#ctx0" brushRef="#br0" timeOffset="6094.23">8697 10493 1834 0,'0'-2'313'0,"0"2"-178"0,-2 0-10 0,2-2-1 0,0 2-35 0,0-2 5 0,0 2-14 0,0 0 1 0,0 0-21 15,0 0-26 1,0 2-11-16,0 0-23 0,2 10-4 16,2 14 4-16,5 10 1 15,7 10-1-15,-1 1 1 16,8-7 7-16,-1-8-8 16,1-8-1-16,-1-6 0 15,0-10-21-15,-3-8 1 16,8-8-2-16,-2-10-19 15,4-6-19-15,-2-4 2 16,-5-2 17-16,-4 0 23 16,-10-1 13-16,-4 3 5 15,-8-2 0-15,2 2 1 16,-2 6 0-16,0 8 0 16,-1 8 2-16,1 6-2 0,-3 6-15 15,0 18 7-15,-2 18 7 16,1 21 1-16,6 21 0 15,4 68-18-15,17 27-63 16,-9-129-144-16,-4-8 189 16,7 40 36-16,-5-14 10 15,-10-15-9-15,-6-12 0 16,-5-10 9-16,-3-9-10 16,-1-12 6-16,-6-8 2 15,3-17 1-15,-4-6-9 16,4-16 0-16,1-10 15 15,11-10-14-15,6-3 0 0,10-2 6 16,8 2-7 0,13 0 0-16,9 7-27 0,0 8 3 15,-1 4 23-15,0 11-1 16,-6 4 2-16,-2 4 0 16,0 2 6-16,-7 2-6 15,-2 2 1-15,-3 0 0 16,-5-2-1-16,-1 2 6 15,-7-2 5-15,-4-3 2 16,0 3 10-16,-4 5 25 16,-3-1-12-16,-1 5-6 15,-2 5-3-15,-1 7-27 16,-2 2 0-16,-7 14 0 16,4 7 0-16,5 4-2 15,9 0-8-15,13 0 4 0,5-10-3 16,9 0-6-1,-4-8-8-15,4-6 11 0,-5-4 5 16,3-6 5-16,-4-4-12 16,4-6 14-16,-5-4 0 15,1-2-1-15,-2 0-7 16,-9-4 7-16,-1 1-24 16,-10 4 8-16,-1 1-1 15,0 4 17-15,0 6 1 16,1 3 7-16,3 4-1 15,3 2-5-15,3 8-1 0,5 5 20 16,7 6 13 0,2 6-14-16,0-2 4 0,-4 0 5 15,-7 0 20-15,-5-6 3 16,-4-2-24 0,-7 2-9-16,-7-2-18 15,-1-2-7-15,-7 0-82 16,7-6-109-16,1-8-103 15,23-34-744-15</inkml:trace>
  <inkml:trace contextRef="#ctx0" brushRef="#br0" timeOffset="7329.83">13021 10353 1547 0,'0'0'682'0,"0"0"-604"0,0 0-48 15,0 0 39-15,0 0-18 0,0 6-16 0,0-2 16 0,3 4 3 0,1 6-23 0,-2 0 4 0,0 8-8 0,1 6 13 0,2 6 5 16,-5 0-31-1,0 2-13-15,-5-2 8 0,2-3-3 16,1-1-5-16,0-6-1 16,-2-10 0-16,4-2 0 15,-3-6 0-15,3-4-1 16,0-2-20-16,-2-2 9 16,-2-6-4-16,0-8-4 15,-3-9 20-15,2-2 0 16,-2-9 0-16,7-3-1 15,7-4-8-15,-2-2-22 16,4 5 8-16,2 8 4 16,-3 12 13-16,4 10 0 15,-1 10-3-15,3 10-3 16,8 12 11-16,4 8-6 0,10 8-35 16,2 0-15-16,2-4 10 15,0-4 26 1,-2-5 20-16,-7-10 1 0,-7-6 0 15,-3-5 16-15,-6-7 28 16,-1-2 17-16,-3-4-17 16,-2-6 4-16,-2-3-5 15,-5-4 4-15,-6-3-2 16,-5-5 4-16,-9 0-31 16,5-4-16-16,-3 2-2 15,0 4-56-15,5 8-58 16,-2 8-40-16,1 4-103 15,1 18-228-15</inkml:trace>
  <inkml:trace contextRef="#ctx0" brushRef="#br0" timeOffset="7631.4">13541 10517 1858 0,'-5'14'380'0,"1"-2"-217"0,-7 14-32 0,6 2 1 0,1-3-65 0,2-7-25 15,6 0-15-15,2-4 3 0,4-4 5 16,1-4-17-16,2-2 24 16,3-4-6-16,-1-8-3 15,1 0-2-15,-4-6-17 16,-4 0 2-16,-6-6 4 15,-6 0-11-15,-12-2-9 16,-11 0 0-16,-13 8-32 16,-9 6-100-16,-7 9-120 15,-1 9-259-15,-53 12-439 16</inkml:trace>
  <inkml:trace contextRef="#ctx0" brushRef="#br0" timeOffset="12779.77">3490 10830 2061 0,'2'0'489'0,"7"-2"-441"0,14-2-38 0,6-2 3 0,17 0-12 0,5-2-1 0,1-2 14 0,-1-4 1 15,2 4 7-15,3-4-15 0,-9 4-7 16,-10 4-7 0,-10 0-34-16,-11 6-68 0,-12 2-41 15,-17 8 66-15,-21 8 69 16,-16 8-14-1,-21 6 29-15,-12 0 2 16,-2 0 22-16,-2 0 60 0,5-4 73 16,8-3-73-16,18-3-10 15,21-8 7-15,19-6-9 16,7-6-38-16,16-2 2 16,13 2-4-16,21 0 50 15,23-2-11-15,20 2-26 16,9-4-24-16,-1-2-15 0,-3-1 1 15,-2 4-7-15,-8 2 0 16,-8 4-53-16,-13 4-65 16,-14 0-74-16,-13-3-41 15,-15 2-22-15,-16 0-24 16,-14 2-31-16,-68 26-583 16</inkml:trace>
  <inkml:trace contextRef="#ctx0" brushRef="#br0" timeOffset="17079.29">17620 10437 1561 0,'0'2'204'16,"0"-4"-147"-16,-3 4-17 0,3-2 16 0,3 0-4 0,-3 0 56 0,-3-2 8 0,3 2 26 16,0-2-10-16,0 2-27 0,0-2-12 15,3 2-13-15,-3 0-26 16,0-2-20-16,5 2-11 15,8-4-5-15,16 2 7 16,15-4 8-16,14-2 0 16,12-2-4-16,3 0-5 15,3-2-12-15,0-2-12 16,-5 0 0-16,-9 2 0 16,-8 0-11-16,-14 4-47 15,-13 6-49-15,-9 0-74 16,-10 4-137-16,-10 8-18 15,-51 42-158-15</inkml:trace>
  <inkml:trace contextRef="#ctx0" brushRef="#br0" timeOffset="17512.29">17696 10686 1529 0,'0'0'366'0,"0"-2"-205"16,2 2-53-16,9-2 1 16,9-4 17-16,14-6 24 15,13 2-15-15,8-4-12 16,1 3-30-16,4-3-13 16,0 4-26-16,0-2-12 15,1 2-5-15,-5 1-7 0,-3-1-3 16,-6 1-7-1,-5 0-2-15,-4 0 1 0,-4 3 1 16,-8 3-7-16,-13 0-1 16,-5 3-1-16,-5-4-1 15,-3 4 4-15,0 0 2 16,-3 4-1-16,3-4-4 16,0 0-5-16,-1-4 3 15,1 8-2-15,0-4-6 16,0 0 1-16,0 0-1 15,0 0-1-15,0-4 0 16,0 4 0-16,0 0-1 16,0 0-30-16,0 0-38 0,0 0-56 15,0 0-133-15,-13 0-444 16</inkml:trace>
  <inkml:trace contextRef="#ctx0" brushRef="#br0" timeOffset="120881.62">17798 10600 992 0,'-6'-3'517'0,"2"-1"-375"0,-10-2-38 0,3 2 4 0,0 0-23 0,-3 0 10 0,1-2 38 16,5 2-10-16,-2 3 33 16,6-2-7-16,1 3-38 0,3-1-17 15,3 1-23-15,-1 0-8 16,0 0-33-16,0 0-2 16,-2 0-13-16,2 0 0 15,8 5-15-15,9 5 38 16,12 5-5-16,23 3-15 15,9 2 3-15,15-2-6 16,2-6-14-16,9-6 5 16,0 2-6-16,2-6 0 15,3-4 0-15,0 2-1 16,-3-3 1-16,-2 2-1 16,0 1 1-16,1-4-1 15,-9 2-8-15,2-2 3 16,-7 1-7-16,-5-1 1 0,0 3 10 15,-6-1-7-15,-5 0 0 16,-2 2-4-16,0-6 5 16,2 3-2-16,3-2 8 15,1 1-17-15,5-2-4 16,3-2 5-16,-5-1-10 16,2-3-14-16,-5 1 15 15,1-6 10-15,-3 2 5 16,-2-6 12-16,0-1-1 15,1-6 1-15,-1-4 1 16,-2 0 8-16,-2 0 1 16,-3 0-9-16,-6 4-1 0,-2 2 1 15,-3-2 0-15,-7-5 5 16,-1 4-6-16,-8-3 9 16,-1-3-8-16,-2 1 19 15,-2-4-13-15,4 2 4 16,-2 0-5-16,1 0-1 15,-2 0-5-15,0-1 0 16,-3-4 1-16,-6 1 8 16,0-1-8-16,-8 1 1 15,-3 2-1-15,-6 6 5 16,-4 0 2-16,-9-2-8 16,-1-2 1-16,-9-2-1 15,-1-5 0-15,-1-3 8 16,-8 5-7-16,2-6 7 15,-3-1-1-15,-2 4-7 0,-3-2-14 16,-3 0 13 0,-5 0 0-16,-5-2 0 0,-7-1-19 15,-1 3-2-15,-5 0-2 16,-3 6 16-16,3 2 2 16,-2 0 6-16,2 2 0 15,-3-5 0-15,-1 4 0 16,-2 1 0-16,-1 0 1 15,3 3 8-15,-6 3-9 16,2 6 0-16,-4 2 7 16,-2 2-7-16,-1 2-9 15,-5 4 8-15,-4 2-5 0,-8 6 5 16,1 2 1-16,2 6 0 16,-2 2 1-1,4 2-1-15,-1 6 1 16,-1 0-1-16,-4 2 1 15,-2 0-1-15,-8 4 6 0,0 0-6 16,4 0 1-16,-2 2 0 16,8-2-1-16,0 5 1 15,8-1-1-15,3 0 0 16,4 3 0-16,6 1 0 16,6 2 1-16,13 1-1 15,10-3 0-15,8 0 0 16,5 0-1-16,6 4-5 0,2 4 6 15,9 2 1-15,0 6 11 16,5 6-10-16,2 9 4 16,6 4 1-16,0 4-7 15,5-3 0-15,0 2 1 16,1 0 3-16,1 1 7 16,2 3-11-16,5 2 1 15,-1 4 0-15,2 0 0 16,4 6-2-16,1-5 1 15,4-13-1-15,3-6-8 16,7-10 1-16,6-10 8 16,4 1 1-16,15-1 1 15,0 1 4-15,6-5 6 0,7 1-11 16,-3-9 5 0,0-6-6-16,2 0 11 0,-4-10-1 15,1-2-4 1,-4-4 6-16,-4 0 2 0,-6-2 2 15,-7-2 2-15,-9 0-6 16,-12 2-3-16,-9-2 12 16,-6 4 3-16,-4-2 2 15,-1-2-4-15,0 4-1 16,3-4-7-16,-2 2-7 16,2 2 4-16,0-2-10 15,0-2 0-15,2 2 4 16,-2 0-5-16,3 0 0 15,0-4-1-15,-1 4 1 16,0 0-6-16,2 0 0 0,-2 0-64 16,0-2-167-1,-20-38-607-15</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11T03:42:11.060"/>
    </inkml:context>
    <inkml:brush xml:id="br0">
      <inkml:brushProperty name="width" value="0.05292" units="cm"/>
      <inkml:brushProperty name="height" value="0.05292" units="cm"/>
      <inkml:brushProperty name="color" value="#FF0000"/>
    </inkml:brush>
  </inkml:definitions>
  <inkml:trace contextRef="#ctx0" brushRef="#br0">4693 9133 1787 0,'-2'-1'451'0,"0"-1"-335"0,-1 0 1 0,3 0 13 0,0 2-31 0,0 0-25 0,3-2-20 0,-1 2-5 0,-2 0-17 0,2 0-7 15,7 2-10-15,2 0-14 16,11 2-1-16,12 4 0 16,15 0-1-16,13 0-46 15,12-2-146-15,13-4-176 16,160-30-531-16</inkml:trace>
  <inkml:trace contextRef="#ctx0" brushRef="#br0" timeOffset="650.79">8354 8893 1136 0,'0'-2'339'0,"0"2"-197"0,0 0 7 0,0 2 31 0,2-2-9 0,-2-2-8 0,2 2-4 0,1 0-30 0,-1-2-37 0,6 0-53 0,13 0-26 0,1 0-13 16,14 2-7-16,4-4-161 16,7 2-207-16,88-16-1421 15</inkml:trace>
  <inkml:trace contextRef="#ctx0" brushRef="#br0" timeOffset="1296.93">13351 8686 1776 0,'0'-1'499'0,"0"1"-445"0,0 0 30 0,0 0 72 0,0 0-33 0,3 0-34 0,-3 0-1 0,2 0-25 0,4 0-13 0,4 0-16 0,9 1-12 0,2 2-22 15,8 1-19-15,4-1-125 16,78-13-450-16</inkml:trace>
  <inkml:trace contextRef="#ctx0" brushRef="#br0" timeOffset="2248.48">18984 8903 1661 0,'-2'-2'325'0,"2"2"-194"0,0 0 11 0,0 0 34 0,0-2-65 0,4 2-21 0,3 2-5 0,11 0 14 0,1 2-43 0,10-4-32 15,5-4-24 1,-3 2-41-16,56-24-319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11T03:11:37.694"/>
    </inkml:context>
    <inkml:brush xml:id="br0">
      <inkml:brushProperty name="width" value="0.05292" units="cm"/>
      <inkml:brushProperty name="height" value="0.05292" units="cm"/>
      <inkml:brushProperty name="color" value="#FF0000"/>
    </inkml:brush>
  </inkml:definitions>
  <inkml:trace contextRef="#ctx0" brushRef="#br0">20595 12454 1120 0,'-2'0'66'0,"-1"0"657"0,-3-4-575 0,4 4-31 0,0 0-49 0,2 0-20 0,0 0-6 0,2 0 3 16,-4 0 9-16,4 0 0 15,-2 0-2-15,0 0-11 16,2 0-23-16,-2 0-18 16,2 0 0-16,0 0 0 15,5 4 6-15,4-1 17 16,11-3 17-16,9 0-7 15,0-3-12-15,8-3-9 16,3 1-11-16,-2-2 4 16,1 1-5-16,-6-2-1 15,-4 2-22-15,-7 0-43 0,-6 2-48 16,-9 1-99 0,-7 3-73-16,-35 9-166 0</inkml:trace>
  <inkml:trace contextRef="#ctx0" brushRef="#br0" timeOffset="419.51">20601 12587 1419 0,'5'0'210'0,"6"0"-100"15,4 0 2-15,8-2-17 0,8 0 38 16,2-2-23-16,3 0 14 15,-2-2-31-15,2-1-9 16,-3 2-25-16,-2-1-28 16,-2-1-8-16,-7 4-8 15,-4 1-8-15,-7 0 1 16,-5 2 2-16,-2 0-2 16,-4 0 4-16,0 0-2 15,0 0-2-15,-4 0-7 16,4 2 0-16,0-2 0 15,0 0 0-15,0 0 5 16,-2 0-6-16,4 0-1 16,-2 0 0-16,0-2-13 0,0 2-14 15,0 0-23-15,0 0-17 16,0 0-19-16,0 0-30 16,0 0 8-16,0 0-19 15,0 0-4-15,10-11-64 16,-4-3-448-16</inkml:trace>
  <inkml:trace contextRef="#ctx0" brushRef="#br0" timeOffset="6067.22">14318 13525 1412 0,'-2'0'450'0,"2"0"-328"0,0 0-56 0,0 0-24 0,-2 0-6 0,4 2-20 0,-2-2 37 16,0 0 7-16,0 0 6 16,0-2 0-16,0 2-5 15,0 0-13-15,0 0-24 16,0 0-4-16,0 0 1 0,0 0-10 15,9 0-10-15,2 0 9 16,7-4 15-16,4 2 2 16,11-2-7-16,1-2-13 15,1-4-7-15,-4 4 1 16,4-2 0-16,-4-2-1 16,-6 4-3-16,-2 0 2 15,-9 2 1-15,-1 2-28 16,-8 0-56-16,-5 2-60 15,-5 2-75-15,-8 4-120 16,-43 24-279-16</inkml:trace>
  <inkml:trace contextRef="#ctx0" brushRef="#br0" timeOffset="6401.07">14365 13605 1311 0,'2'0'285'0,"1"0"-141"15,5-4 1-15,13 0 7 16,-1-4-43-16,11 1-11 16,5-6-5-16,-1 3-3 15,-4 0-18-15,5-2-11 16,-5 4-5-16,0-2-10 16,-4 2-5-16,0 2-7 15,-4 0-2-15,-6 2-14 16,-6 0-9-16,-4 4 7 0,-5-2-15 15,-2 2 22 1,0 0-7-16,-2 0 1 0,2 0-16 16,0 0 12-16,0 2-7 15,0-2-6-15,-2 0 0 16,2 0-6-16,0 0-3 16,0 0-42-16,2-2-89 15,-2 2-158-15,-33-18-500 16</inkml:trace>
  <inkml:trace contextRef="#ctx0" brushRef="#br0" timeOffset="10369.84">19497 14552 1211 0,'-3'0'231'0,"1"0"-51"0,-3 0-41 0,3 2-31 0,0-2-40 0,4 0 29 0,-2 0 1 0,2 0-13 0,0-2-20 16,6 2-28-16,7 0 13 16,5-8 17-16,0 6-23 15,5-2-7-15,-7 0-17 16,1 0-13-16,-3 0-7 16,-3 0 2-16,-4 2-2 15,-4 0 0-15,-3 2 1 16,-4 0-1-16,0 0 0 15,-1 0-12-15,-1 2-36 16,-12 0-7-16,-2 4-40 16,-8 0-7-16,6 0 12 0,0 0-12 15,7 2-19-15,3-2-151 16,8-4-659-16</inkml:trace>
  <inkml:trace contextRef="#ctx0" brushRef="#br0" timeOffset="11666.87">20617 14508 1046 0,'0'0'713'0,"0"0"-575"0,0 0 19 16,0 0-76-16,2 0-33 0,-2 0-31 0,-2 0-11 0,2 0 22 0,2-2 20 16,-2 2 14-16,-2 0-2 15,2 0-38-15,0 0-7 16,13 0-3-16,-6 0-3 15,4 0-8-15,2 0 5 16,1 0-4-16,1-2-1 16,4 2 0-16,-4-2 0 15,5-2 0-15,-7 1-1 16,1 3 1-16,-8 0-1 16,3-1 1-16,-7 1 0 0,-2 0 0 15,-6 1 0 1,-5 2 0-16,-5 5 11 0,-9-2-11 15,-1 2-1-15,2 0 0 16,3-2 0-16,8-2 0 16,4-2 1-16,7-2-1 15,4 0 0-15,1 0-1 16,-1 0-17-16,4-2 6 16,7 0 4-16,1 0-26 15,1-6-86-15,4-2-114 16,-6-11-258-16</inkml:trace>
  <inkml:trace contextRef="#ctx0" brushRef="#br0" timeOffset="13241.5">14416 15534 1108 0,'5'-4'309'0,"2"3"-180"0,6-8-68 0,3 1-31 0,-3 3-16 0,3 0-13 0,-10 1-1 0,-4 4-13 0,-4 4-76 16,-4 1 4-16,-8 4 5 15,-1 5-74-15,-6 3-44 16,-1 1 30-16,-2 0 168 16,4-3 42-16,1-2 138 0,4-4 7 15,4-2 11-15,6-5-43 16,3 2-34-16,2-4-20 15,5 0-35-15,2-4-20 16,6 2 80-16,9-2-49 16,3-4-1-16,4 0-28 15,-1-1 2-15,3-5-17 16,-6 0 3-16,0 5 1 16,-7 0-14-16,-7 4-23 15,-5 2 0-15,-6 3-2 16,-6 8-35-16,-3 2 26 15,-7 7 10-15,-7-3-19 0,2 8 14 16,-4-8 6-16,5 2 0 16,0-2 9-16,6-8 0 15,6 2-1-15,4-4 5 16,4-4 4-16,2 0-4 16,2 0-2-16,5-4 7 15,5 0 22-15,6-2-11 16,1-2-14-16,2 0-9 15,-4-2-5-15,2 0-1 16,-7 2 0-16,-3 4-12 16,-9 0-42-16,-2 4-54 15,-11 8-87-15,-9 2-119 16,-85 38-1341-16</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11T03:42:25.492"/>
    </inkml:context>
    <inkml:brush xml:id="br0">
      <inkml:brushProperty name="width" value="0.05292" units="cm"/>
      <inkml:brushProperty name="height" value="0.05292" units="cm"/>
      <inkml:brushProperty name="color" value="#FF0000"/>
    </inkml:brush>
  </inkml:definitions>
  <inkml:trace contextRef="#ctx0" brushRef="#br0">7503 12737 920 0,'0'0'791'0,"-2"-2"-647"0,-1 2-58 0,3 0 17 0,0 0-20 0,0 0 4 0,-2-2 7 15,2 2 13-15,0 0-32 16,-2-2-18-16,2 2-14 15,0 2-10-15,0-2-15 0,0 0-6 16,2-2-12 0,3 2-11-16,1 0-7 0,5 2 18 15,9 0 10-15,5 0-10 16,4 2-6-16,-4-4-12 16,2 0 11-16,-6-4 1 15,-1 2 5-15,-7 0-11 16,-1 0 3-16,-8 0 2 15,-1 0 6-15,-6 4 0 16,-3 0-56-16,-10 0-60 16,-9 6 48-16,-10 0 21 15,-5 2 18-15,-3 2 19 16,7-4 11-16,5-4 17 16,12 0-17-16,3-2 0 15,14-2-10-15,8 0-82 16,8-2-130-16,8-4 150 15,12 4-90-15,75-20-321 0</inkml:trace>
  <inkml:trace contextRef="#ctx0" brushRef="#br0" timeOffset="2038.16">9539 12819 1479 0,'-2'0'274'0,"2"0"-184"0,-2 0-10 0,2 0 1 0,0 0-11 0,0-1-4 0,2 1 5 0,0 0 11 16,0-3-29-16,0 3-8 16,0 0 10-16,5-1-26 15,-2-2-10-15,2-1-18 16,6 0 8-16,-2 2-2 0,2 0-6 15,3 0-1-15,-5 1 0 16,-4-2 0 0,0 3-1-16,-7 0-5 0,0 0 4 15,-3 0-10-15,-1 3-22 16,-5-2-14-16,-2 3 39 16,-7 0 9-16,-2 5 10 15,-5-5 1-15,3 1-10 16,4 0 1-16,5-4-2 15,4 6-33-15,4-4-88 16,8 1-125-16,25 3-262 16</inkml:trace>
  <inkml:trace contextRef="#ctx0" brushRef="#br0" timeOffset="10731.81">9615 16411 1314 0,'0'0'230'0,"0"-2"-131"0,0 2-33 0,0 2 18 0,0-2-35 0,0 0 1 0,2-2 7 0,-2 2-14 0,3 0 20 0,3 0 14 0,3 0-5 0,3-4-9 16,3 0-5-16,3 4-8 15,3-4-23-15,4 0-14 16,6 2-11-16,0-2-1 16,-2 4-1-16,1-4 0 15,-1 0-1-15,-9 0-23 16,-1 4-18-16,-9 0-33 15,-6 0-54-15,-4 4-45 16,-6 4-82-16,-6-4 1 0,-7 6-90 16,-4 0-2-1,-6 2-269-15,0-8 616 0,2 6 617 16,-2-6-314-16,2 0-41 16,3-2-79-16,4-2-18 15,7 0-22-15,8 0-2 16,3 0 6-16,4 0-12 15,0 0-29-15,1-2-10 16,8-2-46-16,6-4-40 16,6-2-9-16,2 2-1 15,-1 2 0-15,2-2-12 16,-1 4-9-16,0 0-42 16,-5 2-8-16,-5-1-71 15,-3 3-26-15,-4 5-128 16,-8 3-523-16</inkml:trace>
  <inkml:trace contextRef="#ctx0" brushRef="#br0" timeOffset="14659.39">7273 14364 1003 0,'0'0'728'0,"0"0"-566"0,3 0-57 0,-3-3 10 0,2 3-10 0,2-2-4 0,-4 2 2 0,2-4-2 0,-2 4-22 15,0 0-20-15,3 0-16 0,-1 0 2 0,0 0-7 16,12-4-22-16,10 3-14 16,14-4 16-16,11 1-17 0,2 0 0 15,3-4-1 1,-3 4 0-16,-2-2-20 0,-11 2-41 15,-5 4-64-15,-8-8-110 16,-11 12-70-16,-6 0-34 16,-41 24-504-16</inkml:trace>
  <inkml:trace contextRef="#ctx0" brushRef="#br0" timeOffset="14832.15">7374 14482 1615 0,'2'-2'323'16,"0"2"-175"-16,7-3-46 16,7-2-76-16,11-1-26 15,8-1 1-15,5 2 20 0,1-4-21 16,3 4-32-16,38-9-287 16</inkml:trace>
  <inkml:trace contextRef="#ctx0" brushRef="#br0" timeOffset="20516.43">9686 16302 891 0,'-2'0'800'0,"2"0"-692"0,-2 0-45 0,4 0-2 0,-2-4-5 0,2 4 19 0,-2 0-2 0,0 0 25 0,2 0-17 0,5-4 7 16,-3 3 10-16,6-4-31 15,1-3-34-15,7 4-13 16,3 0-13-16,6 2 4 16,0 2-10-16,4-4 0 15,3 4 5-15,-3-4-5 16,-2 0-1-16,-2 0 0 16,-7 2 0-16,-3 0 0 15,-6 0 0-15,-3 2 1 16,-6 0-1-16,-2 0-8 0,-2 0 7 15,-3 0-34-15,-4 0-22 16,-6 2 56-16,-8 0-33 16,-2 0 14-16,0 2 14 15,-6 0 6-15,8 0 0 16,-4-4 0-16,2 4 0 16,5-4-1-16,3 2 0 15,3 2-9-15,7-4 8 16,5 0-11-16,2 0-35 15,2 0-51-15,2 0-99 16,6 0-105-16,32 8 9 16</inkml:trace>
  <inkml:trace contextRef="#ctx0" brushRef="#br0" timeOffset="25868.01">13779 16553 1267 0,'-2'0'331'0,"2"0"-190"0,0 0-61 0,-2-6-29 0,4 6-5 0,-2 0-4 0,0 0 47 0,0 0-5 16,2 0 1-16,-2 0-5 15,0 0 5-15,3 0 2 16,-3 0-31-16,2 0-22 16,-2 0-11-16,2 0-13 15,0 0-4-15,4 6 8 16,6-2 2-16,1 4-7 15,5-2-3-15,4 2-4 16,1-4-2-16,6-2 1 0,4 2 0 16,0 0-1-16,-2-4 1 15,5 4-1 1,-1 0 1-16,2-4-1 0,-2 0 0 16,5 0-1-16,2-4 1 15,1 0 0-15,1-4 1 16,3 2-1-16,0-2 0 15,4-2 0-15,1 2 0 16,4-2-1-16,-3-2-1 16,-4 2-16-16,-2 2 6 15,0 2 11-15,-6-6-5 16,2 4 0-16,6-2-2 16,-2 0-8-16,-3-2-1 15,4-2-13-15,-9 4 9 0,-1-2 14 16,0 2-4-1,-4-2-1-15,4 2-1 0,1-2-13 16,-1 6-8-16,3-7 2 16,-4 0 14-16,-3-1 5 15,-5 1 13-15,-2-1 0 16,-3-4 2-16,-6 0 28 16,0 0-3-16,-1-4 15 15,-3 0-14-15,1-4-1 16,-6 0-12-16,3 2-7 15,-4-6-7-15,-1 2 0 16,2 2-1-16,-7-2 21 16,-2 2-9-16,-2-1 5 15,-5 0 2-15,5-8 13 0,-3 7-14 16,-1-4 0-16,-1 2-9 16,-2-4 4-16,2 2-5 15,-6-4 8-15,2 4-4 16,-2-4 2-16,0 2-4 15,-1-3 4-15,1 5-5 16,-5-2 4-16,5 2-2 16,-3 2-5-16,-4 2 1 15,2 4 2-15,-7 0-9 16,6 2 9-16,-4 2-4 16,3-6-4-16,-5 0 7 15,-4-1-8-15,3 4 0 0,-8-4-7 16,0 4 6-16,-3-2 1 15,-1 5-1-15,1 2 0 16,-6 0 1-16,1 4-1 16,0 2 2-16,-1-2 0 15,1 0 0-15,2 4 0 16,-1-4-1-16,1 8 0 16,-1-6-1-16,-5 6 0 15,0 2-5-15,-5 4-15 16,-3-4 10-16,-4-2-7 15,-7 4-10-15,5 0-25 16,0 2 52-16,11 2-6 16,2 4 6-16,3 0 1 15,3-2 0-15,6 4 0 0,-3 2 0 16,7 0-1-16,-5 4 1 16,-1-2 1-16,3 6 0 15,0-4-1-15,3 0 0 16,-3 4 0-16,1 0 2 15,0-2-2-15,6 2 7 16,0-5-6-16,3 2-1 16,4 2 0-16,1-3 11 15,3 0-5-15,2-1-5 16,-4 4-1-16,3 1 12 16,1 0 0-16,-3 4-12 15,5-4 0-15,2 0 0 16,0 4 1-16,3-4 8 15,3 4-9-15,0-4 1 16,-3 4 8-16,2 0-8 0,1-4 5 16,-3 6 1-16,-1 6-6 15,1-3 13-15,-2-4-14 16,2 0 6-16,-2-3 0 16,1-4-5-16,0 2 6 15,2-2-6-15,2 2-1 16,-3-4 0-16,0 2 7 15,5-2-7-15,-7 4 1 16,5 0 0-16,-1 0 7 16,1 0-7-16,0-4-1 15,1-2 0-15,-1 2 6 0,3 4-5 16,1-5 6 0,-2 0-6-16,2 1-2 0,0-1 1 15,0-3 0 1,2-1 3-16,-2 0-3 0,1-1 1 15,6 2 14-15,-5-2-9 16,2 2-4-16,-2-2 7 16,3 2-9-16,-1 2 0 15,2-6 0-15,-1 8 1 16,0-2 5-16,-1-2-5 16,1 2-1-16,-1 6 2 15,2-4 4-15,2-2-6 16,0 6 1-16,-1-4-1 0,2-2 1 15,-2 2-1-15,0 0 0 16,-1-6 0-16,0 6 1 16,2-8 0-16,-4 6 7 15,5-6-7-15,-3 2 6 16,3 0-6-16,3 2 0 16,-1-6 1-16,-3 4-2 15,2 2 1-15,-2-6 4 16,1 6-3-16,1-2 4 15,0 1-6-15,3-5 1 16,1 6 5-16,-3-6-5 16,0 1 0-16,1 4 0 0,-2-5 5 15,-4 1-4-15,7 0-2 16,-3 3 1-16,1-4 7 16,-1-3-2-1,1 4 3-15,-1-1-3 16,4 0-6-16,-3 0 8 15,5 0-7-15,-5-2 5 0,-2 2-5 16,-2-4 1-16,2 4 4 16,-1 0-6-16,-1 0 0 15,0-4 1-15,-2 6 4 16,-1-2-5-16,2-4 0 16,-1 4 1-16,6-4 5 15,-4 4-5-15,1-4 5 16,-1 0 2-16,0 2-3 15,0-2-4-15,-5 0 10 16,2 2-9-16,1-2-1 16,-3 0 5-16,2 0-5 0,1 2 1 15,0-2-1-15,-3 0 0 16,0 0-1-16,0 0 0 16,-2 0-6-16,2 0 5 15,-2 0-28-15,-2 4-67 16,0 0-186-16,-14-4-439 15</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11T03:43:51.146"/>
    </inkml:context>
    <inkml:brush xml:id="br0">
      <inkml:brushProperty name="width" value="0.05292" units="cm"/>
      <inkml:brushProperty name="height" value="0.05292" units="cm"/>
      <inkml:brushProperty name="color" value="#FF0000"/>
    </inkml:brush>
  </inkml:definitions>
  <inkml:trace contextRef="#ctx0" brushRef="#br0">8743 5813 1755 0,'-2'-6'819'0,"2"4"-694"0,-4-2-95 0,6 4-3 0,-2 0 21 0,0 0-30 0,0 2-18 0,0-2 12 0,2 0-6 16,-2 0 2 0,0 2-2-16,2 6-6 0,2 2 9 15,4 6 6-15,3 0-9 16,-5 2-6-16,3 4 0 15,1 0-25-15,-4 2-82 16,3 1-200-16,7 16-399 16</inkml:trace>
  <inkml:trace contextRef="#ctx0" brushRef="#br0" timeOffset="1696.3">12576 5682 1409 0,'-2'0'243'0,"-3"0"-108"0,2 0 6 0,2-1 61 0,-4 1-52 0,5-2 2 15,-2 0-23-15,2 2-8 0,0 0-31 0,0-2-22 16,0 2-17-16,2 2-9 16,-2-4-17-16,0 4-8 15,5-4-10-15,8-2-7 16,12-4 26-16,13-2-10 16,10-4-7-16,8-1-2 15,0-5-7 1,0 2 0-16,0-2 8 0,-6 2 1 15,-2 2 3-15,-6 2 1 16,-11 6-5-16,-11 4-8 16,-9 2 1-16,-7 0 0 15,-4 2 0-15,0 0-1 16,-2 2 0-16,0-2-6 16,-2 2-5-16,-7 2-34 0,-5 4-99 15,-4 8-321-15,-36 24-570 16</inkml:trace>
  <inkml:trace contextRef="#ctx0" brushRef="#br0" timeOffset="3379.51">14550 6529 1571 0,'0'0'333'0,"2"0"-213"0,-2-2-34 0,3 2-5 0,5-6-48 0,4 4-24 0,1-2 24 0,5 0 1 0,-5 2-1 16,0 0 14 0,-1 0 14-16,1 0-19 0,3-6 15 15,2 0-12-15,10 0-3 16,5-6-7-16,6-1 4 16,3 1-6-16,1-4 0 15,3 0-6-15,-4 3-8 16,-1-2 1-16,-8 3-8 15,-9 6-12-15,-6 3 0 16,-11 0-37-16,-5 7-104 16,-13 5-180-16,-72 44-687 15</inkml:trace>
  <inkml:trace contextRef="#ctx0" brushRef="#br0" timeOffset="4483.85">13863 7104 1227 0,'-2'0'174'16,"2"0"-120"-16,0 2 30 0,0-2 45 0,2 0-38 0,-2-2-4 0,6 2 39 0,-4 0-28 0,4 0 23 0,5 0-28 0,-5 0-27 0,8-2-3 15,-1 2 2-15,8-3-26 16,8-4 0-16,4 1 3 16,7-3-26-16,7-4-5 15,2-1-11-15,-4-4 1 16,-5 2-2-16,-9 2-11 15,-7 4-143-15,-8 6-125 16,-13 20-238-16</inkml:trace>
  <inkml:trace contextRef="#ctx0" brushRef="#br0" timeOffset="5811.94">13046 7997 584 0,'0'0'1042'0,"0"0"-904"0,0 0-102 0,0 0-3 0,0 0 12 0,0 0-32 0,0 0 22 0,0 0-8 0,2-2 21 16,0 2 6 0,-6 0-5-16,15 2 11 0,-4-2-25 15,2 0 7-15,6-2-5 16,3 0 22-16,9-5 4 16,7 2-6-16,1-8-23 15,5-1-8-15,5-4-2 16,6-1 1-16,-2-3 10 15,3-3 4-15,-4 4-2 16,-1 0 7-16,-5 3-5 16,-2 2-6-16,-6 2-3 15,-9 6-12-15,-6 0-5 16,-8 2-4-16,-3 6 8 16,-4-2-7-16,-4 4 4 15,-4-2-1-15,2 0-2 0,2 0-4 16,2 0-5-16,-4 0-1 15,4 2-1-15,-4-2 2 16,2 0-2-16,0 0 0 16,0 0 1-16,0-2 0 15,0 2-1-15,0 0-10 16,0 0-50-16,0 0-57 16,-10 12-147-16,-34 16-333 15</inkml:trace>
  <inkml:trace contextRef="#ctx0" brushRef="#br0" timeOffset="13919.81">11188 5979 1619 0,'-2'-2'316'0,"2"-1"-230"0,2 3-29 0,-4-3 43 0,4 3-43 0,-2 0-21 0,-2 0 27 0,2 0 36 0,0 0-13 16,0-1-29-16,0 1-6 15,2 0-24-15,-2 0-14 16,0 0-5-16,5 0-8 16,1 0 2-16,6 0 5 15,7 0-6-15,-1 1 0 16,4 2 1-16,-2 0-2 16,3-1 1-16,-2 0-1 15,6 2 0-15,2 0 0 16,-2 0 1-16,2 5-1 0,0-5 0 15,-2 0-1-15,-2 0 1 16,-2-1 0-16,0 0 0 16,0 2 0-16,4-2-5 15,-1 1 4-15,0-4 0 16,1 2-5-16,0-2-1 16,-4 0-1-16,1 0 1 15,-2 0 6-15,3-2 0 16,-3-1 1-16,3 2 0 15,-4-2 0-15,6-1-9 0,-2 3 9 16,-5-3-1 0,2 2-4-16,-4-1 5 0,-2-1-1 15,2 3 0-15,-2-2 1 16,1-3 0-16,1 4 2 16,2-1-2-16,-2 0 0 15,-2 2-1-15,1-2 1 16,-1 2 0-16,-3-2 0 15,5-1 2-15,0 1 4 16,2 0-12-16,-3 2 3 16,4-3 3-16,-3 1 0 15,4-1 6-15,-4 0-6 16,0-2 0-16,1 2 1 16,0-2-2-16,0 1 2 15,-1-4 4-15,3 3-5 0,-4 0-6 16,3 0 6-16,-5-2 0 15,2 2 7-15,1-2-7 16,-3-2 0-16,-2 2-1 16,3 2 1-16,-5-2 7 15,-2 0-7-15,4 2-1 16,-2-2 1-16,-1 2-1 16,-2 0 1-16,3 2-1 15,-7-4 2-15,4 4-1 16,-2-2 0-16,1 0 0 15,-1-2 8-15,2 0-8 16,-2 0 0-16,1-6 0 16,-1 2 7-16,1-2-6 15,2 2-1-15,2-3 1 0,-3 1-1 16,0 7 0-16,-1-4 0 16,-1 2 1-16,-2 3-1 15,1-6 1-15,-1-1 1 16,-1-1 7-16,-3 2-8 15,0-4 5-15,0 3 1 16,-7-6-6-16,4-1 0 16,-1 2 7-16,0 0-7 15,-3 2 0-15,1 0 1 16,-4 0 4-16,-1 2 4 16,-2-2-1-16,0-2 3 15,-2 2-7-15,-2 0-5 16,-1-2-1-16,-3 2 1 15,2 0-2-15,-1 2 1 0,3 0-8 16,-4 0 8-16,2 2 0 16,-1-1-7-16,1 2 8 15,-2-2 7-15,2 4-7 16,-5-4 0-16,2 4-1 16,-2-4-4-16,-1 3 5 15,0-2 1-15,0 2 5 16,0 0-6-16,-2-2 7 15,4 2-6-15,-4 0 0 16,5 2 1-16,-2 2-2 16,4-4 1-16,-3 4-1 15,6 2 0-15,-6 2-2 16,1-4 2-16,-3 4-9 16,1 0 8-16,4 2-1 0,-5 0 2 15,5 0-1 1,-4-2 1-16,1 2 6 0,-1-2-6 15,1 0 0-15,-1 2-2 16,4 0 1-16,-5 0-5 16,8 2 6-16,-5 2 0 15,1-2-5-15,-1 4 4 16,0-2 1-16,-5 2 6 16,0 0-6-16,3 2-1 15,-3-2-1-15,0 0-8 0,3 2 10 16,-3 0 0-16,5 0 0 15,-5 2 2-15,0-2-4 16,5 2 4-16,-2 0 2 16,-1 0-4-16,0 2-13 15,-2-2 12-15,-4 4 0 16,0 0 1-16,1-2 0 16,7 1 0-16,-4-2 3 15,5 0 3-15,-1 4-6 16,2-1 0-16,-2 3-7 15,1-1 7-15,-3 2 0 16,1-4 5-16,2 4-4 16,-1 0-1-16,3-4 0 15,2 2-6-15,0 0 6 0,5 0 0 16,-5 4-1-16,3 2 1 16,-1 4 0-16,1 2-1 15,4 2 1-15,3 1-9 16,6 1 8-16,2 4 1 15,5-2-1-15,6 4 1 16,0-4 0-16,7 2 0 16,0 0 0-16,0 2 6 15,1-4-6-15,-3 2-1 16,7-6 0-16,-6-6 1 16,4-2-1-16,-3-5 0 15,3-3 1-15,0 0-6 16,4-4 5-16,-2 2 1 15,4-2 0-15,2-4 0 0,-6 2 0 16,1-2 0 0,-6-4 0-16,2 0 2 0,0 0-1 15,0-2-1-15,2 0 1 16,1 0 1-16,-4 0-1 16,2 0-1-16,-6 0 1 15,1-2 1-15,2 0 5 16,-3 0-5-16,1-2 16 15,-3 0 4-15,-2 2-7 16,-1-4 9-16,-2 4-12 16,-3 2 6-16,-3-2 2 15,0 2-1-15,-2 0-2 16,0-2 5-16,0 2-1 16,0 0-4-16,0 0 1 15,0 0-3-15,2 0-6 0,-2 0 4 16,0 0-4-16,-2 0-1 15,2-2-7-15,0 2 1 16,0 2-1-16,0-2-1 16,0 0-7-16,0 0-32 15,0 0-60-15,0 0-73 16,0 0-191-16,14 0-637 16</inkml:trace>
  <inkml:trace contextRef="#ctx0" brushRef="#br0" timeOffset="15532.06">14102 4648 842 0,'0'0'310'0,"0"0"-196"0,0-2 11 0,0 2-46 0,0-2 37 0,0 2-58 15,0 0 5-15,0-4-15 0,0 4 18 0,0-2-12 0,0 2 5 0,-2 0-2 16,2-2 1-16,0 2-25 15,0 0-1 1,0 0-11-16,0 0-5 0,0 0-15 16,0 0 7-16,0-2-1 15,0 4-5-15,0-4 2 16,0 2-4-16,0 2 13 16,0-4 1-16,0 2-13 15,0 0-1-15,0 0 0 16,0 2-9-16,0-2-12 15,0 0-6-15,0 0-19 16,0-2-28-16,0 2-22 0,0 0-15 16,0 0-43-1,-21 20-377-15</inkml:trace>
  <inkml:trace contextRef="#ctx0" brushRef="#br0" timeOffset="16497.25">14077 4616 1395 0,'0'0'495'15,"0"-2"-415"-15,2 2 44 0,-2-2 22 0,0 2-97 0,4 2-43 0,-4 0 2 0,2 6-8 0,4 4 10 0,3 4-10 0,-3 4 2 0,2-4-2 16,-6 2-1-16,0-2 1 15,-4-2 6-15,-2 0-5 16,-2-6-2-16,0 2 1 16,-1-8 0-16,3 0 0 15,0-2 32-15,2-4 10 16,-4-6 18-16,2-6-21 16,4-6 7-16,2-10-23 15,6 0-7-15,9-2-16 16,3 0-13-16,7 3 12 0,2 6-10 15,2 3-32 1,0 1-52-16,-7 6-86 0,32-3-170 16</inkml:trace>
  <inkml:trace contextRef="#ctx0" brushRef="#br0" timeOffset="16947.59">14481 4582 483 0,'-3'-2'1531'0,"-1"2"-1373"0,0-2-115 0,-1 4 46 0,-1 0-52 0,-1 4-19 0,-2 4-1 0,-2 2-2 0,5 2 3 0,1-2-2 0,5 2-7 0,2-2 5 0,5 0 7 15,6-4-2-15,-1 2-1 16,0-8 5-16,5 0 1 15,-2-4-8-15,-1-4-7 16,1 0-8-16,-6-4 0 0,0-2 10 16,-5-2-11-16,-4 0-7 15,-2-2-19-15,-5 4-7 16,-6-2-42-16,-6 4-54 16,4 4-141-16,-27 10-194 15</inkml:trace>
  <inkml:trace contextRef="#ctx0" brushRef="#br0" timeOffset="17317.97">14927 4528 1731 0,'-3'-3'358'0,"1"3"-277"16,-4-4-24-16,-6 3-6 0,-3 1-45 16,-3 1-6-16,-5 6 0 15,2 0 0-15,-4 8 8 16,4-4 10-16,2 6 0 16,9-5-5-16,6 0-11 15,4-4-2-15,4-2-2 16,6 2 2-16,3-2 18 15,3-6-3-15,1 0 0 16,4-4 0-16,-6-2 12 16,3-2-7-16,-7 0-13 0,-2-4-6 15,-2 2 1-15,-5-4-2 16,-2 3-49-16,-6 4-5 16,-3-1-43-16,-1 1-116 15,-21 6-105-15</inkml:trace>
  <inkml:trace contextRef="#ctx0" brushRef="#br0" timeOffset="17780.21">15082 4299 1596 0,'3'0'283'0,"-3"2"-226"0,0 4-21 0,2 6 53 0,0 8-8 0,2 4-9 0,4 2 16 0,5-4 10 0,-3 1-41 0,4 0 27 0,-1-3-47 15,3 1-16-15,-5 1-20 16,1-3 3-16,1-1-4 16,-7 0-57-16,-3-7-79 15,-8 3-73-15,-3-4-67 16,-42 2-366-16</inkml:trace>
  <inkml:trace contextRef="#ctx0" brushRef="#br0" timeOffset="17912.14">14998 4506 616 0,'1'-13'1164'0,"7"5"-923"16,7-11-59-16,16-2 32 0,17 6-43 16,10-4-79-16,6 3-43 15,9 2-32-15,1 0-17 16,-5 2-163-16,73-26-485 16</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11T03:44:32.726"/>
    </inkml:context>
    <inkml:brush xml:id="br0">
      <inkml:brushProperty name="width" value="0.05292" units="cm"/>
      <inkml:brushProperty name="height" value="0.05292" units="cm"/>
      <inkml:brushProperty name="color" value="#FF0000"/>
    </inkml:brush>
  </inkml:definitions>
  <inkml:trace contextRef="#ctx0" brushRef="#br0">4615 15749 1001 0,'-4'0'479'0,"4"0"-360"0,0 0-40 0,0 0-34 0,0 0-13 0,-3 0 11 0,3 0 44 0,0-4-3 0,-2 4 9 0,2-2-15 0,0 0-1 16,-2 2-20-16,2 0 9 0,0 0-23 15,0 0-16-15,0 0-6 16,0 0-12-16,0 0 6 15,0 0-13-15,-2 0 4 16,-2 0 0-16,-2 0-5 16,0-4-1-16,2 4 1 15,-3 0 1-15,-4-2-2 16,0 2 0-16,-2 2-1 16,-8 2 1-16,3 4 13 15,-6 0 10-15,2 6 11 16,-3 8-4-16,2 4-6 15,6 10-6-15,3 4-17 16,12 6 5-16,10-1-6 0,9-9 0 16,14-6 0-1,7-4 5-15,7-12-4 0,3-4-1 16,-3-14 0-16,-1-6-9 16,-3-8 8-16,-5-8 1 15,-5 0 9-15,-9-2 0 16,-2 1 6-16,-12 0-6 15,-2 0 9-15,-6 1 8 16,-10-2-5-16,-3 6-11 16,-7 0 5-16,-2 4 5 15,-2 6-4-15,1 6-5 16,-2 6-10-16,6 4-1 16,-2 2 0-16,8 6-34 15,6 6-145-15,5-4-185 16,31 22-471-16</inkml:trace>
  <inkml:trace contextRef="#ctx0" brushRef="#br0" timeOffset="886.18">6101 15807 1491 0,'-1'0'331'0,"1"-4"-193"0,-4 0-51 0,0 2 20 0,2 2-68 0,0 0 13 16,0-4 34-16,-3 0-4 15,3 0-7-15,-2 2 32 16,-4 0-37-16,0 4-16 16,-7 0-33-16,-4 10-7 15,-7 2-7-15,-1 8 7 16,1 4 1-16,1 2-14 16,11-2 8-16,10-2-4 15,8-2-5-15,12-1 0 16,7-6 11-16,9-2-10 15,5-9 0-15,2-4-1 0,3-8 7 16,-7-10-7-16,-3 0-1 16,-4 0 1-16,-6-1 11 15,-4 1-10-15,-10-4 13 16,-5 4 7-16,-10-4-6 16,-9 4-15-16,-6 0-10 15,-12 0-7-15,-6 6-47 16,-10 10-116-16,-8 8-159 15,-90 8-354-15</inkml:trace>
  <inkml:trace contextRef="#ctx0" brushRef="#br0" timeOffset="1516.77">4561 15270 1573 0,'0'0'294'0,"0"-2"-132"0,0 0-25 0,0-1 5 0,0 3-34 0,0 0-27 0,0 0-22 0,0 0-10 0,0 0 1 0,0 0 1 0,0 0 1 16,-2 3-23-16,2 7-22 15,2 12-6-15,-2 12 53 16,0 24-21-16,0 14-26 16,-2 0-5-16,-2-1-1 15,-3-7-1-15,-1-12-40 16,0-2-89-16,2-14-99 15,-1-2-247-15,3 0-1203 0</inkml:trace>
  <inkml:trace contextRef="#ctx0" brushRef="#br0" timeOffset="3255.33">4455 15280 819 0,'0'0'651'0,"0"0"-563"0,0 0-29 0,2 0 4 0,0 0 6 0,0 0-2 0,0 0 44 0,0 0 20 0,3 0 7 15,0 0-17-15,2 0-7 16,5 0-18-16,-2 4-13 15,5 10-29-15,8 0-11 16,4 6-16-16,8 10-13 16,9 4-13-16,12 2 7 15,6 0-8-15,7 3 0 16,3-6 0-16,-1 2 0 16,0-8 0-16,-4 4 0 15,-2-5 0-15,-4 0 0 0,-2 2-2 16,-1-6-4-16,-2 0 5 15,2-4-7-15,-2-8 2 16,-6-2 6-16,-2-4 1 16,-6-2 0-16,-2 0-1 15,-6-2 1-15,-3 2 1 16,-9-2-2-16,-4 4 1 16,-8-4-1-16,2 4 0 15,-1 0 0-15,-2-4-1 16,0 4 1-16,-4 2 1 15,-1-6-1-15,0 4 2 16,3-4-1-16,0 4 10 16,-3-2-10-16,3 0 7 15,-3 0-7-15,3 0 6 16,0 0-5-16,4 2 8 0,-2-4 8 16,-3 4-3-16,1-4-3 15,-2 4 0-15,-3-4 2 16,-2 0 5-16,0 0 10 15,0 0-8-15,0 0-8 16,0 0 2-16,2 0-4 16,-2 0-1-16,2 0 10 15,5 4 8-15,-2-4-10 16,1 2-9-16,-1 2-3 16,-1-4-5-16,-2 0 0 15,-2 0-1-15,0 0-6 16,-2 0-96-16,-36-6-363 0</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8-18T02:19:34.509"/>
    </inkml:context>
    <inkml:brush xml:id="br0">
      <inkml:brushProperty name="width" value="0.05292" units="cm"/>
      <inkml:brushProperty name="height" value="0.05292" units="cm"/>
      <inkml:brushProperty name="color" value="#FF0000"/>
    </inkml:brush>
  </inkml:definitions>
  <inkml:trace contextRef="#ctx0" brushRef="#br0">6177 8703 166 0,'0'0'144'15,"0"0"-92"-15,0 0-26 0,0 0-14 16,0 0-6-16,0 0-6 15,0 0 0-15,0 0 0 16,0 0 0-16,0 0 2 16,0 0 4-16,0 0 1 15,0 0 12-15,0 0 14 16,0 0-8-16,0 0-12 16,0 0 1-16,0 0-5 15,0 0-3-15,0 0-5 16,0 0 7-16,0 0-6 15,0 0 6-15,0 0 8 16,0 0 3-16,0 0-6 0,0 0 0 16,0 0 10-16,0 0 2 15,0 0-5-15,0 0-13 16,0 0-6-16,0 0 9 16,0 0-10-16,0 0 0 15,0 0 2-15,0 0-1 16,0 0 6-16,0 0-6 15,0 0 9-15,0 0-4 16,0 0 5-16,0 0 2 16,0 0-6-16,0 0 2 15,0 0-6-15,0 0-2 0,0 0 0 16,0 0 14 0,0 0-14-16,0 0 1 0,0 0-1 15,0 0-1-15,0 0 1 16,0 0 6-16,0 1-7 15,0 12 0-15,0 9 3 16,4 4 7-16,3 4-10 16,5 16-32-16,-6-8-84 15,3-10-126-15</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11T03:45:15.680"/>
    </inkml:context>
    <inkml:brush xml:id="br0">
      <inkml:brushProperty name="width" value="0.05292" units="cm"/>
      <inkml:brushProperty name="height" value="0.05292" units="cm"/>
      <inkml:brushProperty name="color" value="#FF0000"/>
    </inkml:brush>
  </inkml:definitions>
  <inkml:trace contextRef="#ctx0" brushRef="#br0">12433 13393 910 0,'-2'0'670'0,"2"0"-536"15,0-2-5-15,-2 2-12 0,4-2-29 0,-2 2 19 0,0 0-25 0,2 0 2 0,-2 0 9 0,2 0-9 0,-2 0-22 0,0-2 5 16,3 2-26-16,1 0-7 16,8 0 7-16,5-2 11 0,8-4-8 15,4 2-10-15,8-4-1 16,4 0-13-16,3-4-13 16,4 4 1-16,2-2-7 15,-3 0-2-15,-5 0-5 16,-10-1-8-16,-6 4-19 15,-13 0-33-15,-5 6-55 16,-20 7-115-16,-11 2 59 16,-14 10-73-16,-12 6 11 15,-9 2-13-15,0 0 101 16,-2-2 151-16,2 0 27 16,12-4 69-16,11-6 33 15,16-4-36-15,7-4-17 0,8-2-22 16,8-2-3-16,6 0 59 15,3 0-19-15,7 4 8 16,5-4-15-16,4-2 6 16,4-2-3-16,-2 0-25 15,-2-2-20-15,1 0-18 16,-9 2-17-16,-1 2-7 16,-7 0 1-16,-5 0-1 15,-4 0-6-15,-6 2 4 16,-2 0 2-16,-4 6 10 15,0 0 23-15,-5 4-16 16,-1-2-2-16,7-2-15 16,3-2-14-16,4-4-35 15,0-2-46-15,6 0-112 0,5-5-114 16,47-36-580-16</inkml:trace>
  <inkml:trace contextRef="#ctx0" brushRef="#br0" timeOffset="4482.38">12429 8215 1381 0,'0'0'186'0,"0"0"-143"0,0 0 14 0,-2-4-30 0,2 8-1 0,0-4 26 0,0 0 23 0,0 0-10 0,-2 0-26 0,2 0-11 0,-2 0-16 0,2 2-12 16,0-2-1-16,-3 0 1 0,3 0 0 15,0 0 11-15,-2 0-2 16,2 0 9-16,0 0 10 15,0 0 1-15,0 0 28 16,0 0-20-16,0 0-14 16,-3 0-10-16,3 0 4 15,0-2-2-15,0 4-7 0,3-2-8 16,-3 0 0 0,0 0-1-16,0 0 0 0,0 0-14 15,0 0-4-15,0 0-26 16,0 0-11-16,0 0-8 15,0 0-4-15,0 0-5 16,0 0-35-16,0 0-132 16,0-6-135-16</inkml:trace>
  <inkml:trace contextRef="#ctx0" brushRef="#br0" timeOffset="4949.08">12387 8183 121 0,'0'-2'1322'16,"0"2"-1115"-16,2 0-93 0,-2 0-12 15,0 0-9-15,0 0-30 16,0 0-2-16,0 0-5 15,0 0-23-15,0-2-27 16,0 2-6-16,0 0 0 16,0 2-5-16,0-4 5 15,0 2 0-15,0 0 1 16,0 0 0-16,0 0 0 16,0 0 0-16,0 0 1 15,0 0-1-15,0 0-1 0,0 0-7 16,9 4 7-1,2-2 1-15,-2-2 0 0,0 0 17 16,2 0-10-16,5 0 1 16,-3-2-3-16,1 0 4 15,1 2-8-15,-5-2 4 16,2 0-6-16,-5 2 0 16,1-2-9-16,-6 2-66 15,1 0-58-15,-6 0-8 16,1 2-53-16,-6 0-154 15,-36 18-431-15</inkml:trace>
  <inkml:trace contextRef="#ctx0" brushRef="#br0" timeOffset="5332.3">12420 8265 1379 0,'9'-5'279'0,"-3"1"-161"0,13-3-8 0,-4 0-32 0,1-2-60 0,-1 3-18 0,-3 0-14 0,-4 0-34 0,-1 0-40 16,-7 2-37-16,-2 4-109 15,-5 2-61-15,-7 2 17 16,-1 6 77-16,-7-2 200 15,1 5 1-15,0-6 81 0,2 1 30 16,0 2-42-16,5-2-2 16,8-1 20-16,1-6 15 15,7 4-63 1,1-5 62-16,1 0-55 0,2-5 38 16,4 5-1-16,1-1-7 15,6-3-28-15,1-3-4 16,3 1-10-16,-4-2-34 15,3 2-36-15,-1-2-171 16,23-15-162-16</inkml:trace>
  <inkml:trace contextRef="#ctx0" brushRef="#br0" timeOffset="5637.9">12566 8233 1620 0,'0'0'254'0,"-1"0"-194"15,2 0-53-15,2 2-7 0,6-2-15 0,-4 0-57 0,-1 0-69 0,0 4-180 0</inkml:trace>
  <inkml:trace contextRef="#ctx0" brushRef="#br0" timeOffset="11465.09">21203 12426 819 0,'0'-2'99'0,"0"0"-20"0,0 1 53 0,0-2-49 0,0 1-55 0,0-2 31 0,0 2 7 0,0 0-21 0,0 2-3 0,2 0-18 0,-4-2 0 16,2 4 28-16,-2-2 20 15,2-2-6-15,0 2-19 16,0 0 2-16,0 0-19 16,-2 2-13-16,2-2 10 15,0 2-5-15,0 6-2 16,0 6 5-16,2 12 22 16,0 10 7-16,7 13 6 15,2 11 0-15,7 6-33 16,4 0-17-16,3 0 5 15,-1-3-13-15,1-9-1 0,-5-4-1 16,-3-2 1-16,1-6 0 16,-5-2 1-16,-1-4 14 15,1 4-16-15,-11-6-10 16,3 5 5-16,-8-7 5 16,1 1 0-16,-2-2-14 15,2-5 0-15,0-6-4 16,0-8 12-16,2-2-16 15,2-8-26-15,0 0-18 16,0-2 0-16,0-4-50 16,12-24-184-16</inkml:trace>
  <inkml:trace contextRef="#ctx0" brushRef="#br0" timeOffset="12826.4">21285 12490 1164 0,'-2'0'114'0,"0"0"-87"0,0 0-27 0,-1 0-46 0,-1 0-99 0,0 3 64 0,-1-3 12 15,1 0 39 1,4 0 25-16,0 1 5 16,2-2 24-16,0 1 33 15,3 0-46-15,-5 0 1 0,2 0-11 16,0 1 8-16,0-1 21 16,3 3 35-16,1-3-14 15,10 1 4-15,-1 4 4 16,8-5-19-16,6 1-20 15,8-1-8-15,13-1 10 16,12-4 8-16,7 1 14 16,9 0 19-16,3-1-44 15,3-1-8-15,3-2-1 16,0 3-1-16,0 0-3 16,-2 2-6-16,-3 2 1 15,-1-2-1-15,-2 3 0 16,2-4 1-16,-2 8 10 0,0-4 60 15,-13 3-52-15,-5 1 1 16,-16-1-5-16,-12-1 3 16,-16 3 4-16,-5-4-8 15,-10-1 26-15,-2 3 34 16,0-3-26-16,-2 0-2 16,-1 4-13-16,1-3-24 15,-2 2 3-15,1-1-11 16,1-1 0-16,0 2 5 15,2-3-6-15,0 0 18 16,2-3-1-16,-2 3 1 16,0 0 7-16,0 0-2 15,0 0-11-15,0 0-5 16,0 0 8-16,-2-1-13 0,2 1-2 16,0 1 0-16,0-1-1 15,0 0-4-15,0 8 5 16,-2 10 27-16,-2 11-3 15,4 13-18-15,0 8-6 16,4 6 1-16,2 6-1 16,1 1 1-16,2-4-1 15,-4 2 1-15,1-3-1 16,-4 0 0-16,1-4 0 16,1-4-6-16,-2-4-9 15,5-6 3-15,0-9 2 16,-1-5-1-16,4-7 11 15,-4-6 4-15,-1-1-4 16,-3-6 0-16,0-2 6 16,-2-4 3-16,0 2-3 15,-2-4 1-15,2 2-6 16,-2 0 0-16,2 0-1 16,0 0-6-16,-2 0-12 15,2-2-30-15,-5-2 9 16,1-4-60-16,-6-4-33 15,-29-19-225-15</inkml:trace>
  <inkml:trace contextRef="#ctx0" brushRef="#br0" timeOffset="15259.98">21374 13497 1146 0,'-2'6'150'0,"2"-2"-54"0,-2 4-13 0,-2 4-17 0,1 2-48 0,-1 4-8 0,0 0-8 0,2-4 5 0,-4-1 1 16,4-3 7-16,0-1 25 0,0 0-4 0,0-1-1 15,2 2-11-15,-2-5-24 16,-3 4 9-16,1 0-3 15,2 0-6-15,-3-4 1 16,0 4 0-16,3-3-1 16,-2-3 1-16,2 4 0 15,2-1-1-15,-3-2-5 16,3 0 5-16,0-4 6 16,0 4-6-16,-2 0-4 15,0-2 4-15,2 4 6 16,0-2-6-16,-2 0 2 0,0 0-1 15,0-2 5-15,2 0-6 16,-5 0 1-16,5-2-2 16,0 0 2-16,0 6 3 15,0-6 8-15,0 0-12 16,0 0 7-16,0 0-1 16,-2 0-4-16,2 0-2 15,0 2 0-15,-3-2 1 16,3 2-1-16,0-2 6 15,5 0-5-15,2 0 6 16,4 2 5-16,2-2-4 16,7 0-7-16,5-4 0 0,4 2 0 15,6-6 0-15,5 2-1 16,3 0 0-16,3-4 0 16,6 0 1-16,1 0 0 15,10-2 0-15,-1 2-1 16,3 0 1-16,1 2 0 15,-1-4-1-15,-3 3 0 16,-2 0 0-16,-6-1 0 16,-10 1-2-16,-3 5 2 15,-12-4 9-15,-9 7-3 16,-4-2 20-16,-8 1-8 16,-6 2 4-16,-2 0-13 0,0 0 1 15,-2 0-10-15,2 2 0 16,2 1 0-16,1-2 0 15,1 2 6-15,0 2-6 16,4-1 0-16,0 1 1 16,7-1-1-16,4-4 1 15,5 0 3-15,8-3-3 16,-3 2-1-16,6-4 6 16,3 1-6-16,-1 3-5 15,2-7 4-15,-1 3 1 16,-5 3 8-16,0-1-8 15,-2 3 0-15,-6-3 1 16,-4 2-1-16,-4-2 1 0,-1-1-1 16,-3 2 0-1,-2 2-6-15,0-2 6 0,-4 2 0 16,-3 0 0 0,1 0-6-16,1-2 5 0,1 2 1 15,4-1 0-15,0-2 0 16,3 2 1-16,2 1-1 15,-3-3-1-15,0 3 0 16,-1-2-11-16,3 2 12 16,-4-2 1-16,0 2-1 15,2 0 0-15,-3 0 0 16,1 0 0-16,-1 0-1 16,2 2-12-16,-1-2 11 15,2 2 1-15,3-2 0 16,-5-2-1-16,3 2 1 15,-6 0 1-15,4-2 0 0,-5 2 0 16,1-2 0-16,-1 2 0 16,0 0-6-16,8 2 6 15,-6-2 1-15,5 2-1 16,1-2 1-16,3 0 0 16,-1 2 0-16,4 1-1 15,-1-3 1-15,-3 1-1 16,-3 2 0-16,-1-2 0 15,-4 1 1-15,-6-2-1 16,0 0 1-16,1 0 0 16,-2 0 0-16,2 0 6 15,0 0-6-15,1 0-1 16,-1 0 0-16,0 0 0 0,2 0 0 16,-2 0 1-1,0 2 0-15,-2-2 0 0,0 0-1 16,3 0 1-16,-3 0-1 15,2 0 0-15,4 2 0 16,-4-2 0-16,3 0 0 16,-1 0 0-16,-2 0 0 15,3 0 0-15,-4 0 0 16,-1 0 0-16,-2 0 0 16,2 0-2-16,-2 0-7 15,-2 0-10-15,2 0 0 0,0-2 18 16,0-2-19-1,-2 0 19-15,-1-2-15 0,-2-2 1 16,1-2-2-16,2 0-2 16,0-2-52-16,0 0-85 15,2-4-1-15,-11-32-498 16</inkml:trace>
  <inkml:trace contextRef="#ctx0" brushRef="#br0" timeOffset="16680.7">22881 13331 1267 0,'-3'3'163'0,"1"0"37"0,-2 1-53 0,0 0-51 0,-1 0-39 0,-2 2 0 0,0 6 7 0,3 4 8 0,-2 0-10 0,1 6-43 0,-1 2-13 16,1 2-6-16,2 6-7 16,1-4-50-16,-2-2-42 15,2 0-11-15,0-4-37 16,-1-1-124-16,-7 0-440 15</inkml:trace>
  <inkml:trace contextRef="#ctx0" brushRef="#br0" timeOffset="21532.87">21424 13014 1062 0,'0'0'168'0,"0"0"-99"0,0 0 29 0,0 0-46 0,0 0-44 0,0 0-8 0,2-2 0 0,-2 0-18 0,2 0-28 0,0 0-77 0,-2-2-123 0</inkml:trace>
  <inkml:trace contextRef="#ctx0" brushRef="#br0" timeOffset="25481.68">19222 2344 381 0,'0'0'378'0,"0"0"-234"0,0-2 52 0,0 0-44 0,-2 0-89 16,2 0-20-16,0 2-19 0,0-2 2 0,0-4-14 0,0 2-5 0,0 0 5 0,0 0-10 0,0-2 25 16,2 0-11-16,-2 2 35 15,3 0-31-15,-3 0 13 16,2 0-33-16,-4-2-9 15,2 0-74-15,2 0 23 16,-2 0-60-16,0-2-147 16,2 0 45-16,5-14-73 15</inkml:trace>
  <inkml:trace contextRef="#ctx0" brushRef="#br0" timeOffset="26014.52">19238 2209 495 0,'0'-2'296'0,"0"2"-148"15,0 0 20-15,0 0 18 16,0 0-97-16,0-1-43 15,-2-3-26-15,2 1 14 16,0-1 65-16,-2 0-48 0,2-2 18 16,0 1 21-16,0 1-49 15,0-1 13-15,0 3-3 16,0 2 24-16,-3 0-14 16,3 0-13-16,0-2 15 15,0 2-1-15,0 0-23 16,0 0-2-16,-2 0 10 15,2-4-13-15,-2 8-13 16,2-4-21-16,0 0 0 16,-2 9-33-16,-1 10 33 15,-4 16 2-15,1 23-2 16,-1 16 0-16,-1 8-1 16,3 8 1-16,7 0 0 15,7-7 0-15,6-11 1 0,4-8 1 16,-4-8-1-16,1 1 5 15,-3-6 6-15,-4-1-1 16,0 5 2-16,-5 3-12 16,-4 4-1-16,-4 16 1 15,-5 8 8-15,-5 5-9 16,-1-9 0-16,8-16 0 16,5-20-1-16,6-18 1 15,-1-6 10-15,4-4-9 16,-3-3-1-16,-4-9 0 0,4-1 0 15,-2 0 0 1,1-3 1-16,1 0-1 0,-2 2 0 16,1-3-42-1,-3 2-7-15,2-3-37 16,-2 1-88-16,2-2-54 0,-4-31-272 16</inkml:trace>
  <inkml:trace contextRef="#ctx0" brushRef="#br0" timeOffset="27419.7">19227 2209 656 0,'0'0'608'0,"0"0"-518"0,0-3 7 0,0 0 17 0,-2 2-39 0,2-3-15 16,0 0 56-16,0-2-29 16,0 3-39-16,0-1 10 15,0 4-14-15,4-4-14 16,1 3-8-16,3-4-16 15,8 1 24-15,6-1 5 16,10 0-25-16,8 3 7 16,10 2-2-16,11-2-14 15,17 0 10-15,7 2-10 16,9-2 5-16,3 2-6 0,3-4 0 16,-2-2 0-16,2 2 0 15,-5-4 0-15,-7 2 0 16,-3-6 1-16,-7 2 0 15,-11-2 0-15,-5 4-1 16,-12-2-3-16,-13 4 3 16,-7 2 1-16,-13 2 7 15,-1 0-8-15,-1 0 33 16,-5-2 0-16,-6 4-4 16,0 0 4-16,-4-4-8 15,0 4 5-15,-2 0-1 0,2 4-8 16,-2-4 6-1,2 0-11-15,0-4-2 0,-2 4-7 16,4 0 1 0,-2 4-8-16,0-2-11 0,2 6 11 15,0 14 6 1,5 6 12-16,7 16-7 0,1 6-10 16,1 4 0-16,-1 9 8 15,1-5-3-15,-1 4 2 16,-2-1-8-16,-1-3-8 15,-4 4 8-15,0-2 8 16,0 0-8-16,1-6 1 16,-2-4 0-16,0-4 5 15,2 1-5-15,-1-1 5 16,-1-2-5-16,-5-4-1 0,0 0 0 16,-2-4-1-16,2-2 1 15,-2-4 6-15,2 0-6 16,2-4 0-16,-4-2 0 15,4 2 1-15,-2-2-1 16,0-2 0-16,0 3 2 16,0-3-2-16,-2 2 0 15,3-2-1-15,-3-6 1 16,0 4 0-16,4-2 5 16,-4 2-5-16,2-2 0 15,0 2 0-15,0-2 0 16,-2 2 0-16,0 0 1 0,-2 0-1 15,0 4-6-15,2-3 6 16,0 3 0-16,0-1 8 16,-2 2-8-16,-2-3-1 15,1 2 0-15,1-2 0 16,2-4 0-16,0-4-1 16,0-6-7-16,0-4-33 15,0-2-124-15,-8 2-175 16,-69-10-613-16</inkml:trace>
  <inkml:trace contextRef="#ctx0" brushRef="#br0" timeOffset="29125.41">19202 3818 1365 0,'-2'-2'342'0,"2"2"-243"0,-2 0-3 0,2 2-42 0,0 4-39 0,0 8 22 0,4 6 52 0,-1 8-41 0,1 0-20 15,2 2-4-15,6 4-10 16,-1-2-7-16,0-1-1 16,3 1 0-16,-4-3-5 15,-1 1-1-15,-4-1-8 0,-3 3 8 16,1-4 1-16,-6 0 0 15,6-4 0-15,-3-4 5 16,0-8-6-16,0 0-1 16,0-2 1-16,2 0 0 15,-4-4 1-15,2 0 7 16,0-2-7-16,-3-2-1 16,6 2-5-16,-3-4 5 15,0 0 1-15,2 0 5 16,0 0-6-16,2-4-10 15,8 4 10-15,3-2 0 16,6-2 0-16,0 0 0 0,8 0-2 16,0-6-14-1,10 4-25-15,5-4 4 16,10 0-19-16,6 0 31 0,4-2-14 16,3 2 1-1,4 0-47-15,2-2 4 0,-3 2-3 16,-1 0 46-16,-5 4-35 15,-1 2 19-15,-5 0 13 16,0 2-13-16,-4-2 2 16,-6 2-26-16,-5 0 66 15,-5-2 12-15,-7 1 33 0,-9 0 25 16,0-1-10 0,-6 2 6-16,-1-2-28 0,3 2-16 15,-3 2 13-15,6 0-16 16,-5 2-6-16,3 2 9 15,2-4-8-15,-3 2-2 16,1 0 1-16,-3-2 37 16,2-2-12-16,-4 0-2 15,-2-2-8-15,0-1-7 16,1 4 0-16,-2-3-3 16,-2 2-2-16,0 0-3 15,-4 0 13-15,-1-1 39 16,-2-1-23-16,0 1 34 15,0 1-19-15,0-2-18 16,2-1-7-16,-3 1 16 16,2-3-23-16,-1 0-13 0,0-2 7 15,0-1-2-15,1-3-5 16,3 4 0-16,-4-1-6 16,5-3 6-16,0 7-8 15,0-1 8-15,-1-4 0 16,1 4 1-16,-2-2-4 15,-2-1 3-15,0-2 0 16,-3-4 0-16,-3-2-4 16,-3 2 4-16,-1-2 8 15,-1-2 16-15,1 2-23 16,3 4-1-16,-1 0 0 16,-2 6 0-16,1 2-17 15,1-2 11-15,3 2 6 16,0 0 6-16,2 2 0 0,0-2 3 15,2 0-7-15,-2 2-2 16,-2 0 6-16,2 0-6 16,-3 0-10-1,2 4-44-15,-5 0-150 0,-21-2-161 16</inkml:trace>
  <inkml:trace contextRef="#ctx0" brushRef="#br0" timeOffset="30002.79">19196 3238 824 0,'-2'0'513'0,"2"0"-432"0,0 0 53 0,0 0 28 0,0 0-59 0,0 0-23 0,2 0 31 0,-2 0-50 0,2-4-8 15,11 0 13-15,12-2 13 16,19-2-20-16,19-6 16 15,25-2-21-15,69-8-6 16,41-4-29 0,10 2-18-16,-77 4-1 0,-6 2 6 15,-5-2-6-15,-5-1-1 16,-56 12 0-16,-4-1-11 16,-6 3 11-16,51-10 1 15,-15 5 5-15,-18-1-5 16,-18 8 0-16,-15-2 0 15,-15 5 15-15,-11 2-14 16,-6 2 11-16,-2 0 30 0,-2 2-13 16,2-2-8-16,-3 0-20 15,3 0 13-15,0 0-14 16,0-2-5-16,3 2 5 16,1 0 2-16,0 2-2 15,1-2-12-15,-3 2-31 16,2-2-46-16,0 2-40 15,8-2 8-15,1 5 1 16,3-4-6-16,6 2 0 16,-4-3 19-16,2 0-41 15,-7 0 40-15,-6 0-2 16,-3 0-127-16,-17 1-669 16</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12T02:52:47.969"/>
    </inkml:context>
    <inkml:brush xml:id="br0">
      <inkml:brushProperty name="width" value="0.05292" units="cm"/>
      <inkml:brushProperty name="height" value="0.05292" units="cm"/>
      <inkml:brushProperty name="color" value="#FF0000"/>
    </inkml:brush>
  </inkml:definitions>
  <inkml:trace contextRef="#ctx0" brushRef="#br0">2403 2913 1087 0,'0'0'220'0,"0"0"-8"16,4 0-44-16,-4 0-9 0,0 0-30 0,0 0 6 0,0 0-27 0,-4 0-9 0,4 0-17 0,0 0-14 0,0 0-43 0,0 0-25 0,0 0-1 0,17 3 1 0,-4-2 0 0,10 1 9 0,2-4 4 0,2 1-13 0,-3-3 9 16,0-7-8-16,-8 4-1 15,-3-6-14-15,-3-1-37 16,-8-2-2-16,-4 4 8 15,-14 0-28-15,-9 10-17 16,-17 4 10-16,-12 12 14 16,-6 8 27-16,2 4 29 15,7 4 10-15,13 0 7 16,9-2 13-16,18-2 10 16,11 1-18-16,9-5-12 15,9-2 0-15,11-2 8 16,6 2-8-16,7 2 0 0,1 0 0 15,-1 0 6 1,-5 2-5-16,-5 0-1 16,-10 0 9-16,-5-2 26 0,-4 0-2 15,-13-1 18-15,-5-3 16 16,-8 1 10-16,-7 4-8 16,-7-4-15-16,-6 0-20 15,1-5 1-15,-3-4 14 16,0-8-22-16,1-2 2 15,7-5-8-15,3-2-6 16,10-1-15-16,7-2-41 16,9-6-163-16,52-48-260 15</inkml:trace>
  <inkml:trace contextRef="#ctx0" brushRef="#br0" timeOffset="736.74">2886 3096 495 0,'0'0'492'0,"0"0"-279"0,0-4-34 0,-2 8 13 0,2-4-77 0,-2 0-55 0,0 0 15 0,-3 0-6 0,3 0-21 15,0 0 14-15,2 0 8 0,0 0-5 16,-3 0-4-16,3 0 11 16,0 0 0-16,-3 2-16 15,-1 0-4-15,-4 8-16 16,-3 8-28-16,-5 8 4 16,5 4-11-16,5 6 0 15,2-4-1-15,12-2-3 16,7-2-3-16,8-4 10 15,6-8-4-15,-3-3 0 0,3-9 0 16,-5-4 16-16,1-4-7 16,-7-4 16-16,5-5 5 15,-8-6 9-15,-2-4-1 16,-4-4 5-16,-4-6 8 16,-8 1-16-16,-3 6-4 15,-10 2-8-15,-1 6-23 16,-10 4-8-16,2 4-47 15,-4 8-47-15,9 2-80 16,5 8-127-16,36-4-601 16</inkml:trace>
  <inkml:trace contextRef="#ctx0" brushRef="#br0" timeOffset="1890.74">3316 3088 1368 0,'0'0'317'0,"0"-2"-140"0,-2 2-35 0,0-2 56 0,2 2-52 0,-2 0-19 16,-1 0-34-16,3 2-39 0,-2-2-21 0,0 4-22 0,-5 8-11 0,5 8-10 16,2 4 10-16,4 4 0 15,10 0-1-15,1-4-1 16,7-6 2-16,1-4-7 15,4-3 6-15,-5-11 0 16,2-3-7-16,-3-5 8 16,1-2 0-16,-5-6 0 15,2-4-5-15,-6 2 5 16,-5-6 1-16,0 2 0 16,-2-2-1-16,-4 6 1 15,-4 2 1-15,0 8 7 16,-2 4 6-16,4 2-2 0,-3 2-13 15,3 6-24-15,7 12 1 16,-3 8 17-16,5 16 6 16,5 2 0-16,1 10 0 15,3-4 1-15,2 1-1 16,4-9 0-16,1-8 6 16,-5-12-5-16,0-8 0 15,-8-8-1-15,-4-4 1 16,-1-4 14-16,-5-2-1 15,1-6 7-15,0-2-2 0,5-4-7 16,-6-4-11-16,2 0-1 16,0-5-1-1,1-1-11-15,0-2-9 0,8-4-21 16,0-2 13-16,-1 2 7 16,-1 2 4-16,-5 4 9 15,-4 6 9-15,-2 6 5 16,2 4-3-16,-4 6 4 15,2-2-5-15,-2 2 7 16,2-2-7-16,-2 2 7 16,2 0-1-16,0-4 7 15,0 6-4-15,0-2 2 16,0 2 3-16,0 0 3 16,0 0-1-16,0 2-5 15,0-2 4-15,0 0 4 0,0 2 2 16,-2 0-2-1,2-2-2-15,0-2 4 0,0 2-4 16,-2-2 0-16,2 2 0 16,0-1 2-16,0 3-4 15,0 0 7-15,0-1-4 16,0 1 7-16,0 1-8 16,0 2-18-16,-3 11-23 15,3 16 9-15,0 22 14 16,5 30 0-16,1 11 15 15,8 11-14-15,-1-2-1 16,5-8 8-16,3-4-8 16,-2-11 0-16,1-9 1 0,-7-8 0 15,-4-10 0-15,-2-10 0 16,-7-9-1-16,-7-11-1 16,1-11-5-16,-5-1 6 15,-5-7 10-15,-4-3 4 16,0-6-5-16,-5-6 3 15,3-2-6-15,0-7 1 16,2-7-7-16,-2-8-18 16,10-6-40-16,4-8-88 15,0-4-164-15,22-108-308 16</inkml:trace>
  <inkml:trace contextRef="#ctx0" brushRef="#br0" timeOffset="2100.6">3798 2948 2114 0,'2'0'333'0,"-2"0"-224"0,0 0-14 0,2 0-43 0,-2 0-52 0,0 0-56 0,2 0-150 0,7 1-134 15,5-2-457-15</inkml:trace>
  <inkml:trace contextRef="#ctx0" brushRef="#br0" timeOffset="4017.16">4127 3120 1388 0,'0'-6'310'0,"0"6"-170"0,0-4 10 0,0 2 54 0,0 2-8 0,-2-2-19 0,-3 0-58 0,-1 0-49 0,-5-2 1 0,1 4-26 0,-5 4-35 0,-5 8-8 15,-3 10-2-15,-2 10-1 16,6 2-5-16,8 6 5 16,6-8-22-16,13-1-5 15,5-8-34-15,3-6 4 16,7-10 1-16,0-7 34 15,4-7 8-15,0-11-4 0,-5-4 1 16,2-5-2-16,-6-1 10 16,-3 2 10-16,-5 2 1 15,-6 6 5-15,-4 8-6 16,-2 6 0-16,0 4-30 16,2 6-18-16,0 6 18 15,2 6 9-15,2 6-46 16,7 0 2-16,7-3-1 15,5-7 33-15,1-7 12 16,-4-5 20-16,3-4 1 16,-6-5 8-16,-5-6 10 15,1 1 26-15,-5-6-14 16,2-4-17-16,-2 0-7 16,5 0-5-16,1 4-1 15,-1 6-6-15,3 4 5 0,-3 6-8 16,-1 8-3-16,1 2 4 15,-2 4 8-15,-2 4 8 16,0 0-1-16,-3-4 8 16,3 2-3-16,-1-8 18 15,-4-4 6-15,0 0 14 16,1-4 25-16,1-2-12 16,1-2-11-16,4-6-17 15,0 0-16-15,-1-2-8 16,-2 6-4-16,1 2-6 15,-5 2-1-15,4 4-7 16,0 6 1-16,5 0 4 16,8 2-5-16,-4 4 7 0,8-2-7 15,-3-4-17 1,3 0-6-16,-6-4 10 0,2-4-1 16,-3-6-4-16,-3 0 24 15,-3-6 1-15,-1 0 2 16,-5-4-1-16,-2-2 8 15,-4 6-1-15,-4 2 11 16,2 6 28-16,0 4-14 16,0 4-33-16,-1 16-17 15,-1 18 16-15,-3 24 1 0,3 18 6 16,8 17-5 0,5 7-1-16,6 2 1 0,10-8-1 15,4-11 8-15,-4-15-7 16,-6-16 9-1,-14-12 2-15,-14-16 2 0,-13-12-7 16,-9-10 2 0,-5-10 0-16,-2-14-8 0,2-8 5 15,5-12-6-15,9-8-2 16,7-5-1-16,10-5-4 16,12 0 5-16,15-6-11 15,14 4-11-15,10-2-36 16,8 3-71-16,6 4-25 15,0 6 32-15,-4 8-13 16,-7 4 61-16,-6 9 61 0,-8 6 15 16,-12 4 2-16,-8 8 25 15,-9 2 40-15,-4 6 29 16,-4 0-6-16,-2 0 14 16,0 2-35-16,-3 0-20 15,-3-2-20-15,2 2-23 16,1-2 9-16,5 2 3 15,-2-2-5-15,4-2 4 16,-2-6-16-16,0 0 0 16,2-2 1-16,0 2 7 15,-3 0-8-15,3 4 16 16,-3 4 10-16,0 2-5 16,0 2-7-16,-10 8-15 15,-2 10 0-15,-1 6 0 16,-5 4-1-16,11 2-5 0,3-8-3 15,9-4-31-15,3-6 2 16,5-7-8-16,2-6 7 16,3-2 24-16,1-8 4 15,1-5 11-15,-3-6 13 16,-3-2 9-16,-2 0 8 16,-3-2-9-16,-6 8-4 15,0 0 4-15,-6 10 18 16,2 4-39-16,1 4-2 15,3 4-25-15,3 4 12 16,3 8-19-16,8 4-22 16,1-4 20-16,5 0 11 15,-2-8 13-15,0-4-15 16,0-4-18-16,-3-6 30 0,-1 0 15 16,-3-4 0-16,-2-2 9 15,-5 4 20-15,-4 2 14 16,-2 2 25-16,0 4-20 15,2 0-48-15,0 2-20 16,4 2 2-16,6 8 17 16,2 0-11-16,1-2-33 15,3 0-102-15,32-5-206 16</inkml:trace>
  <inkml:trace contextRef="#ctx0" brushRef="#br0" timeOffset="5054.68">7372 2617 1888 0,'0'11'194'0,"-3"0"-145"0,3 19-20 0,0 8-2 0,3 6 3 0,1 6-29 0,0-4 9 0,3-4-10 0,-2-8 0 16,4-8-1-16,-5-8-4 16,0-4-19-16,-2-7-6 15,-4-6 30-15,-4-5 6 16,-5-10 2-16,1-8 7 0,-3-8 19 15,-3-6-13 1,8-10-9-16,1-4-12 0,9-2-7 16,5 4-14-1,15 7 7-15,4 5 1 0,11 13-7 16,5 5-4-16,1 8 23 16,-1 10-8-16,-5 5-9 15,-3 12-17-15,-10 1 22 16,-6 4 13-16,-9 2 5 15,-9-2 31-15,-6-2 12 16,-6 0 3-16,-13-2 28 16,-5-2 5-16,-1-2-22 15,-6 0-17-15,0-6-26 16,3-2-19-16,7-2-33 16,8-2-127-16,12-4-130 0,13-22-709 15</inkml:trace>
  <inkml:trace contextRef="#ctx0" brushRef="#br0" timeOffset="5450.57">7839 2883 1669 0,'2'0'485'0,"3"2"-456"0,5 4 7 0,11 2 28 0,-1 6 1 0,5 3-25 0,-3-2-13 0,-2 3 8 0,-7-1-28 0,-6-8-1 0,-5-4 3 15,-2-3 8-15,-2-2 7 16,-1-4 52-16,-3-3 8 16,-1-7-22-16,1 0-25 15,-1-5-20-15,7-2 16 16,9 3-33-16,4 0-8 0,5 2-35 16,9 0-59-1,6 6-128-15,3 2-151 0,47 0-709 16</inkml:trace>
  <inkml:trace contextRef="#ctx0" brushRef="#br0" timeOffset="6201.46">8356 2779 1629 0,'0'0'234'0,"0"0"-73"16,0 0 31-16,-2 2-30 15,0-2-30-15,-3 6-42 16,-8 4-30-16,-5 4-35 0,-4 4 2 16,2 6-12-16,2-2-5 15,4 1-9-15,10-4-2 16,2-2 1-16,2-6-2 15,2 0-32-15,5-5-16 16,4-5-14-16,2-1-8 16,5-7 19-16,2-5 20 15,-2-7 23-15,2-1 10 16,-4-2 1-16,-6 0 5 16,-2 4-4-16,-2 6-1 15,-6 8-1-15,-2 2-2 0,-5 8-10 16,0 12-33-16,-1 6 30 15,1 10 14-15,5 0-25 16,4-1-7-16,7-9-37 16,4-5 22-16,3-8 9 15,-1-9 37-15,-1-7 2 16,3-8 0-16,-3-7 0 16,-3-2 18-16,5-4 7 15,-5-2-7-15,2-1-6 16,3 3-4-16,-1 2-3 15,3 6-5-15,-5 6-7 16,1 8-4-16,2 8-7 0,-3 8-1 16,0 8 19-1,5 10 2-15,-3 2-1 0,-3 8 18 16,-3-7-11-16,-1-4-8 16,-3-7 15-16,0-11 0 15,-5-3 3-15,0-8 32 16,-2 0 64-16,-1-5 1 15,0-4-70-15,1-9-45 16,4-6-27-16,4-2-46 16,4-2-35-16,7-5-32 15,8 5-71-15,2 4-35 16,-2 10-202-16,0 4 119 16,-10 12 139-16,-1 6 145 0,-8 6 45 15,-1 6 0 1,1 41-69-16</inkml:trace>
  <inkml:trace contextRef="#ctx0" brushRef="#br0" timeOffset="6718.2">9002 2956 941 0,'7'-8'317'0,"-3"1"-104"0,9-4-9 0,-5-7-71 0,-2 0-59 0,-4-3-14 0,0 1-30 0,-4 6-11 0,-6 0-13 0,-8 6-6 0,-7 4-13 0,-3 6-1 16,1 6 13-16,-1 8 0 16,5 6-8-16,2 4-6 15,7 4 0-15,8 1 9 16,6-2-4-16,10-8-25 16,3-3 10-16,3-9 24 0,1-4 2 15,4-7 6-15,2-5-6 16,-8-2 25-16,1-7-2 15,-3 0-5 1,-3-5-10-16,-6 0-9 0,-1 0-16 16,-3 5 4-16,-4 6-66 15,-3 6 28-15,3 4 26 16,0 8-9-16,2 4 21 16,0 2 6-16,2 4-15 15,7 0-3-15,5-4-34 16,1 0 11-16,3-5 28 0,1-5 2 15,2-6 16-15,-1-5-32 16,0-5 25-16,0-6 7 16,1 0 1-16,-2-4 0 15,-5 1 0-15,-3-2 1 16,-3 5-1-16,-2 4-1 16,-6 6-1-16,-4 8-17 15,2 2-131-15,2 8 34 16,0 6 91-16,2 4-52 15,8 2-65-15,30 22-399 16</inkml:trace>
  <inkml:trace contextRef="#ctx0" brushRef="#br0" timeOffset="6968.32">9452 2931 908 0,'2'0'329'0,"-2"0"-106"0,3 7-76 0,-3 8-28 0,0 16-41 0,0 15 27 0,-5 14-15 0,3 18 31 0,2 4 5 0,0-5-34 16,-5-17-46-16,-10-22-23 16,-7-20 25-16,-9-18 16 15,-3-12-14-15,5-12 8 16,0-14 5-16,7-4-25 16,9-3-14-16,5 3-24 15,10 2-13-15,10 0-7 16,13 8-44-16,10 2-152 15,103-48-309-15</inkml:trace>
  <inkml:trace contextRef="#ctx0" brushRef="#br0" timeOffset="7797.34">10065 2697 348 0,'0'4'1372'0,"2"2"-1212"0,2 8-100 0,4 8 60 0,2 8-33 0,3 4-33 0,6 6-33 0,-1 0-6 0,3-4 23 0,-2-2 1 0,-2-11-15 16,1-9-17-16,-7-5 1 15,-1-6 11-15,-4-7 7 16,3-6 43-16,-1-8 21 15,6-7-11-15,1-7-29 16,1-10-1-16,-3-6-10 0,6-4-6 16,-6 0-18-1,-2 8-15-15,2 10-3 0,-4 10-15 16,-2 8-57-16,-2 10-148 16,-7 12-336-16</inkml:trace>
  <inkml:trace contextRef="#ctx0" brushRef="#br0" timeOffset="9270.2">10646 2817 1552 0,'0'-2'464'0,"0"0"-338"16,-2-4 39-16,0 2 47 15,0 2-68-15,0-2-36 16,-3 2-20-16,-6-2-43 16,0 2-30-16,-7 2 3 15,-7 4-17-15,-6 8 5 16,3 8-6-16,-3 6 0 15,6 0-17-15,11 4 16 16,7-6-11-16,5-2-20 0,7-5-16 16,1-6-1-1,6-4 8-15,5-6-1 0,1-2 23 16,7-6-4-16,-3-7-22 16,5-5-9-16,-5-4-3 15,-4 3 27-15,-5 0 5 16,-6 6-4-16,-3 8 16 15,-4 4-53-15,-4 6-66 16,4 6 43-16,0 7 53 16,4 2-75-16,6 6-15 15,5-6 57-15,7-5-3 16,5-1 30-16,6-13 32 16,-1-3 10-16,-8-7 0 15,3 1 31-15,-9-8 47 16,-2-3 8-16,-6 2 32 15,-3-6-47-15,-3 0-17 0,6 0-35 16,-6 4-17 0,3 2-2-16,1 8-23 0,2 6 7 15,-2 8-4-15,10 6 20 16,-2 8 1-16,6 6 22 16,-2 2 10-16,2 3 0 15,-6-2 12-15,-5-3-15 16,-2-2-18-16,-7-8 10 15,-2-6 7-15,0-3-4 16,-2-5 59-16,-5-2-3 0,1-1-30 16,-4-5-21-1,4-6-6-15,1-5-24 0,8-6-36 16,8 0-15-16,9-6-17 16,7 1-46-16,10 4-9 15,8 6 20-15,-3 8 23 16,-6 10 51-16,-5 8 28 15,-11 6 2-15,-1 8 15 16,-9 2 6-16,-3 2-5 16,1 0-16-16,-2-4 31 15,2-6-19-15,-3-3-5 16,-3-10-1-16,0-2 13 16,0-6 47-16,4-4-13 15,2-7-24-15,3-5 3 16,4-3 24-16,1-2-28 0,2 2-10 15,4 2-11-15,1 4-8 16,-3 6 0-16,4 8-9 16,-2 6-11-16,5 6 19 15,2 6 2-15,4 0 1 16,3 2-2-16,-1-6-39 16,2 0 6-16,-9-8 31 15,-3-6 2-15,-5-2 2 16,-7-6 4-16,-1 0-5 15,-4-6 6-15,3-2 7 16,-9 0 2-16,-4 0 11 0,-2 4-13 16,-9 4-7-1,-1 0 1-15,-1 7-8 16,-8 6 6-16,8 2-6 16,1 10-16-16,8 3-14 0,8 8 29 15,14 2-19-15,8 0-4 16,14 0-4-16,4 0 14 15,5 0 6-15,0-2 8 16,-5 0 14-16,-6-4-8 16,-9-4 16-16,-12-2 20 15,-8-6-4-15,-9 2 8 16,-7 2 20-16,-9-1 9 0,-6 2-27 16,-6-4-21-1,6-3-7-15,2-4-8 16,8 0-11-16,5-4 17 15,7-7-3-15,6-1-15 0,8-10-6 16,5-2-3-16,8-2-26 16,8-4-61-1,3-2 0-15,2 6 3 0,-7 0 35 16,1 5 5-16,-15 10 44 16,-6-1 9-16,-8 10 15 15,-3 2 16-15,-3 2 44 16,-1 8-40-16,-3 2-17 15,5 8 1-15,0 6-1 16,6 2-12-16,10-2-4 16,-1-4-2-16,7-4 0 0,-2-8-78 15,6-6-95-15,32-34-282 16</inkml:trace>
  <inkml:trace contextRef="#ctx0" brushRef="#br0" timeOffset="9428.32">12240 2402 2387 0,'0'0'458'0,"0"0"-407"0,2 0 35 0,-2-2-38 0,2 2-48 0,-6-6-201 0,-63-28-1352 0</inkml:trace>
  <inkml:trace contextRef="#ctx0" brushRef="#br0" timeOffset="13440.27">1544 4850 1678 0,'-2'0'314'16,"2"0"-211"-16,0 0-23 0,-2 0 13 0,2 2 13 0,-2 5-10 0,0-2-39 0,2 8-24 0,-2 9-13 15,6 11-5-15,0 6 0 16,6 7-9-16,5 2-5 15,-1-2 0-15,-1-2-1 16,3-8-32-16,-8-10-37 16,-3-9-23-16,-3-6-47 0,-2-4-13 15,-2-7 52-15,0-4 41 16,-3-10-34-16,-1-3 34 16,-6-13 59-16,1-2 36 15,-3-10-15-15,-3-4-1 16,-1-8 8-16,-2-2-27 15,6-5 17-15,8 3 3 16,8 11-13-16,11 2-8 16,8 11 0-16,5 10 0 15,6 8 6-15,1 8 0 16,2 12 5-16,-1 8 26 16,-5 10 1-16,2 4-22 15,-4 4-5-15,-7 0 5 0,-5-2 20 16,-3 1 17-16,-12-3-4 15,-12-5 2-15,-1 1 23 16,-7-1-14-16,-5-3-14 16,-6-4-11-16,0 2-14 15,-5-6 0-15,-1 2-6 16,3-4-8-16,3-2-7 16,9 2 0-16,4-4-123 15,13-4-180-15,28-12-411 16</inkml:trace>
  <inkml:trace contextRef="#ctx0" brushRef="#br0" timeOffset="14100.07">1982 5067 1690 0,'-2'0'506'0,"0"0"-428"0,-4 0 27 0,2 0 20 0,-3 2-49 0,1 4-13 0,-1 0-25 0,-2 2-23 0,5 8-3 0,1 2-11 0,8 2 6 16,9-2-6-16,5 0 0 15,8-6-1-15,4-10 8 16,7-4-7-16,0-12 9 16,0-4-10-16,-5-2 8 15,-4-2-2-15,-6 2-6 16,-1 0 0-16,-9 4 0 15,-6 6 0-15,-5 4 0 16,-4 4 0-16,0 4-9 16,0 12-9-16,-3 16 18 15,1 16 0-15,-1 21 0 16,7 5 2-16,5 0-2 16,0-2 2-16,4-8-2 0,-7-12-6 15,1-12-25-15,-10-8 1 16,-2-12 0-16,-6-8 28 15,-5-7 2-15,-6-10 12 16,0-9 0-16,3-7-3 16,1-6 17-16,9-7 7 15,7 2-9-15,8-4-12 16,14 6-6-16,4-2-6 16,14 4-6-16,2-2-3 15,4 0-60-15,-2 0-84 16,1 0-51-16,-6-3-49 15,-1 3-20-15,50-60-438 0</inkml:trace>
  <inkml:trace contextRef="#ctx0" brushRef="#br0" timeOffset="14400.87">2603 4704 1755 0,'0'0'357'0,"0"0"-175"0,-2 2-13 0,0 2-77 0,-2 10-14 0,-3 10-27 0,6 6-23 0,5 10-13 0,4 5-6 16,1 2-9-16,-1-2-33 16,4-5-121-16,-8-4-139 15,-15 18-330-15</inkml:trace>
  <inkml:trace contextRef="#ctx0" brushRef="#br0" timeOffset="15348.06">2601 4841 616 0,'7'-5'1004'0,"3"3"-858"0,9-4-64 16,1 1 25-16,2-2 2 16,-2-3-29-16,0 0-23 15,-5 0 6-15,4-2 4 16,-6 4 22-16,-5 0 2 15,0 6-46-15,-4 4-36 16,5 6 3-16,-3 8-10 16,4 8 16-16,1 8-12 15,-1 3-6-15,6 2 0 16,-3-6 6-16,-1-5-5 16,1-8-1-16,-6-8 0 0,-4-4 0 15,-3-6 11 1,0-4 6-16,6-2 7 0,-2-8-23 15,5-6-1-15,6-12 0 16,1 6-43-16,5 0-26 16,-2 3-5-16,6 14 7 15,-3 6-4-15,3 11-10 16,1 9-21-16,3 6 17 16,2 1 19-16,6-2 10 15,0-1 1-15,1-11 22 16,0-6 27-16,-5-6 5 15,-2-4 1-15,-6-6 1 0,-5-3 41 16,-9 0 22 0,-4-6 20-16,-5 3 26 0,-4 0-14 15,-5 0-35-15,-6 4-13 16,-5 9-31-16,-2 2-16 16,-4 7-2-1,-3 10-2-15,0 8-12 0,4 4-1 16,4 2 5-16,9-1 2 15,8-3-6-15,4-4-30 16,8-4 26-16,3-6 5 16,3-4 14-16,1-4 15 15,4-6-3-15,-2-4 2 0,4-4 5 16,-3-4-1 0,5-2 2-16,-8-4 7 0,8-4-12 15,-3-1-14 1,5 4-1-16,-1-2 0 0,-1 10-1 15,-5 6-10-15,-7 11-10 16,-3 9-13-16,-4 8 25 16,5 9 9-16,-6 7 1 15,4-3 5-15,-5-8-1 16,-2-2-5-16,0-8 0 16,-2-8 9-16,0-2 29 15,0-4 50-15,0-4 34 16,0-6-14-16,3 0-78 15,-3-10-15-15,6-4-10 16,8-2-5-16,5 0-16 0,6-1-34 16,0 5 10-16,2 7 17 15,-9 8 16-15,6 10 1 16,-8 2 4-16,1 12-8 16,-3 2 4-16,-1 8 6 15,1-1 0-15,-6 0-2 16,-1-6-64-16,-3-2-55 15,-2-8-88-15,-6 10-136 16</inkml:trace>
  <inkml:trace contextRef="#ctx0" brushRef="#br0" timeOffset="16168.34">4430 4935 1839 0,'0'-3'650'0,"0"6"-532"0,0-3-29 0,0 0-13 0,2 0-28 0,0 0-34 0,6 1-13 0,9-1-1 0,6 3 0 0,8-3-11 16,6-3-155-16,61-16-361 16</inkml:trace>
  <inkml:trace contextRef="#ctx0" brushRef="#br0" timeOffset="17071.5">5431 4506 892 0,'-2'0'1231'0,"2"0"-1059"0,0 1-134 0,0 2 4 0,0 1-3 0,2 10 21 0,2 10 4 0,5 10-34 0,-1 6-9 0,4 6-7 16,-3 2-8-16,-1 0-6 16,0-10 0-16,-2-2 0 15,-1-7 2-15,-1-11-1 0,-4-7-1 16,0-2-2-16,-4-5-16 16,2-7 18-1,-3-4 0-15,-4-7-20 0,-4-12 20 16,-8-10 0-16,4-9 18 15,-1-5-9-15,5-4-9 16,5 0-8-16,14 2-10 16,9 1-24-16,14 11-30 15,8 4 36-15,9 8 13 16,-2 10 13-16,1 8 8 16,-5 8 2-16,-5 8 0 15,-2 10-1-15,-8 5 1 0,-4 6-7 16,-9 4 6-1,-7-2 1-15,-5 0 12 0,-7-3 11 16,-9-6 19-16,-5 0 39 16,-6-4-23-16,-11 0-23 15,-2-4-23-15,-3-4 19 16,6 0-11-16,3-4-13 16,3-2-7-16,13 0-42 15,7 0-190-15,20-10-386 16</inkml:trace>
  <inkml:trace contextRef="#ctx0" brushRef="#br0" timeOffset="18320.91">6117 4578 1668 0,'-7'0'565'16,"1"-3"-493"-16,-14 6-19 0,-1 5 76 0,-10 8-29 0,-5 10-19 0,-1 4-18 0,1 6-19 15,9-4-16-15,9-2-26 16,14-4 4-16,6-3-6 15,12-5-7-15,3-5-2 0,8-7 8 16,2-6-14 0,4-6-21-16,4-7-14 0,1-8 16 15,-9-3 8-15,-2 0 8 16,-10 0-19-16,-4 2 20 16,-4 10-10-16,-3 4 18 15,-4 6-24-15,0 2-9 16,2 8-24-16,8 0 38 15,3 8 19-15,12 2-3 16,6 2-65-16,4-6 20 16,1-4 30-16,1-8 12 15,3-4 2-15,-1-4 12 0,-8-4 1 16,-2-4 0 0,-10-4 8-16,-2 2-8 0,-5-2 0 15,-5 0 0-15,-2 2-1 16,-5 2-17-16,-2 0-54 15,-1 4 39-15,-1 4-7 16,-1 0 13-16,3 2-26 16,-4 4 16-16,6-2 20 15,0 2 14-15,0 0 3 16,0 0 54-16,-2 2 35 16,-1-2 31-16,-6 0-35 15,-2 0-35-15,-9 4 13 16,-2 8-3-16,-3 6 1 0,1 6-22 15,0 4-13 1,10 2-25-16,7 0-1 0,10 0-1 16,5-6 1-1,8-3-6-15,6-6 6 0,5-6 1 16,6-5 15-16,5-8-1 16,3-6-1-16,-4-7-8 15,-3-5 3-15,-5-4 1 16,-5-4 2-16,-1-8 3 15,-8 0 6-15,-6-6 0 16,-5-2 0-16,-6-3-6 16,0 6 2-16,-5 7 8 15,3 5 4-15,-1 13-14 16,1 2-5-16,2 8 3 16,0 2-13-16,-4 2 0 0,6 4-1 15,0 0-5 1,6 0-3-16,-6 2-10 0,2 6-8 15,2 4 21-15,-2 9 6 16,3 6 0-16,-1 4 0 16,-2 1 1-16,0 0 9 15,1 2-4-15,-3-4 0 16,0-2 0-16,2-4 0 16,-4-4-6-16,2-8 2 15,0 0-1-15,-3-8 0 16,3-2 8-16,0-2 0 15,-2-2 7-15,2-4-5 0,-4-6-11 16,2-2-8-16,0-10-5 16,4-2-5-1,2-4-17-15,5 1-8 16,9 3-7-16,2 7-1 0,4 6 15 16,-4 2 11-16,-1 8 17 15,-11 6-7-15,-3 3 15 16,-3 10 13-16,-4 2-4 15,-5 4 6-15,3-1-1 16,-6 2-2-16,8-9-11 16,2 2 13-16,2-6-5 15,8 0 3-15,-1 0 9 16,7 0-16-16,3 0-4 16,1 0-2-16,7 2-10 15,0-6-150-15,6-2-191 0,57-16-501 16</inkml:trace>
  <inkml:trace contextRef="#ctx0" brushRef="#br0" timeOffset="19526.12">7264 4552 1312 0,'-2'0'748'0,"-2"-2"-597"16,-5 2-26-16,-7 0 32 0,-4 6-55 0,-6 4-22 0,-3 6-29 0,0 2-17 0,0 2-2 0,10-6-16 0,4 2-16 0,9-6 0 15,6 0-8-15,2-4 1 16,11 0-20 0,5-2 9-16,11-2-26 0,7-6-28 15,-1-2-25-15,1-4 4 16,-5-6 12-16,-4 0 40 15,-7 2 11-15,-1 2 29 16,-7 4-5-16,-5 6-2 16,-3 6-10-16,-2 6 5 15,2 6 7-15,1 4 4 16,7 2-4-16,0-6-4 16,7 0 9-16,10-8-8 15,4-4 7-15,5-10-4 16,-3-4 5-16,-1-6 0 15,-5 0 1-15,-7-2 1 16,-5-2 0-16,-3 2 0 0,-1 2-1 16,-3-2-1-16,-4 1-10 15,-4 6-43-15,-2-1 18 16,0 4 20-16,-2-1-7 16,0 5 17-16,0 1 6 15,0-1 23-15,-3 1 46 16,-2 3-5-16,-4 0-31 15,-5 3 18-15,-5 3 0 16,-4 8 6-16,-6 2-22 0,0 10-10 16,8-2-2-1,3 2-19-15,11-4-4 0,11-4-7 16,8 0-25-16,11-2 1 16,8-8 12-16,3-2 18 15,3-4-4-15,2-6-4 16,-12-2 9-16,-6 0 0 15,-9-2 15-15,-2 6 42 16,-6 0 34-16,-2 6-37 16,0 10-52-16,0 12 40 15,0 16 6-15,-8 12-24 16,4 13-8-16,-2 3-2 16,-1-2-8-16,1-10-6 15,-6-12 0-15,-9-18-7 16,-9-10-30-16,-4-13-2 15,-1-16 30-15,3-13 9 16,6-14 7-16,15-6 4 0,11-6-11 16,11-2-14-1,13-3 13-15,7 0-1 0,7 2-7 16,3 7-3-16,-6 6 11 16,5 4 2-16,-5 6 5 15,-3 4-5-15,-5 4 5 16,-9 4-5-16,-9 8 5 15,-5 4-6-15,-6 4 0 16,0 2-14-16,-5 6-35 16,1 2 32-16,1 8 10 15,0 4-41-15,10 4-41 16,4-4-13-16,4-2 6 16,10-8 33-16,-3 0 9 0,4-10 29 15,-2-4 17-15,5-8 8 16,-2-2 12-16,-8-6 9 15,-1-4 36-15,-3-2 11 16,-1 0-10 0,-4-3 7-16,3 6-7 0,3 5 1 15,-3 5-14-15,1 8-26 16,-2 5-8-16,6 8 14 16,0 10 28-16,11 6-7 15,2 6-25-15,-5 4-1 16,3-2 10-16,-7-6 7 15,-9-8-2-15,-11-4-23 0,-18-2 13 16,-17-2-25-16,-17-2-21 16,-17-4-91-16,-5-4-62 15,3-4-156-15,-85-16-820 16</inkml:trace>
  <inkml:trace contextRef="#ctx0" brushRef="#br0" timeOffset="28535.37">1658 6104 926 0,'0'0'168'0,"0"0"-123"0,0 0-29 0,0 2 67 15,0-4 37-15,0 4-56 0,0-4-19 0,0 2 17 0,0 0 73 0,-2 0-75 0,4 0-45 16,-2 0-1-16,0 0-14 16,0 0-1-16,0 0 1 15,0 0 9-15,0 0-8 16,0 0 23-16,0 0-7 15,0 0 38-15,0 0-20 16,0 0-4-16,0 0-11 16,0 0-2-16,0 0-9 15,0 0 12-15,0 0-12 16,0 0 39-16,0 0-6 16,0 0 7-16,0 0-4 15,0 0 0-15,0 0 27 16,0 0 6-16,0 0-10 0,0 0-19 15,-6 10-22-15,-1 12 32 16,1 16 19-16,-4 14-42 16,2 10-21-16,3-4-15 15,3-5 2-15,2-9-2 16,2-10 1-16,-2-14-1 16,0-4 0-16,0-10 2 15,2-4-2-15,-2-2 8 16,3-4-8-16,-1-8 0 15,0-8-21-15,0-8 19 16,2-7 2-16,-4 4 0 16,2-8-12-16,1 3-32 15,0-2-13-15,1 0-6 16,5 0 0-16,-1 4 8 16,4 2 7-16,1 8-15 0,3 9 30 15,-7 6 7-15,-1 9 4 16,-1 4 8-16,5 12 14 15,-4 4 1-15,3 8 25 16,-1 4-10-16,3 2-7 16,-5-4-7-16,2-6-1 15,-1-6 0-15,-5-8-1 16,0-2 1-16,-2-6 11 16,3-2-11-16,-2-4 28 15,1-8-14-15,0-6-14 16,3-6 1-16,-1-4 7 0,4-4-2 15,3-2-7 1,0 0 0-16,1 2-31 0,5 4 8 16,-5 12 17-1,-3 3 5-15,1 9-8 0,-6 7 3 16,1 9 6-16,1 2 16 16,0 8 28-16,2 2-5 15,-5 4-2-15,4 2-16 16,-2-6-15-16,-3 2 0 15,3-4-5-15,-3 2 10 16,-2 3-10-16,-2-2 1 16,-2 1 4-16,-2 2-6 0,-1-3 0 15,-1-2-43-15,-1-2-122 16,0 5-202-16</inkml:trace>
  <inkml:trace contextRef="#ctx0" brushRef="#br0" timeOffset="28800.2">2202 6222 1886 0,'0'8'291'16,"-4"4"-177"-16,4 6 24 0,-2 4-10 0,4 2-52 0,4 0-4 0,1-4-45 0,-1-2-15 0,2 0-4 0,-6-8-8 0,2 1-73 15,-2-8-174-15,-2-14-205 16</inkml:trace>
  <inkml:trace contextRef="#ctx0" brushRef="#br0" timeOffset="28983.56">2209 6060 1787 0,'-2'0'647'0,"2"0"-489"15,-3 1-89-15,1 2-27 16,-4 1-31-1,-1 6-11-15,2 0-153 0,5 14-364 16</inkml:trace>
  <inkml:trace contextRef="#ctx0" brushRef="#br0" timeOffset="29501.32">2603 6206 1367 0,'2'0'267'16,"-2"-4"-200"-16,0 2-4 15,-2 0 80-15,-2 0-31 16,-7 2-17-16,-3 0-2 16,-3 2 12-16,-6 0 33 15,-3 6-30-15,-3 4-41 16,-3 4-28-16,5 8-7 16,1 4-2-16,3 2-11 15,6 2-11-15,10 0-7 16,10-4-1-16,5-2 0 15,6-5 0-15,8-10-1 16,7 0-31-16,4-7-127 0,9-6-138 16,70-30-156-16</inkml:trace>
  <inkml:trace contextRef="#ctx0" brushRef="#br0" timeOffset="29806">2748 6252 1773 0,'5'0'301'0,"1"2"-224"15,7 4-23-15,5 4 27 16,5 2-6-16,-4 6-15 16,2 0 36-16,-6 2-30 15,-1-4-12-15,-8 0-27 16,-4-1 4-16,-2-8-16 0,-2-3-1 15,-2 0 10-15,0-4 21 16,-5-1 19-16,1-7-25 16,2-5-9-16,4-2-3 15,2-10-27-15,10-3-22 16,13-6-44-16,2 2-87 16,8 0-129-16,1 8-182 15,30-10-448-15</inkml:trace>
  <inkml:trace contextRef="#ctx0" brushRef="#br0" timeOffset="30133.37">3094 6188 1580 0,'-12'10'503'0,"3"2"-377"0,-8 10-63 16,-4 10 43-16,8-4-17 15,2-2-44-15,9-3-24 16,6-10-9-16,2 0 12 16,8-6 7-16,6-4 22 15,4-3 10-15,8-7-35 16,-1 0-7-16,-4-6-1 0,-5 4 17 16,-7-5 13-1,-1 1-7-15,-12-1 4 0,-2 2-32 16,-8-2-1-16,-2 0-14 15,-5 6-27-15,-3-2-60 16,1 0-45-16,3 4-90 16,-1-16-273-16</inkml:trace>
  <inkml:trace contextRef="#ctx0" brushRef="#br0" timeOffset="30500">3447 6088 1928 0,'-8'8'321'0,"-1"-2"-169"0,-9 6-41 15,-4 6-3-15,2 0-29 16,6-4-44-16,10 2-34 15,6-4 10-15,7-2-5 16,6 4 6-16,8-2-2 16,2 2 5-16,-2-2 3 15,0 2-18-15,-7-2 8 16,-7 0-7-16,-5-2 6 16,-2 2-5-16,-6-6-1 15,-3 2 8-15,-7 2 9 16,-7-2-3-16,-2-2-13 0,-4-4 7 15,3-4-9-15,1-1-15 16,4-8-86-16,5-7-176 16,3-48-446-16</inkml:trace>
  <inkml:trace contextRef="#ctx0" brushRef="#br0" timeOffset="31419">3802 6152 1025 0,'0'0'366'0,"0"0"-117"0,0 0-100 0,-2 0 26 0,2 0 38 0,-4 2-37 0,-3 0-7 0,-3 2-25 15,-5 8-39-15,-1 4-24 16,-2 8-34-16,3 4-29 0,4 0-11 16,9-2 2-16,8-4-8 15,12-2-1-15,2-10 1 16,13-6 14-16,7-8-6 16,5-12 2-16,0-2-2 15,-11-6-2-15,-6 0 5 16,-8 2-6-16,-11 0 11 15,-9 2 11-15,-7 2-14 16,-11 0-4-16,-3 6-10 16,-15 4-9-16,-7 8-3 15,-1 4-1-15,-1 4-4 16,7 6-46-16,11-2-94 16,17 0-193-16,32 0-306 15</inkml:trace>
  <inkml:trace contextRef="#ctx0" brushRef="#br0" timeOffset="32083.07">4249 5889 1851 0,'0'2'627'15,"-2"-2"-507"-15,-2 6-57 16,-3 14 4-16,-7 12 41 16,-1 22-13-16,1 9-37 0,6 11-8 15,14 6-20-15,6-2-6 16,5 1-15-16,10-6-9 16,-2-4-7-16,0-9 7 15,-3-14-1-15,-7-10-11 16,-4-10-6-16,-9-6-21 15,-4-6-21-15,-7-4-21 16,-8-2-37-16,-10-8-49 16,-4-8 49-16,-2-3 71 15,2-12 31-15,2-5 16 0,2-4 7 16,11 0 8-16,9 2 33 16,14-2 17-16,11 2-28 15,13 0 1-15,9-3-31 16,9 4-6-16,7 3 6 15,-5-1-7-15,-2 4 2 16,-5 0-2-16,-6 3 0 16,-7-2 0-16,-6-2-6 15,-5-4-2-15,-5-2 8 16,-1-6-2-16,-3-2-7 16,-6-7 9-16,-3 4 0 15,-4 0 15-15,-5 11 17 16,-4 6 19-16,5 12-3 0,0 2-11 15,2 6-2 1,4 3-2-16,-2 1-26 0,2 9-5 16,0 19-2-16,0 12 12 15,6 13 0-15,4 9-6 16,7-8-5-16,1-6 4 16,3-4-5-16,-10-7-75 15,-5-12-63-15,-4-5-186 16,-29-4-378-16</inkml:trace>
  <inkml:trace contextRef="#ctx0" brushRef="#br0" timeOffset="32236.03">4488 6100 2229 0,'18'-8'335'0,"2"4"-187"0,23-5-2 0,5 0-37 0,-1 7-44 0,2 0-35 0,-2 0-30 0,1-2-78 0,4-2-278 0,85-41-1627 0</inkml:trace>
  <inkml:trace contextRef="#ctx0" brushRef="#br0" timeOffset="32866.68">5834 6122 1787 0,'0'0'490'0,"2"0"-429"0,7-2-29 0,0 2 28 0,4-4 28 0,0 2-32 0,3 0-25 0,-5-2-5 16,-4 2-4-1,-5 0 1-15,-4 2-4 16,-9 2-7-16,-12 2-6 16,-10 8-5-16,-18 4 0 0,-2 10 19 15,-1 8 5-15,3 0 13 16,11 4-4-16,13-8-13 16,14 0-4-16,11-6-11 15,12-1 7-15,15-5-13 16,11-4 2-16,11-10-2 15,6-4-15-15,2-10-168 16,-1-2-302-16,62-49-609 16</inkml:trace>
  <inkml:trace contextRef="#ctx0" brushRef="#br0" timeOffset="33084.68">6159 6032 2203 0,'0'0'327'16,"3"3"-234"-16,-2 14 14 0,-1 6 55 15,3 12-45-15,2 9-35 16,-1 2-35-16,7-4-11 16,-3-8-30-16,2-4-6 15,-1-2 0-15,-3-12-82 16,4-3-176-16,3-12-382 0</inkml:trace>
  <inkml:trace contextRef="#ctx0" brushRef="#br0" timeOffset="33300.49">6439 6042 1248 0,'-2'14'1199'0,"0"0"-1010"16,-4 18-51-16,6 10-35 16,6-2-4-16,2 0-45 15,0-8-33-15,1-6-21 16,-3-10-77-16,-1-4-179 16,-10-24-406-16</inkml:trace>
  <inkml:trace contextRef="#ctx0" brushRef="#br0" timeOffset="33500.75">6106 6164 1676 0,'13'0'699'15,"7"0"-534"-15,12 4-20 16,10-2-29-16,-1-2-59 15,2-2-57-15,-1-4-26 16,4 0-101-16,-5-4-190 0,40-16-392 16</inkml:trace>
  <inkml:trace contextRef="#ctx0" brushRef="#br0" timeOffset="33706.05">6092 6341 1872 0,'4'0'545'15,"4"0"-425"-15,7 4 31 16,10 0 31-16,8 6-35 16,7-5-63-16,5-1-54 15,1-2-30-15,4-4-93 0,-4-7-403 16,49-46-1660-1</inkml:trace>
  <inkml:trace contextRef="#ctx0" brushRef="#br0" timeOffset="34350.82">5624 6818 1619 0,'0'2'856'0,"7"-2"-765"0,2 2-70 0,9-2-1 0,13-2 13 0,7-4 15 0,2-5-18 0,5 0-12 0,-3-3-8 15,-4 1-9-15,-9 4 7 16,-12 2-8-16,-9 3 1 15,-13 4-1-15,-13 4 0 16,-15 7 0-16,-19 8 1 16,-8 9 23-16,-2 5 3 15,4 3 9-15,14 0-11 16,7-2-8-16,18 0-10 16,9-6-6-16,8-4 4 15,9-4-4-15,6-8-1 0,12-2 1 16,6-6-2-16,11-2-25 15,12-5-134-15,87-26-395 16</inkml:trace>
  <inkml:trace contextRef="#ctx0" brushRef="#br0" timeOffset="34584.57">6320 6825 1403 0,'0'0'1033'16,"-3"7"-856"-16,2 7-108 15,1 10 30-15,0 12-3 16,4 0-41-16,2 2-37 16,5-2-6-16,5-10-12 15,-5-4-36-15,0-8-78 16,-1-8-205-16,-2-6-420 15</inkml:trace>
  <inkml:trace contextRef="#ctx0" brushRef="#br0" timeOffset="34751.18">6222 6998 2121 0,'7'0'345'0,"-1"4"-227"16,7-4-1-1,10 2-4-15,1-4-82 0,7-4-31 16,7 0-148-16,2-2-300 16,55-30-667-16</inkml:trace>
  <inkml:trace contextRef="#ctx0" brushRef="#br0" timeOffset="34986.07">6659 6847 1902 0,'-3'5'330'0,"0"1"-141"15,-3 0 3 1,-1 6-37-16,3 2-53 0,2 4-12 16,0 0-17-16,4 4-28 15,2-2-30-15,1 0-15 16,3 0-108-16,0-2-132 15,-2-6-292-15,-2 0-731 16</inkml:trace>
  <inkml:trace contextRef="#ctx0" brushRef="#br0" timeOffset="35204.43">6638 6958 1043 0,'11'0'1361'0,"5"0"-1167"16,15-2-74-16,13 0-15 15,6-6-56-15,4 4-49 16,-4-2-112-16,75-28-408 15</inkml:trace>
  <inkml:trace contextRef="#ctx0" brushRef="#br0" timeOffset="37318.97">1870 8342 1489 0,'-2'0'269'0,"4"0"-115"0,-2 0-29 0,-2 0 22 0,2-2-51 0,0 2-24 0,-2 0 7 0,2 0-7 0,0 0-10 0,0-2-14 15,0 2-11-15,2 0-4 16,0-2-4-16,0 2-17 16,9-7-11-16,12 2 11 15,8-1 9-15,12-5-4 16,1 4-11-16,7 0-5 16,-7 2-1-16,2-4-49 15,-7 4-176-15,-3-2-156 16,22-3-396-16</inkml:trace>
  <inkml:trace contextRef="#ctx0" brushRef="#br0" timeOffset="37667.37">2113 8346 1872 0,'0'0'315'15,"0"0"-165"1,0 4-58-16,6 7 47 0,-1 11-31 15,4 7-45-15,2 7-21 16,7 6-22-16,-2 4 7 16,4 0-8-16,-3 0-2 15,-1-3-10-15,-3-7-5 16,-8-10-2-16,-3-6 2 0,-2-8 5 16,-11-6-5-1,0-1 7-15,-9-5 6 0,-9 0-9 16,-5-5 4-16,-5-8 17 15,-2 0 17-15,3-6-10 16,3 1-11-16,3 6-11 16,8-2-12-16,13 8 0 15,7 5-70-15,10-3-197 16,14-3-306-16,67-17-603 16</inkml:trace>
  <inkml:trace contextRef="#ctx0" brushRef="#br0" timeOffset="38468.53">2695 8490 1976 0,'-7'2'265'0,"-2"0"-151"0,-9 8-16 0,-2 2-14 0,-9 8-14 0,0 10-2 0,-4 4-20 0,3 2-21 0,13 3-14 0,8-7-13 15,16-4 0-15,4-6 0 0,9-6-22 16,4-8 8-16,5-10 14 15,2-8 0-15,4-6-6 16,-6-6-1-16,1-2 7 16,-10-2 0-16,-2 2 0 15,-5-2 2-15,-6 1 7 16,-7 5-9-16,-2 2 2 16,-3 8-2-16,-1 4 0 15,-4 8-8-15,2 4-2 16,-5 10 1-16,-1 8 7 15,3 7 1-15,7 2-10 16,6 3-32-16,11-5-49 0,-1-7 8 16,3-6-7-1,1-10 52-15,-3-2 22 0,-3-6 17 16,2-6 5 0,-3-2 10-16,-1-7 6 15,0-3 4-15,-2-5 17 0,1-9 6 16,4 0 14-16,-2-4-17 15,0 1-27-15,1 5-17 16,5 6 1-16,-7 8-2 16,-1 10-6-16,2 6-3 15,2 12-4-15,4 8 13 16,3 14 0-16,5 0 6 16,-4 6-4-16,4-5-2 15,-7-5 1-15,-1-6 8 16,-1-8-7-16,-5-4 4 0,-1-10 6 15,-1-4 51-15,2-8 27 16,0-3 4-16,2-6-2 16,3-7-1-1,-1-5-26-15,1-1-14 0,-1-2-21 16,3-4-23-16,-3-2-7 16,3 2-9-16,-1 6-58 15,-4 12-59-15,-2 6-86 16,2 10-152-16,29 14-280 15</inkml:trace>
  <inkml:trace contextRef="#ctx0" brushRef="#br0" timeOffset="38835.36">3579 8430 1951 0,'-4'2'375'0,"-5"0"-163"0,-12 6-74 0,-5 14-30 0,-10 6-14 0,-2 12-26 0,0 2-4 15,5 1-13-15,13-6-22 16,5-5-16-16,12-5-7 16,8-9-5-16,3-4-1 15,6-10 0-15,-1-8 14 16,8-10 1-16,0-4 0 15,6-9-8-15,-4 1-5 0,1-2 5 16,-9 0-1-16,4 6-5 16,-8 4 5-16,-4 10-6 15,-1 6-7-15,7 4-7 16,3 6 7 0,6 6 5-16,3 6 2 0,4-1-54 15,2 0-56-15,-2-2-94 16,0-12-159-16,44-6-584 15</inkml:trace>
  <inkml:trace contextRef="#ctx0" brushRef="#br0" timeOffset="42535.42">2051 9354 478 0,'0'0'1223'0,"0"0"-956"0,0 0-84 0,2 0-37 0,0 0-2 0,2 4 0 0,3 1-5 0,11-1-14 15,2-3-23-15,12 3-35 16,3-2-10-16,9-2-21 15,3-2-24-15,4 0-4 16,3-1-8-16,2-4-34 16,-7-1-87-16,-9 2-136 15,-9 4-76-15,-14 0-9 16,-9 2-6-16,-29 8-277 16</inkml:trace>
  <inkml:trace contextRef="#ctx0" brushRef="#br0" timeOffset="42800.32">2414 9388 1398 0,'-11'4'469'0,"8"-2"-274"0,-6 10-37 16,5-1-7-16,2 7-14 16,4 4-52-16,2 4-13 15,7 6-9-15,3 2-22 16,-3 0-19-16,3 0-5 16,-8 0-10-16,-3-4-5 15,-8-4 5-15,-7-4 1 16,-7-6-1-16,-10-4 7 15,-4-2 8-15,-3-6 4 0,-2-4 22 16,4-6 7 0,-1-2-10-16,6-4-15 0,4-2-16 15,12 4-14-15,7-2-16 16,10-2-117-16,11-2-250 16,86-34-296-16</inkml:trace>
  <inkml:trace contextRef="#ctx0" brushRef="#br0" timeOffset="43188.5">2886 9465 1638 0,'0'0'700'0,"2"3"-528"16,3 12-85-16,1 13 59 15,6 12-31-15,3 8-59 16,-1-2-26-16,3-2-17 16,1-6-5-16,1-9-8 15,-2-7 0-15,-9-8 0 16,0-10-12-16,-4-4 0 15,-2-7 12-15,3-11 12 16,5-8-3-16,0-8 15 16,-1-4 18-16,-3-4 10 0,1-2-16 15,4-2-16 1,-2 2-20-16,0 4 0 0,2 4-90 16,9 5-128-16,0 9-157 15,47-10-257-15</inkml:trace>
  <inkml:trace contextRef="#ctx0" brushRef="#br0" timeOffset="43750.74">3395 9444 1928 0,'0'5'590'0,"-4"9"-444"16,0 12-34-16,0 14-32 16,2 6-40-16,-1-4-22 15,3 0-6 1,5-12-11-16,-1-8 0 0,0-8-1 16,0-8 2-16,-4-6 7 15,0-2 10-15,2-10-2 16,-2-8-16-16,2-8 8 15,2-8 6-15,3-4 5 16,4 0 4-16,7-5-11 0,0 8-5 16,3 6 1-16,0 12-8 15,-3 8 4-15,-5 11-5 16,-4 8-2 0,0 10 2-16,2 4 0 0,-7 5 1 15,1-1 0-15,-3-6 4 16,-2-8-4-16,0-6-1 15,0-4 1-15,2-2 11 16,-4-2 9-16,4-8 0 16,2-8-7-16,6-9-7 15,8-6-5-15,8-2-2 16,3 8 14-16,4 2-7 16,-6 15-6-16,2 10 7 15,-2 14 5-15,-4 18 1 16,-2 8 10-16,0 9-24 0,-3-5 0 15,-5-6-42-15,-5-10-95 16,-4-14-356-16,-29-34-953 16</inkml:trace>
  <inkml:trace contextRef="#ctx0" brushRef="#br0" timeOffset="46152.42">932 5220 1685 0,'-7'0'303'0,"7"-3"-85"0,-4 3 7 0,4 0-29 0,2-1-64 0,2 1 2 0,6 0-34 0,3 0-17 0,7 1-23 0,9 2-14 16,2 1-23-16,0 1-16 16,-1 8-7-16,-1 1-24 15,-3 5-254-15,6 48-564 16</inkml:trace>
  <inkml:trace contextRef="#ctx0" brushRef="#br0" timeOffset="46590.81">919 6413 1697 0,'0'0'480'0,"0"0"-365"0,2-3-38 16,4 0 58-16,10-4 24 15,5 2-29-15,8-4-29 16,2 0-26-16,4 2-33 16,-1 1-24-16,-1 2-18 15,-6 3-26-15,-6 2-271 16,-4 17-535-16</inkml:trace>
  <inkml:trace contextRef="#ctx0" brushRef="#br0" timeOffset="47323.18">1215 8668 1587 0,'0'-4'332'0,"-2"8"-151"0,2-4-67 0,2 3-15 0,0 1 15 0,5 3-13 0,4 4-47 15,5 0-24-15,4-2-15 16,2 4-14-16,5-3-1 16,-1 3-151-16,3 1-125 15,30 36-535-15</inkml:trace>
  <inkml:trace contextRef="#ctx0" brushRef="#br0" timeOffset="47718.23">1275 9593 2170 0,'3'-2'558'0,"-1"-2"-387"16,9-2-70-16,7 0-38 16,6-4-23-16,8 2-22 15,-5 4-10-15,1-5-8 16,2 6-28-16,-2-1-152 15,48-7-427-15</inkml:trace>
  <inkml:trace contextRef="#ctx0" brushRef="#br0" timeOffset="48751.7">1494 10993 1958 0,'0'-3'480'0,"0"3"-231"0,0 0-23 0,0-1-76 0,0-2-51 0,2 3-39 0,0 0-28 0,0 0-11 0,8 0-20 0,9 0-1 16,8 3-66-16,13-2-155 0,89-2-435 16</inkml:trace>
  <inkml:trace contextRef="#ctx0" brushRef="#br0" timeOffset="52799.87">2543 10939 966 0,'-2'-3'369'0,"2"2"-164"0,-4-4-73 0,1 0-9 0,1 1 9 0,-1 1-3 0,3-1-19 0,-3 2 25 0,3-2-17 0,-1 2 17 0,1-1-1 16,1 3-52-16,-1 5-32 15,0 5-31-15,0 15 17 16,-1 11 12-16,1 11 2 0,-2 6-23 16,4-3-21-1,2-2-5-15,1-8-1 16,2-14-42-16,-5-9-117 0,-2-8-291 16,-17-25-138-16</inkml:trace>
  <inkml:trace contextRef="#ctx0" brushRef="#br0" timeOffset="53070.2">2574 10698 1832 0,'0'-2'541'0,"-2"2"-328"16,2-2-33-16,0 2-73 15,0 0-62-15,0 0-39 16,-2 2-6-16,2 0-15 16,-2 6-51-16,2 4-167 15,-2 26-397-15</inkml:trace>
  <inkml:trace contextRef="#ctx0" brushRef="#br0" timeOffset="53400.53">2868 10700 1976 0,'0'2'322'0,"0"-2"-185"16,-3 6-80-16,1 14-24 15,-4 16 54-15,2 8 12 16,2 12-38-16,4 1-26 15,2 1-13-15,2-7-10 0,2-4-12 16,-4-11 0-16,3-4-9 16,-5-16-68-16,-4 2-130 15,-27 8-314 1</inkml:trace>
  <inkml:trace contextRef="#ctx0" brushRef="#br0" timeOffset="53588.04">2768 10994 1806 0,'12'-5'373'0,"3"-1"-178"16,14-6-28-16,6 3-58 16,1 4-16-16,2-2-36 0,-4 3-24 15,-3 4-33-15,2-2-130 16,0 2-350-16,36-8-841 15</inkml:trace>
  <inkml:trace contextRef="#ctx0" brushRef="#br0" timeOffset="54300.55">3314 11026 1445 0,'0'-3'545'16,"0"3"-337"-16,0-2-55 0,0 4-45 0,-2 5-60 0,-5 7 30 0,-2 15 23 0,2 3-50 0,1 4-3 16,6 0-17-16,4-6-17 15,0-6-8-15,8-4 1 16,-3-6-6-16,-3-8-1 16,1-4 9-16,-3-2 3 15,6-6-12-15,3-8 12 16,-2-6-9-16,2-4-3 0,1-2-15 15,-5 4 15 1,-5 8-3-16,-2 6-3 0,-2 6 6 16,5 10-50-1,3 4 22-15,8 8 7 0,4 6 1 16,2 0-50-16,-1-6 23 16,1-4 1-16,-7-6 31 15,1-7 15-15,-3-3 13 16,-4-7 5-16,1-1-4 15,-4-6 11-15,-2-4 4 16,-1-2 14-16,-6-4-1 16,-3 0 6-16,-4 0-22 15,0-4-17-15,-3 4-9 0,1 2-37 16,3 1-61-16,1 12-170 16,-11-5-338-1</inkml:trace>
  <inkml:trace contextRef="#ctx0" brushRef="#br0" timeOffset="54651.12">3911 11053 903 0,'-7'2'1209'0,"-6"4"-1003"0,-7 12-88 0,-5 6-35 0,4 4-25 0,2 2 2 16,9-2-40-16,6 0-8 0,12-4-6 0,7-8 9 0,5-4-14 0,5-10 9 15,2-6 28-15,1-8-10 16,0 0 13-16,-4-6-4 15,-6 0 13-15,-7-2 16 16,-7 2-5-16,-2-4-8 16,-6 0-28-16,-5 2-25 15,-9 0-59-15,1 8-152 16,-39 0-451-16</inkml:trace>
  <inkml:trace contextRef="#ctx0" brushRef="#br0" timeOffset="55016.95">4145 10964 1983 0,'13'0'316'0,"1"3"-158"15,13 2-17-15,4 9-63 16,0 7-17-16,-2 2-4 16,-9 6-22-16,-4 1-2 0,-8-2-21 15,-3 0-12 1,-5-12 0-16,0-2-1 0,0-10 1 16,0-4 0-16,-3-6 32 15,1-10-5-15,2-8-6 16,0-8-13-16,5-4 10 15,1 4 6-15,10-2-24 16,-3 7-5-16,7 4-61 16,3 4-81-16,-1 3-169 15,33-13-344-15</inkml:trace>
  <inkml:trace contextRef="#ctx0" brushRef="#br0" timeOffset="55289.08">4715 10626 2166 0,'0'6'330'15,"0"8"-219"-15,0 14 57 16,0 10-75-16,0 14-30 15,5-2 5-15,0-4-29 16,-1 0-15-16,-4-8-17 0,-2-2-7 16,0-8-22-1,-8-6-40-15,1-3-91 0,-6-7-318 16,-28-6-320-16</inkml:trace>
  <inkml:trace contextRef="#ctx0" brushRef="#br0" timeOffset="55801.68">4883 10820 1764 0,'-14'18'285'0,"-1"-2"-161"15,-10 20-77-15,-6-4-22 16,2-5-4-16,9-9-3 0,2-6 15 15,12-11 68-15,3 2-11 16,6-3-47-16,-1 2-25 16,8-1-7-16,7 7 4 15,5 2 0-15,4 1-14 16,3-3 8-16,0-1-8 16,0-4 0-16,0-3 6 15,-2-4-6-15,4-6-1 16,-4-5 0-16,-4-3 5 15,-2-1-4-15,-5-4 8 16,-3 1 1-16,-1 6 17 16,-10 0 20-16,-2 4 1 15,0 8-21-15,-5 2-21 16,4 6-6-16,-9 8 1 0,3 12 0 16,3 13 11-16,2 7-4 15,11 2-8-15,9 0 1 16,1-6 11-16,6-4-12 15,-2-10 29-15,-8-8 14 16,-7-10 13-16,-2-2-25 16,-9-6-7-16,-3 0 0 15,-8-2-24-15,-11-2 0 16,-8-2-15-16,-9 0-60 16,7-2-93-16,-17-24-299 15</inkml:trace>
  <inkml:trace contextRef="#ctx0" brushRef="#br0" timeOffset="56936.11">5838 10886 1563 0,'-2'-1'303'0,"0"-2"-110"0,-2-1-23 0,2 4-41 0,-6 4-54 0,-3 4-33 0,-6 10-15 0,-3 6 10 0,-3 6-13 0,7 1-10 16,7-1-13-1,7 0 5-15,7-8-6 0,4-6-1 16,4-6 1-16,5-6 8 16,-3-6-7-16,6-10 5 15,-1-4-6-15,2-8-17 16,-4-4 8-16,-1-2-9 15,2 1 0-15,-6 4 2 16,-2 0-10-16,4 10 2 16,-3 6 23-16,-1 7-11 15,5 6 6-15,3 12 6 16,8 2 7-16,7 13 1 16,5-3-8-16,-4-1 1 15,0-2-1-15,-7-7 6 16,-9-6-6-16,-1-4 18 0,-12-6-17 15,-1 0 20-15,3-6 17 16,4-8 1-16,5-2-14 16,4-9-8-16,5 0-16 15,6 0 0-15,3 5-1 16,-4 5-1-16,5 7-5 16,-5 3-1-16,-2 12-25 15,-4 3-139-15,39 24-289 16</inkml:trace>
  <inkml:trace contextRef="#ctx0" brushRef="#br0" timeOffset="57834.59">7060 10806 1634 0,'-3'0'321'0,"1"0"-130"0,-3-2-82 0,-1 4-35 0,-3 4 22 0,-7 0 10 0,3 8-50 0,-5 6 29 15,0 4-23-15,5 6-35 0,4-1-9 0,9-6-17 16,6 2-1-16,5-9 1 15,10-3-1-15,-1-8 0 16,5-5 13-16,-4-5 1 16,2-4-13-16,-3-4 7 15,-3-2 2-15,-3 1-2 0,-5-7 10 16,-3 2-12-16,-3-2 4 16,-3 3-10-1,-3 0-19-15,-1 2-2 0,4 8-11 16,0 0 2-16,4 4-40 15,10-2-58-15,1 0 37 16,6-2 38-16,1 6-5 16,-4 2 34-16,-4 2 15 15,-4 4 9-15,-3 0 6 0,-1 2-6 16,2 4 48 0,-2 0-1-16,-1 2-17 0,-3 2 27 15,0-2-21 1,0 0-5-16,-2-3 7 15,0-2-11-15,2 0-2 0,-4-5-8 16,2-1-11-16,0-3-5 16,0 0 8-16,0 0 33 15,-2-6 36-15,-2-2-45 16,1-7-20-16,3-3-12 16,0-5 1-16,7-1-2 15,2 2-18-15,2 0-11 16,4 8 7-16,1 2-17 15,-3 8 3-15,6 6 12 16,-6 8 13-16,1 4 11 16,-2 4 3-16,-3 4-3 15,1 0 0-15,-4-2 0 0,1-3 11 16,-1 1-10 0,-4-7-1-16,-2 0 0 0,1-5-16 15,-1 3-73-15,0-5-122 16,0 5-152-16</inkml:trace>
  <inkml:trace contextRef="#ctx0" brushRef="#br0" timeOffset="58767.88">7469 10914 1687 0,'7'0'262'0,"1"0"-62"0,11 0-14 0,1 0-30 0,3-2-60 0,3-2-11 0,0-4-19 0,3-2-12 0,-4-4-18 16,0 2-21-1,-6-2-7-15,-1 2-7 0,-5 0 5 16,-6 2-5-16,0 0 0 15,-4 2-1-15,1 0-2 16,-4 0-29-16,0 2 14 16,-7 2-5-16,0 2 20 15,-6 4-10-15,-10 4 12 16,-3 10 2-16,-8 6 8 16,3 6-1-16,9 0-7 15,6 0-2-15,14-2 7 16,9-3-7-16,13-4-1 15,13-4 1-15,12-9 5 0,8-6 11 16,3-3-16-16,2-3-6 16,-4-3-90-16,-8 0-144 15,52-32-325-15</inkml:trace>
  <inkml:trace contextRef="#ctx0" brushRef="#br0" timeOffset="60684.71">8265 10850 2184 0,'0'0'330'0,"4"4"-218"0,1 4 16 0,1 2-38 0,-2 4-24 0,1 0-29 0,-2 3-20 0,-1-4-16 0,-2-3 0 0,0-4 0 16,4-6 12-16,-4 0-12 15,-4 0 16-15,4-3 13 16,0-5 15-16,0-9-36 15,6-2-8-15,5-8-1 16,7 3-22-16,9-2-10 16,7 4-28-16,-5 6 17 15,0 8 22-15,-7 8 15 0,-4 6 0 16,-8 10 5 0,2 4-13-16,-8 4 14 0,-1 0-1 15,-3-2 1-15,-3-4 0 16,3-6-8-16,0-8 8 15,0-1 6-15,0-3 6 16,0-4 4-16,3-9 13 16,-3-5-29-16,4-10-24 15,2-2-35-15,6 0-16 16,5 4-88-16,2 4-23 16,2 8 49-16,0 8 80 15,-1 12 20-15,-3 6 19 16,-1 12 4-16,5 4 14 0,-2 4 0 15,6-2 0-15,0-6 0 16,6-4 12-16,-2-9-6 16,-8-10 18-1,4-5 12-15,-7-4 15 0,2-8 18 16,-2-4-3-16,-2-2 36 16,-1-2-30-16,-2 0-1 15,-3 0-53-15,-8 4-2 16,-4 6-14-16,-11 2-2 15,1 8-17-15,-11 8 8 0,-1 10 8 16,-2 6 0 0,3 6-1-16,1 4 1 0,9 0-5 15,2 1 5-15,10-8 1 16,2-5-10-16,10-1 9 16,0-10 1-16,7 0 35 15,-1-10 23-15,12-5-28 16,-2-2-16-16,4-5 2 15,0-3-16-15,-6 1 11 16,-6 1-10-16,-9 6-1 16,-6 4 0-16,-6 6-7 15,2 0-10-15,0 8-20 16,2 2 19-16,0 6-5 16,5 4-25-16,7-2 11 15,1 0-2-15,10-5-5 0,-3-6 28 16,5-4 16-16,-1-9 0 15,3-6 15-15,-2-2 11 16,-5-4-2-16,-1-3-6 16,-4 3-5-16,-3 2-7 15,-1 0-6-15,-2 0-2 16,0 6-28-16,0 2-28 16,-4 0 1-16,-5 4 3 15,0 0 25-15,-4 2 13 16,0-2 7-16,0-2 9 15,-7 2 33-15,-2 2 21 16,-9 4 4-16,-9 6-5 16,-7 6 7-16,1 10-3 15,1 4-29-15,5 4-11 0,9 0-17 16,14-4-5-16,12-2 5 16,12-5-9-16,16-7 9 15,10-10 9-15,12-8-9 16,4-9-31-16,2-9 31 15,-10-6 4-15,-8-4 41 16,-11-4 33-16,-4-2 5 16,-8-4-17-16,-11 0-3 15,0 0-21-15,-15 4-2 16,0 1-4-16,-1 11 6 16,-1 12-6-16,3 7-13 15,0 7-23-15,-1 3-8 16,-6 15 1-16,-3 11 7 15,3 13 0-15,2 8 0 0,9 0 0 16,3-2-1-16,3-6-12 16,3-4 11-16,0-12-10 15,-2-5-6-15,1-14 18 16,-3-3-14-16,2-8 14 16,2-6 24-16,4-5-18 15,9-7-6-15,-3-5 1 16,-2 3-1-16,1-2-10 15,-1 6-13-15,-1 4-1 16,-1 12-1-16,4 6-7 0,1 10 14 16,4 6 6-1,0 8 11-15,8 1-9 0,3-2 9 16,4 0 0-16,1-6-10 16,-1-11 11-16,1-8 8 15,-3-5 4-15,-6-12 3 16,-2-2 2-16,-4-6 5 15,-4-3 4-15,-3 0-13 16,-9-4 2-16,-7 6-7 16,-2 2-7-16,-4 8 0 15,2 4-1-15,0 8-7 16,2 4-1-16,0 8-4 16,4 8 5-16,0 6 6 15,7 4-7-15,1-2 8 16,5-4-7-16,-1-4 6 0,1-6 1 15,2-4 0-15,-1-4 6 16,1-4 0-16,2-2-6 16,3-6 0-16,2-4-1 15,-3 0-17-15,1 0 0 16,-1 0-10-16,-3 2-4 16,-2 2 7-16,-5 4-13 15,-2 4 17-15,-4 0-12 16,-1 6-9-16,1-2-18 15,0 8-33-15,8 2 0 16,-1 2 6-16,10 4-27 16,5-2 54-16,10 0 9 15,0-4-7-15,3-3-4 0,-5-9 7 16,-9-7 32 0,-8 1 16-16,-8-2-82 0,-3-30-595 15</inkml:trace>
  <inkml:trace contextRef="#ctx0" brushRef="#br0" timeOffset="60885.97">10509 10471 2046 0,'0'-2'688'0,"0"2"-591"0,4 0-97 0,3 2-121 0,3 0-208 0,28 2-450 0</inkml:trace>
  <inkml:trace contextRef="#ctx0" brushRef="#br0" timeOffset="61251.4">10875 10752 2313 0,'10'0'383'0,"3"2"-238"0,12 0 5 15,10 0-90-15,10-2-36 16,4-4-22-16,2-4 5 15,-3-6 8-15,-9-2-7 16,-7-2-2 0,-15 2 3-16,-15 2-9 0,-11 0-9 15,-20 6-1-15,-13 2-10 16,-13 14 20-16,-6 4 0 16,8 12 18-16,11 8-18 15,17-2-4-15,16 0-2 16,18-2 0-16,13-4 6 15,16-6 0-15,14-10-20 0,12-2-66 16,14-6-172 0,11-6-307-16,154-10-496 0</inkml:trace>
  <inkml:trace contextRef="#ctx0" brushRef="#br0" timeOffset="65302.35">2755 11895 728 0,'0'-4'1122'0,"-2"2"-834"0,-3-4-59 0,2 0-40 0,0 4-70 0,0-2-26 0,-2 4-33 0,-1 0-41 0,-5 4-1 15,-9 10-12-15,-1 8 2 16,-3 8-1-16,6 4-6 16,5 2 0-16,13-6-1 15,9-2 0-15,4-8 0 0,12-5 1 16,-3-9-1-16,10-12 10 16,-1-7-9-16,-4-3-2 15,2-8-1-15,-8 1 2 16,0-2 12-16,-9 1-4 15,-4 4-7-15,-4 6-1 16,1 6 0-16,-5 4 0 16,0 4-12-16,0 2 0 15,-5 10-15-15,10 10 20 16,1 12 6-16,3 4-4 16,7-4-32-16,8-4-20 15,0-7-18-15,5-11 6 0,-6-6 39 16,-3-11 30-1,-7 0 0-15,1-5 18 0,-8-6-6 16,1-5 24-16,-1-3-20 16,4-2-7-16,3 4-7 15,-2 2-1 1,1 8-1-16,3 6 0 0,-4 6-5 16,2 4-13-16,2 8 15 15,-5 6 3-15,1 2 1 16,-3 2 4-16,0-4-5 15,-2-5 0-15,-3-6 11 16,-3-3 16-16,0-4 21 16,0 0 7-16,2-6 25 15,0-2-34-15,7-10-37 16,7-4-9-16,8-6-15 0,3 2-28 16,4 2-8-16,5 6 22 15,1 8 29-15,-3 8-6 16,-7 8-14-16,-3 8 10 15,-2 2-14-15,-2 4-68 16,3 0-55-16,-4-3-45 16,8-8 5-16,-2-7-1 15,0-4 29-15,-3-4 2 16,1-6 77-16,-6 0 80 16,1-6 38-16,-9 0 85 15,-3-2-23-15,-4 4 55 16,-4 0 41-16,-2 6-38 15,-7 4 34-15,-5 6-89 0,-2 10-70 16,-8 4-13-16,3 8-1 16,-1 2 2-16,9 4-3 15,8-4-7 1,10-3-4-16,7 1 1 0,5-7-8 16,10-5 13-16,6-3-2 15,10-14 5-15,3 0-10 16,0-11 2-16,-1-4-7 15,-5-5 29-15,-14 1 48 16,-6 2 0-16,-12 4-2 0,-12 4-34 16,-12-2-33-16,-13 4-9 15,-12 6-18-15,-5 8-19 16,-2 4-59-16,8 8-54 16,11 0-171-1,-12 14-330-15</inkml:trace>
  <inkml:trace contextRef="#ctx0" brushRef="#br0" timeOffset="66318.2">4176 11552 742 0,'0'-2'1580'0,"2"6"-1365"0,1 8-109 0,3 16 50 0,4 18-72 0,-4 12-39 0,1 1-16 0,1-1-19 16,0-8-2-16,0-8-8 16,-3-12-14-16,-5-12-65 15,-3-6-47-15,-13-10-14 16,1-6-74-16,-9-10 61 15,5-10 100-15,6-8 53 16,5-4 11-16,10-6 14 16,11 1 29-16,12 5 47 15,10 0 7-15,6 10-24 16,-1 4-20-16,-3 10 2 16,-1 3 0-16,-9 2-7 15,-5 7-11-15,-7 0-27 0,-3 2 6 16,-5 4-15-16,-3 8 1 15,-2 8-2-15,0 9-5 16,-2 9-5-16,-2-3 5 16,0 4 1-16,2-7-6 15,2-6-1-15,2-8 0 16,1-8-8-16,0-4 1 16,1-6 4-16,9-4-5 15,4-4 8-15,5-4-19 16,3-8-10-16,0-2-19 0,-1 0-31 15,-3 8 11 1,-1 2 23-16,-5 6 18 16,4 8 9-16,-3 6 8 15,1 2 10-15,6 4-13 0,0-4 5 16,-4 2 8 0,7-8 2-16,-2-6-1 0,3-4 7 15,0-6 10-15,-6-6 18 16,-7-4 29-16,-3 2 19 15,-9 4-14-15,-8 0-56 16,-6 4-14-16,-7 2-19 16,-6 8-4-16,-6 10 16 15,-2 8-16-15,4 8 8 16,8 2-16-16,11 2-49 0,14 2-20 16,9-2-20-16,7-6 10 15,10-10 49-15,5-4 51 16,5-12 10-16,-1-8 2 15,-1-4 4-15,-9-8-5 16,-2-2 32-16,-4-2 36 16,-9-2-5-16,1 8-29 15,-6 2-19-15,-5 8-16 16,0 6-3-16,-4 12-18 16,0 6 21-16,4 10 21 15,3 12-13-15,7 2 1 16,-1 4-8-16,3-10 11 15,-7-10-11-15,-4-10 11 0,-2-10 56 16,-1-13 106-16,9-14-72 16,8-11-44-16,8-12-28 15,6-4-18-15,3-4-7 16,9 2-5-16,-1 0-41 16,-1 5-118-16,-3 9-205 15,29-14-812-15</inkml:trace>
  <inkml:trace contextRef="#ctx0" brushRef="#br0" timeOffset="69922.69">6077 11923 1808 0,'0'0'340'0,"0"2"-140"0,7 10-40 0,1 2-4 0,10 14-55 0,0 4-37 16,-2 0-17-16,-3 3-16 0,-2-9-14 15,-4-7-16-15,2-10 5 16,-2-13 15-16,8-16 29 0,10-19-22 16,4-9 7-1,2-10-13-15,-5 4-7 0,-1 0-9 16,1 6-4-16,3 6-2 15,0 6-9-15,1 11 1 16,-6 14-1-16,-7 12-15 16,0 12 8-16,-5 16 2 15,0 14 13-15,-7 15-5 16,-3 2 5-16,-4 2-5 16,-3-8 4-16,-4-7-4 0,2-18 6 15,-1-10-1 1,3-13 1-16,3-5 9 0,2-6 16 15,0-8 5-15,0-11-21 16,9-10-9-16,5 0-21 16,7-2-15-16,6 6-22 15,2 4-23-15,-4 8 31 16,-4 10 43-16,-2 12-10 16,-7 12 2-16,5 10 14 15,-2 8-5-15,1 2 5 16,-1-2-5-16,5-3-25 15,5-10-38-15,6-5 16 16,5-11-4-16,-3-10 20 0,5-11 26 16,0-4 11-1,-4-3 7-15,-5-4 32 0,-10 1 15 16,-5 0 3-16,-5 4-3 16,-9 0-24-16,-9 6-11 15,-5 2-19-15,-3 8 0 16,-10 10-9-16,-6 12 9 15,-3 10 0-15,2 6 1 16,6 4-1-16,5 2-1 16,11 1-1-16,10-9-8 15,8-5-19-15,2-7 11 16,5-7 18-16,3-9 0 16,9-8 15-16,1-11 0 15,3-2 6-15,0-10 10 16,-7 1-5-16,1-2-1 0,-6 2-7 15,-5 2-7 1,-3 4-10-16,-7 8-1 0,-2 6 0 16,0 6-9-16,0 6-14 15,-5 8-4-15,-1 8 3 16,4 6-37-16,6 5-38 16,9-6-23-16,5-3-13 15,4-8 59-15,0-6 50 16,5-12 26-16,-2-2 22 15,2-8 33-15,2-6 17 16,-5-2-28-16,5-2-23 16,1-2-21-16,-7 2-12 15,4 0-45-15,0 0-36 16,-4 4-75-16,-2 2-50 0,35-12-337 16</inkml:trace>
  <inkml:trace contextRef="#ctx0" brushRef="#br0" timeOffset="70636.86">7580 11843 838 0,'-6'-8'840'0,"4"-2"-636"0,-5-3-123 0,-2-1-30 0,-2 7-16 0,-9 5-26 0,-2 6 16 0,-7 8-11 0,0 12-14 0,4 8 1 0,6 4 6 15,10 2-7-15,12-2-10 0,15-2-47 16,5-10-8 0,10-10 44-16,7-8 20 0,10-12 1 15,-1-8 1-15,10-5 25 16,-3-12 4-16,-4-3 33 16,-8-4 46-16,-3-4 22 15,-4-4 4-15,-6-2-23 16,-6 2-34-16,-8-1-12 15,-10 9 0-15,-9 10-7 16,-3 8-19-16,1 12-29 16,-2 8-11-16,-4 10-9 15,-1 12 8-15,0 15 1 16,2 8 0-16,9 5 0 0,3 3-1 16,3-5 1-1,1-4-14-15,2-10 13 0,-3-6 0 16,4-12 0-16,-4-8 1 15,1-6 9-15,-1-10 30 16,6-2 7-16,5-10-16 16,3-6-30-16,5-4 0 15,0 2-19-15,-1 4-5 16,-2 4 9-16,3 12-9 16,-8 12 9-16,4 6 1 15,-1 12 2-15,2 6 11 16,5 0-1-16,-3 0 1 0,5-4 1 15,-2-8 0-15,2-12 1 16,2-6 11-16,-2-10 0 16,-2-6 15-16,0-4 8 15,-10-4-2-15,1 2-2 16,-11 0-10-16,-3 4-15 16,-4 4-5-16,-2 7 0 15,0 4 2-15,2 5-3 16,0 5-29-16,4 12 16 15,4 7 11-15,0 6 1 16,7 2-15-16,1-2-41 16,0-6-32-16,2-8-121 15,17-12-353-15</inkml:trace>
  <inkml:trace contextRef="#ctx0" brushRef="#br0" timeOffset="70818.81">8452 11552 2483 0,'2'0'466'0,"0"0"-315"0,1 0-103 0,1 2-48 0,7 2-96 0,5 2-231 0,33 10-470 0</inkml:trace>
  <inkml:trace contextRef="#ctx0" brushRef="#br0" timeOffset="71435.12">8812 11785 2268 0,'0'9'322'0,"0"4"-109"15,0 11-55-15,6 8-85 16,-4-2-35-16,0-4 5 16,-2-6-19-16,2-8-15 15,0-2-3-15,-2-8-4 16,2-4 11-16,-2-2 8 16,3-10 6-16,1-10-19 15,2-6-7-15,6-10-1 16,-1 3-13-16,5 1-29 0,3 7-51 15,6 7-2-15,2 8 8 16,0 11 17-16,-3 16 22 16,-2 6 21-16,1 8 1 15,-1 3-13-15,1 0 21 16,5 2 18-16,8-4 8 16,2-4 8-16,2-8 26 15,-3-8-10-15,-3-8 13 16,2-12 1-16,0-2 13 15,-1-6-4-15,-4-4-13 0,-6 0-3 16,-8 0-4-16,-7 1-29 16,-12 2-6-16,-12 5-9 15,-7 6-8 1,-10 3 8-16,-4 11 8 0,1 5 1 16,1 9-6-16,11 5-11 15,9 6 4-15,10-1-16 16,14 4-1-16,14-6 17 15,10-4 12-15,13-8 1 16,4-2 11-16,6-6-10 16,7-6 14-16,-3-8-13 15,-1-6 7-15,-10-4 1 16,-9-4-1-16,-5 4-4 16,-16-4-5-16,-5-2-80 15,-7 2-187-15,-9-36-340 0</inkml:trace>
  <inkml:trace contextRef="#ctx0" brushRef="#br0" timeOffset="72751.36">11054 11812 1437 0,'-2'-5'256'0,"0"1"-65"0,-3-2-77 0,1 0 13 0,-2-5-14 0,-3 4 37 0,1-5-15 0,-2 5-33 0,-11 1-57 0,-6 6-20 16,-6 5 5-16,-11 9 15 15,-10 8-1-15,-2 8 4 16,3 6-9-16,11 4-14 0,13-2-17 15,18-6-8-15,13-4 0 16,9-6 0-16,13-8 0 16,12-12 1-16,11-12 2 15,4-14-3-15,-2-6-30 16,-4-6 2-16,-7-6 16 16,-7 0 12-16,-11 0 6 15,-4 2-4-15,-8-4-2 16,-6-1 0-16,-2-1 0 15,-4 4-5-15,0 6-15 16,-3 12 8-16,2 8 11 16,5 12-1-16,0 2-11 0,0 8-7 15,0 12 13 1,-1 12 7-16,-2 18 16 0,6 8-8 16,3 10-1-16,7 2-7 15,6-1 0-15,2-7 1 16,4-4 1-16,4-9-1 15,2-15 0-15,-4-14 0 16,6-13 11-16,1-9 6 16,3-7 0-16,4-8-5 15,-1-5-2-15,-3-6-7 16,-8 2 5-16,-6-2 7 16,-12 2-16-16,-9-2-6 15,-6 10-9-15,-7 6 9 0,-10 12-9 16,-3 10 9-1,-6 14 5-15,2 6 1 16,8 8-6-16,12-4 5 0,8-4-11 16,6-4 11-16,5-6-3 15,3-8 4-15,5-8 0 16,2-7 17-16,-2-6 1 16,-1-3 16-16,-2-4 1 15,-5-2 1-15,-7-4-14 16,-4 0-1-16,-8-2-7 15,-6 2-14-15,-3-2-14 16,-4 6-67-16,1 2-49 16,3 8-100-16,-21 16-302 15</inkml:trace>
  <inkml:trace contextRef="#ctx0" brushRef="#br0" timeOffset="73324.11">11747 11997 1946 0,'5'-2'373'0,"1"-2"-211"0,12-2-58 0,2-6-58 0,7-4-16 0,0-2 3 0,-1-4 0 15,-1 0-7-15,-12-2 1 16,-6 2-11-16,-10 2-2 15,-5 3-7-15,-11 2-7 16,-6 3-1-16,-14 10-12 0,-1 8 12 16,5 8-8-16,3 8-8 15,14 4-20-15,10 8-13 16,10-2-4-16,9 0-1 16,11-6 16-16,3-4 26 15,6-8 13-15,2-8 10 16,-1-6-2-16,1-6-2 15,-2-8-5-15,-2-2 5 16,-4-6-4-16,-1-2 10 16,-6-4-5-16,4-2-6 15,-9 2-1-15,3 2 6 16,-1 1-6-16,-3 7 0 16,1 5 0-16,1 3-8 0,-1 10-1 15,3 4 8 1,3 6 1-16,2 4 0 0,1 8 7 15,-4 6 7-15,2 2-4 16,-7 0 16-16,-1 0 10 16,-10-6 9-16,-6-6 4 15,-5-2-16-15,-3-8 18 16,-10-2-27-16,2 0-6 16,0-4-17-16,4-6-1 15,5-8-93-15,9-4-168 16,45-46-250-16</inkml:trace>
  <inkml:trace contextRef="#ctx0" brushRef="#br0" timeOffset="74117.95">12527 11765 1970 0,'8'10'243'0,"0"4"-58"0,5 9-28 0,7 4-65 0,0-1-8 0,2-2-12 0,1-4-23 0,-6-8-26 15,-3-2-13-15,-8-8-1 0,-1-2 9 16,-1-12 21 0,4-2-19-16,0-8-5 15,3-10 3-15,-2 2-17 0,4-8-1 16,5 4 0-16,2 1-19 15,1 8-13 1,-4 6-13-16,3 9 2 0,-2 17-1 16,-2 7 19-16,2 8 17 15,-5 6 3-15,3 6 5 16,1-2 1-16,3-4 4 16,7-6-5-16,2-8 0 15,5-8 9-15,-3-8 12 16,2-6-7-16,1-8 2 15,-3-6-10-15,-7-3 0 0,-4-2 0 16,-8 0 0 0,-10 4-5-16,-9 0-1 0,-11 5-6 15,-2 10-8-15,-4 8 5 16,-3 13 3-16,0 10-1 16,5 9 7-16,7 4-1 15,7 3-6-15,8-3-8 16,8-2-27-16,7-10 3 15,1-8 27-15,3-6 12 16,8-10 11-16,0-8-2 16,-5-4 16-16,5-8-1 15,-5-2-1-15,-2-4-10 16,-2-2-11-16,-2-6 4 16,-3 0-5-16,-4-5-1 0,0 5-15 15,-1-4-18-15,0 2 0 16,-2 2-8-16,1 2 25 15,-3 6 14-15,3 4-5 16,0 0 6-16,-1 4 1 16,-1 4 6-16,-3 4 1 15,-2 6 5-15,-2 5 5 16,-5 13 5-16,-9 15 58 16,1 15-11-16,-3 14-39 15,9 6-17-15,9 0-7 16,7-2-6-16,11 1-11 15,-1-11-61-15,6-4-96 16,-5-10-177-16,20-2-539 16</inkml:trace>
  <inkml:trace contextRef="#ctx0" brushRef="#br0" timeOffset="74251.85">13356 11632 1825 0,'11'-10'742'0,"11"-2"-556"0,16-8-84 0,11 6-24 0,11-2-33 0,9 6-45 0,8-2-72 0,118-12-258 0</inkml:trace>
  <inkml:trace contextRef="#ctx0" brushRef="#br0" timeOffset="74834.39">13873 11721 2235 0,'0'0'304'16,"-2"1"-100"-16,-3 6-81 15,0 7-27-15,-1 10 12 0,-1 3-40 16,3 6-37-16,0 1-17 16,12-4-4-16,3-4-4 15,7-6-5-15,9-8 15 16,6-6-4-16,3-12-10 15,4-6 4-15,3-10 1 16,-8-2-5-16,-6-4-2 16,-6 0-20-16,-15 5-11 15,-8 4-11-15,-2 6-2 16,0 12 11-16,-5 5-30 16,0 10-21-16,3 10 8 15,6 6-14-15,14 4-2 16,8-2 52-16,12-8 25 15,2-6 15-15,2-12 10 0,3-6 7 16,1-8 7-16,-2-10 24 16,-1-4 1-16,-8-6 8 15,-13-2 18-15,-5-2-6 16,-17-1-22 0,-11 4-16-16,-7-1-31 0,-11 3-18 15,-3 12-82-15,-4 0-115 16,4 9-303-16,-14 6-1176 15</inkml:trace>
  <inkml:trace contextRef="#ctx0" brushRef="#br0" timeOffset="75671.32">14694 11767 2315 0,'-4'8'294'0,"-2"0"-145"0,1 12-76 0,3 4-32 0,6-4-10 0,5-2 1 0,3-6 5 15,1-2 16-15,5-6 4 16,1-6 1-16,4-4-4 16,-3-4-6-16,2-8-16 15,-4 0-8-15,-5-7-3 16,3-4-9-16,-9 0-11 15,-3 1-1-15,-4-2-13 0,0-2-20 16,0 3 8 0,1 2 1-16,10 3-18 0,0 4-32 15,9 6 23-15,-1 4 24 16,10 6-4-16,3 8-2 16,-1 2 9-16,-4 8 10 15,-3 0 13-15,-9-2-5 16,-1 2-8-16,-5-4-4 15,-3-4-9-15,-2-2 9 16,-4-4 18-16,2 0 1 16,2-10-1-16,5-2-59 15,13-6 5-15,7-8 18 16,18-2-31-16,4-4 25 0,5 0 25 16,-1 0 17-1,-4 0 6-15,-11 2 15 0,-13 1 16 16,-9 8 32-1,-11 3 35-15,-9 7 23 0,-9 3-41 16,-5 8-50-16,-4 2-17 16,-9 15-17-16,0 8 10 15,7 11-2-15,1 11-10 16,13 3-8-16,6 0 7 16,6-2-8-16,5-6 9 15,5-8 1-15,-4-6 3 16,4-10-4-16,3-7 0 15,2-7 13-15,8-11 11 0,2-7-10 16,4-8-5 0,0-4 6-16,-2-6 3 0,-4 2-8 15,-1-2 1-15,-8 4-11 16,-1 4 1-16,-9 6 0 16,-4 8-1-16,-6 6-11 15,-4 8-4-15,-17 12 15 16,1 6 10-16,-5 8-4 15,10 2 0-15,14-2 3 16,12 0-9-16,11-4 12 16,16-2-1-16,15-4-1 15,16-6 1-15,11-5-11 16,4-5-60-16,-2-3-114 16,-12-5-177-16,25-26-1042 0</inkml:trace>
  <inkml:trace contextRef="#ctx0" brushRef="#br0" timeOffset="82623.32">2717 13890 1244 0,'-3'4'0'0,"6"14"-1014"0</inkml:trace>
  <inkml:trace contextRef="#ctx0" brushRef="#br0" timeOffset="83051.89">2703 14087 1190 0,'0'-10'235'16,"0"-5"-133"-16,2-8-48 0,4-5-10 16,5-1-44-1,-5 4-51-15,0-6 21 0,2 11-28 16,-2 0-4-16,-6 6 62 15,-3 6 18-15,-1 0 57 16,0 4 18-16,-1 0-6 16,3 0-16-16,0 0 26 15,2-4-25-15,0 2-7 16,0 0 40-16,0 2 31 16,0 4 5-16,-2-2-18 15,2 4-1-15,-2 8-71 16,-5 16 3-16,-5 16 13 15,4 18-23-15,-1 7-1 0,4-5-2 16,2 4-13 0,6-8-10-16,-3-6-12 0,3-4-5 15,-1-10-1-15,0-10-42 16,0-6-53-16,-2-3-112 16,3-14-251-16,1-5-190 15</inkml:trace>
  <inkml:trace contextRef="#ctx0" brushRef="#br0" timeOffset="83637.88">2811 13824 1321 0,'2'0'270'0,"2"0"-148"0,7 0-20 16,9 0 6-16,5-4-39 0,11 0-18 0,1-4-17 0,7 2-8 0,1 0 5 15,0 0 17-15,0-4-12 16,-1 2 0-16,5-4-6 0,2 0 9 15,0-2-1 1,3 6-2-16,-2-6-14 0,-4 7 4 16,-8 4-5-1,-9 1 4-15,-4 6-11 16,-9 1-13-16,-5 8 17 0,-3 7 14 16,-4 4-8-16,-1-2 16 15,-3 2-8-15,2 0-16 16,-2-4 2-16,3 2-3 15,2-2 8-15,-5 6-14 16,2 8 3-16,1 5-6 16,-1 3 12-16,4-1 16 15,0 2-1-15,3-7 6 16,-2-2-7-16,-2-6-8 16,-1-6-8-16,1-6-2 15,-3-4-5-15,3-4-8 0,-3-4-1 16,-1 0 9-16,2-2-9 15,-3 0 0-15,0 0-1 16,0 2-7 0,-2-4-15-16,-2 0-88 0,-2 4-187 15,-48 18-401-15</inkml:trace>
  <inkml:trace contextRef="#ctx0" brushRef="#br0" timeOffset="84137.1">2742 14490 1041 0,'0'0'553'0,"0"-2"-421"0,-1 0-42 0,2 0 20 0,-1 2-1 0,0 0-17 0,0-2-13 0,3 2-13 0,-3 0 6 0,0-2 14 0,8 2-7 16,0-3-20-16,13-2 11 16,12-1 23-16,13-5-22 15,15-4-28-15,7-3-1 16,15-3-13-16,9-3-8 0,5 2-2 15,4-6 1 1,-1 4-2-16,5 8 9 0,-5 4 24 16,-10 4-23-16,-8 8-26 15,-20 2-2-15,-22 0-6 16,-18 2 6-16,-13-4 0 16,-7 0 6-16,-4 0-5 15,2 0 10-15,-2 0 11 16,2 0 10-16,-2 0-16 15,2 0-8-15,0 0-7 16,0 0 0-16,0 0-1 16,0 0-55-16,-2 0-127 15,-19-4-343-15</inkml:trace>
  <inkml:trace contextRef="#ctx0" brushRef="#br0" timeOffset="85451.78">2790 14534 1407 0,'-6'0'460'0,"-4"0"-337"0,-7 0-10 0,-1 6-20 0,1 6-47 0,-8-2 5 0,2 10 44 0,-8 4-2 0,-4 4 7 0,-3 2-7 16,-6 6-18-16,3-2-1 16,1 2-17-16,5-4-15 15,6-4-24-15,4-3-11 16,7-5-5-16,5 0 5 15,4-6-7-15,5-4 0 16,1-2-2-16,3-8-7 16,0 0 0-16,3-4-6 15,-2 4 15-15,9 0 8 16,3-4 1-16,5 0 0 0,7-2 1 16,3-2-8-16,8 4-1 15,10 0-1-15,12 0 1 16,9-2 5-16,18-7 5 15,19-2-4-15,77-15 5 16,37-12-12-16,41 11 2 16,-78 23 4-16,-6-2 3 15,-3 2-2-15,-22 8-7 16,-13-8 0-16,-81 6 0 16,-6-2 0-16,-11 4-1 15,41-4 0-15,-24-4-9 16,-21 4-7-16,-12 0 9 15,-16 2 8-15,-7 2 8 16,-5 0 20-16,3 2 13 16,-2-2-4-16,1 0-13 0,3 0-6 15,0 0-10-15,0 0 1 16,0 0-9-16,3 0 1 16,-3-2-1-16,0 2 0 15,-3-4 6-15,-1 0-6 16,-8-2-1-16,-3-8 0 15,-5 2 1-15,3-12 0 16,-4-4 1-16,-1-8-1 16,-2-6-5-16,-7-2-12 15,-4-6 11-15,-4 3 6 0,-3 7 0 16,1 6-2-16,7 10 1 16,11 10-4-1,7 6 5-15,7 6 0 0,3 2 0 16,-4 2-6-16,4 0 0 15,1 4 4 1,1-4 1-16,0 0 1 16,1-2-1-16,-2 4 1 15,-1-4 0-15,-7 0 1 16,-1 0 0-16,-3 0-1 16,-6 4-8-16,-4-4-34 0,2 2-28 15,-4 0-28-15,-6 6-88 16,-5 2-278-16,-99 30-969 15</inkml:trace>
  <inkml:trace contextRef="#ctx0" brushRef="#br0" timeOffset="86486.51">2977 13244 1676 0,'-2'13'257'0,"2"2"-37"0,0 14-64 0,5 4-67 0,3-2-11 0,4-3-5 0,1-8-41 0,-4-8-22 0,-2-4 28 0,-1-6 16 0,-1-2 9 16,3-8 13-16,6-4 4 16,6-8-17-16,9-8-6 15,6-10-11-15,10-8-8 16,5-7-10-16,12-5-4 16,3-6 8-16,6-2-11 15,-3 6-15-15,1 4-6 16,-11 16-10-16,-8 9-17 0,-21 15-38 15,-9 9-88-15,-13 11-157 16,-7 29-250-16</inkml:trace>
  <inkml:trace contextRef="#ctx0" brushRef="#br0" timeOffset="87301.39">6474 13597 1459 0,'-3'-8'345'0,"3"2"-174"0,0-4 39 0,0 1-72 0,0 2-6 0,3 3 11 0,-3 0-25 0,0 1-22 0,4 3-15 0,-4 0-22 0,2 0-14 16,5 11-26-16,-1 14 74 15,3 15-24-15,0 10-27 0,0 5-18 16,-3 8-12-16,-2-7-1 16,2-2-7-16,-2-14-4 15,-4-8-13 1,-2-7-44-16,-3-7-95 0,-2-3-118 16,-3-6-230-16,-17-19-319 15</inkml:trace>
  <inkml:trace contextRef="#ctx0" brushRef="#br0" timeOffset="87902.18">6502 13573 1692 0,'0'-4'336'0,"3"0"-157"15,8 0-128-15,11 0-29 16,12 0 49-16,8 4 47 15,11 2-14-15,12 2-23 16,6 6-17-16,7-2-2 16,6-3-19-16,3-1-19 15,2-4-13-15,-8-7-2 16,-10 1-8-16,-13-6 0 16,-17 4 0-16,-10-2 6 15,-14 2 17-15,-6 4 36 16,-9 2 23-16,-2 2-23 15,-2 2-18-15,2-2-27 16,-4 0-6-16,4 2-9 0,0 11-24 16,4 10 24-16,-1 15 21 15,8 13-9-15,0 3-3 16,3 2-9-16,7-4 6 16,0-6-2-16,3-8-3 15,3-10-1-15,-5-6 0 16,0-10 9-16,-5-3-8 15,-5-4 7-15,-1-3-2 16,-6 0-5-16,-2-2 0 16,-6 0 11-16,0 0 1 15,1-2-4-15,-9 0-9 16,-5 1 0-16,-10 1-15 16,-16 0-15-16,-5 1 6 0,-11 5 1 15,0-2 7-15,-4 3-7 16,-1 3-23-1,-3-5-23-15,-4 5-15 16,1 1-48-16,2-1-39 0,9-1 28 16,7 0 8-16,11-1-52 15,2-2-32-15,-30 3-105 16</inkml:trace>
  <inkml:trace contextRef="#ctx0" brushRef="#br0" timeOffset="88140.69">6502 14111 1531 0,'0'0'312'0,"3"0"-145"16,3-2-100-16,9 2 8 0,4-4 21 0,10 1-16 0,4 2 16 0,7 1-35 0,9-4-16 0,9-2-29 0,16-1-16 16,8 2-36-16,8-8-88 15,7 8-97-15,117-26-142 16</inkml:trace>
  <inkml:trace contextRef="#ctx0" brushRef="#br0" timeOffset="89223.06">6466 14159 1734 0,'0'0'320'0,"0"0"-131"0,0 0-36 0,0 0-35 0,-2 0 5 0,2 0 14 0,0 0-8 0,0-4-38 0,-6 10-35 0,-13 10-13 16,-14 6-4-1,-15 12-13-15,-13 8-11 0,3-2-6 16,0 0-2-16,2-5-5 16,10-6 2-16,1-4-3 15,7-5-1-15,12-4 1 16,6-8-1-16,11-1 0 16,4 0 0-16,1-3-9 15,4-2 0-15,2 2-6 16,0-4-12-16,5 0-11 15,7 0 29-15,10-4 9 16,8 2-2-16,3-6-8 0,7 4 2 16,7-2 7-16,6 0 1 15,5 1 0-15,10 0 0 16,8 1 1-16,9 0-1 16,13-5 2-16,68-5-2 15,21-5 0-15,16-6-18 16,-65 18 17-16,-9-6-5 15,-11 9 5-15,-68 4-5 16,-10 0 5-16,-9-4-7 16,29 3-20-16,-20-2 13 15,-16 2 15-15,-11-2 1 16,-6 1 17-16,5-2-3 16,-3-1-5-16,5 0-8 15,-1 1 7-15,1 2 1 16,-5 0-4-16,0 2 5 0,-2-8-1 15,-2 6 4 1,-1 0-4-16,1 0-1 0,0 0 0 16,6-4-7-1,0-6 4-15,3 2-5 0,1-4 5 16,-1 0-6-16,-5 0 1 16,-1 2 1-16,-6 0 7 15,-4-2-8-15,-4 2 9 16,0-4 14-16,-10 4-4 15,1-2-11-15,-10-4-2 16,-4 4-7-16,-6 0 0 16,-3 3 0-16,1 2 0 15,6 0 0-15,2 4 0 0,9-3 0 16,1 2-14 0,5 2-2-16,5 0-10 0,3 2-8 15,2-1-2-15,-5 2-6 16,-4 1-98-16,-7 0-172 15,-11 0-216-15,-66 1-505 16</inkml:trace>
  <inkml:trace contextRef="#ctx0" brushRef="#br0" timeOffset="90206.79">7170 13008 1123 0,'0'-4'763'0,"0"-2"-478"0,5 0-73 0,-5 2-8 0,3 0-57 0,-3 4-36 0,-5 6-38 0,-8 14-34 0,-14 14 63 16,-9 16-43-16,-6 9-29 16,-1-9-21-16,10-10-9 15,4-14 6-15,4-12-5 16,3-13 6-16,2-13-7 15,7-16-20-15,6-18-14 16,9-12 34-16,12-4 3 0,3 4 3 16,10 10-6-16,7 16 0 15,1 14 1-15,14 22 13 16,12 26 16 0,15 22 6-16,12 22-21 0,20 8-15 15,70 43-6-15,11-23 4 16,-128-82-97-16,161 14-352 15</inkml:trace>
  <inkml:trace contextRef="#ctx0" brushRef="#br0" timeOffset="91652.79">7015 13176 880 0,'0'0'522'0,"0"0"-356"0,0-2-76 0,2 2 35 16,2-2 19-16,4-2-12 0,-2-4-15 0,5 1-14 0,0-2 7 0,5-3-1 16,-1-2-29-16,5-2-20 15,9-4-5-15,4-6-16 16,13-2-13-16,2-6-13 15,8-1-5-15,2-1-8 16,-6 7-1-16,-13 3-6 16,-10 5-71-16,-16 10 13 15,-11 4 28-15,-4 7-113 16,-6 7-113-16,-30 16-190 16</inkml:trace>
  <inkml:trace contextRef="#ctx0" brushRef="#br0" timeOffset="95257.49">2959 15638 1827 0,'5'-1'369'0,"-2"1"-216"0,3-4 7 0,7 0-100 0,10-2-40 0,3-2-5 0,8-2-15 0,-3 2 0 0,-4-5 0 0,-10 8 0 16,-7 1 0-16,-10-1-8 16,-12 5-74-16,-12 0-59 15,-19 9 10-15,-13 5 37 16,-12 8 94-16,-12 0 13 16,-7 10 95-16,4-2 180 15,14-2-180-15,20-2-73 16,23-8-35-16,25 0-9 0,13 0 8 15,17 0 1 1,6 0 0-16,7 4 2 0,6 0-1 16,-2 0 0-16,-3 9-1 15,-10 1 0-15,-14 4-1 16,-14-10 1-16,-12 6-1 16,-14-6 1-16,-16 2 0 15,-9-2 9-15,-12-4 3 16,-4-4 9-16,-5-4 5 15,5-10-7-15,4-8-2 16,11-4-9-16,25-2-8 16,8-8-109-16,30-4-196 15,109-36-318-15</inkml:trace>
  <inkml:trace contextRef="#ctx0" brushRef="#br0" timeOffset="95639.64">3339 16022 1962 0,'-10'4'507'0,"1"0"-328"0,-6 0-31 0,-1 14-61 0,3 0-30 0,2 0-21 0,2 4-7 15,13 0-13-15,3-4 2 16,9-4 0-16,8-2 17 16,10-6-22-16,6-6 5 15,5-10-10-15,-3-2-1 0,-3-6-1 16,-7 4 3-16,-8-8-3 16,-11 4 11-16,-7 0 10 15,-13 2-6 1,-11-2-12-16,-13 0-9 0,-10 4-2 15,-7 4-20-15,-2 6-34 16,4 4-28-16,15 4-84 16,12 6-174-16,46-2-458 15</inkml:trace>
  <inkml:trace contextRef="#ctx0" brushRef="#br0" timeOffset="96020.24">4110 15520 1687 0,'-10'-4'264'0,"6"0"-68"16,-5-4-35-16,-4 2-44 16,-1 6-2-16,-5 0-43 15,-10 14 0-15,-8 12-21 16,-5 11 12-16,-2 8-7 0,3 12-14 16,12 3-2-16,14 6-17 15,22 4-16-15,11 2 4 16,13-4-11-1,0 7-6-15,0-11 0 0,-2 2 4 16,-9-4-38-16,-8 1-25 16,-10-9-52-16,-12-10-99 15,-3-4-114-15,-40-4-466 16</inkml:trace>
  <inkml:trace contextRef="#ctx0" brushRef="#br0" timeOffset="96186.32">3740 16190 667 0,'4'-8'1169'16,"2"0"-859"0,15-6-100-16,4 4-52 0,6-2-67 15,6 6-38-15,3 2-53 16,2 0-6-16,8-6-183 16,-1 2-171-16,71-40-1039 15</inkml:trace>
  <inkml:trace contextRef="#ctx0" brushRef="#br0" timeOffset="96420.88">4437 15601 1977 0,'-5'10'504'16,"1"8"-313"-16,-5 16-14 15,1 20-62-15,2 4-34 16,6 2-4-16,8 0-38 16,-2-5-20-16,5-11-19 15,-2-4-26-15,-2-12-78 16,-3-6-104-16,-1-4-393 16,-28-10-1305-16</inkml:trace>
  <inkml:trace contextRef="#ctx0" brushRef="#br0" timeOffset="96604.35">4220 15851 2236 0,'10'-10'369'16,"7"4"-124"-16,17-8-70 15,6 0-82-15,7 4-55 16,2-2-38-16,-1 4-14 15,2-2-178-15,77-26-394 16</inkml:trace>
  <inkml:trace contextRef="#ctx0" brushRef="#br0" timeOffset="97169.92">4789 15950 1993 0,'0'0'485'0,"0"0"-251"0,0 4-91 15,-4 10-100-15,-5 8 4 16,4 10 1-16,0 2-21 16,12 2-2-1,7-8-5-15,1-6-7 0,3-4-2 16,2-14 7-16,0-4 3 16,5-12 0-16,4-8-3 15,-2-6-9-15,2-10-9 16,-9 6 0-16,2 3 0 15,-13 8 1-15,0 6-1 16,-5 5 0-16,0 8 0 16,1 8-20-16,3 5 13 15,8 1 6-15,7 8 1 16,0-4 1-16,8 0-1 16,3-8 1-16,1-2 7 0,-6-8-7 15,-1-4 1-15,-6-6-1 16,-8 2 16-1,-7-10-2-15,-7 0 0 0,-5-4 0 16,-9-2-10-16,-7-1-5 16,-10 1-11-16,2 6-22 15,-6 0-64-15,7-2-106 16,8 10-318-16,6-8-682 16</inkml:trace>
  <inkml:trace contextRef="#ctx0" brushRef="#br0" timeOffset="97788.84">5564 15869 2117 0,'-16'6'369'0,"-1"6"-165"0,-19 10-54 0,-1 6-85 0,2 7-34 0,6-3-11 0,8-2-7 0,9-6-2 16,12-6-11-16,8-2-2 15,7-6 2-15,9-2 8 16,5-8 8-16,7-4-4 16,-1-10-11-16,-6 0 9 0,0-8-1 15,-4 0-2-15,-10-4-6 16,-3-2 4-16,-8 7 0 15,-4 7-4-15,-4 6 7 16,-6 11-8-16,0 7-5 16,-6 8-6-16,5 8 11 15,6 6-6-15,10 0 5 16,15-2-35-16,5-6-5 16,2-4 10-16,-1-10-16 15,-2-6 22-15,-1-8 25 16,-6-10 1-16,-1-4 11 0,-1-4 0 15,-3-8-6 1,-1 2 8-16,7-7-7 0,-3 8-5 16,8 0-1-1,1 5 0-15,8 12-2 16,1 2 1-16,-2 16-1 0,-2 2 1 16,-2 8 9-16,-5 3 8 15,-4-3 13 1,-10-4 0-16,-5-6 6 0,-3-2 15 15,-3-6 12-15,3 0 3 16,0-6-17-16,3-2-19 16,4-10-30-16,4-9-30 15,18 0-63-15,11-4-124 16,9 9-447-16,87-18-654 16</inkml:trace>
  <inkml:trace contextRef="#ctx0" brushRef="#br0" timeOffset="98101.65">6453 16004 2193 0,'9'-9'372'0,"3"4"-113"0,13-4-68 0,12 0-89 16,1-4-41-16,-3 4-1 0,-4-4-22 0,-8 7-16 0,-10-2-8 15,-11 8-5-15,-6-4 4 16,-11 8-11-16,-18 0-2 16,-6 9 0-16,-8 5 0 15,6 0 1-15,10 0-1 0,14 0 0 16,15-4 0-16,6-2-7 16,11 4 7-16,12-4 1 15,7-8 5-15,6 0-6 16,2-8-30-16,3 0-48 15,2-10-151-15,80-44-501 16</inkml:trace>
  <inkml:trace contextRef="#ctx0" brushRef="#br0" timeOffset="98752.79">7391 15887 1549 0,'0'0'598'0,"0"0"-430"0,1 4 44 0,8 14-64 0,1 4-8 0,2 15-41 0,10-7-27 0,2 6-18 0,5-14-20 0,-4-2-13 15,1-8-3-15,-3-8-1 16,3-12-7-16,-1-10 10 16,0-10 2-16,-1-6-1 15,-6-12-3-15,0 1-16 16,-9-3 5-16,-5 2-7 15,-2 4-39-15,0 6-64 16,3 8-169-16,30-4-330 16</inkml:trace>
  <inkml:trace contextRef="#ctx0" brushRef="#br0" timeOffset="99653.21">8006 15980 1906 0,'0'0'570'16,"4"-4"-376"0,8 8 46-16,5-4-62 0,6 0-95 15,8-4-41-15,-2 0-21 16,4-10-9-16,1-4-5 16,-3-3 4-16,-9-3-10 15,-1 2-1-15,-13 4 1 16,-5 0-1-16,-12 6-18 0,-7 2 6 15,-4 6 0-15,-9 8 0 16,-5 6-7-16,3 6 4 16,-2 12 6-16,9 4 8 15,12 7-8-15,10 1-15 16,11-7-18-16,11 2 12 16,7-13 13-16,10-4 16 15,6-4 1-15,2-14 0 16,-1-8-8-16,-1-2-7 15,-4-12 13-15,-5-2 2 16,-5-2-1-16,-11-6 2 16,-9-3-1-16,-9 3 1 15,-7-4-1-15,-5 2-2 0,-3 6-8 16,-1 2-4 0,5 12 4-16,5 0 10 0,4 10-22 15,10 4-91-15,6 2 7 16,13 10 70-16,2-2 24 15,7 6 11-15,-3 4 0 16,0 2 1-16,-1 0 0 16,-12 0 12-16,6-4 24 15,-10 0 9-15,-3-1 9 16,-9-3-10-16,-4 4-14 16,-2-6-20-16,0-2-1 15,-2-5-7-15,1-2-1 16,6-3 5-16,1-4 9 15,5-4 3-15,2-6-17 16,2-8 5-16,8-5-6 16,-1-5 0-16,2 2-1 15,-2-2 1-15,0 0 0 0,-9 2 0 16,-2 4 1-16,-9 6 7 16,-2 8-8-16,-3 2-5 15,-1 6 3-15,-1 0-4 16,0 4-4-16,-4 4-4 15,5 4 9-15,1 8 4 16,10 8 1-16,5 4 0 16,15 2 1-16,9 4-1 15,5-4 1-15,2 0 0 16,-1-6 0-16,-9 2-1 0,-6-3 6 16,-10-5-6-16,-5-9 24 15,-10 4 0-15,-8-3-1 16,-5 2 4-16,-9-6-5 15,-7 2-10-15,-5-4-10 16,3-4 4-16,6-4-5 16,6-4-1-16,3 2-34 15,7-11-86-15,9 2-342 16,38-43-641-16</inkml:trace>
  <inkml:trace contextRef="#ctx0" brushRef="#br0" timeOffset="99950.88">9419 15819 2193 0,'0'0'448'16,"-3"6"-247"-16,-3 12 6 0,2 12-96 0,2 6-69 0,2-4-18 0,6 0-15 0,3-1-9 0,2-13-8 0,-4-6-56 0,1-12-101 16,-1-4-165-1,13-40-390-15</inkml:trace>
  <inkml:trace contextRef="#ctx0" brushRef="#br0" timeOffset="100091.05">9390 15562 677 0,'0'-1'1847'0,"0"-3"-1475"16,0-6-153-16,4 10-144 15,6 5-65-15,-2 5-10 16,7 7-18-16,10 1-217 15,39 22-493-15</inkml:trace>
  <inkml:trace contextRef="#ctx0" brushRef="#br0" timeOffset="100584.59">9769 15927 2245 0,'-7'9'473'0,"0"-5"-280"16,1 10-37-16,1 0-109 15,8-6-29-15,3 2-12 16,3-10 3-16,9-13 1 16,4-2 17-16,7-12-9 0,-4-9-12 15,1 0-4 1,-8 2-1-16,1-2-1 0,-7 4-11 15,-1 10-10-15,-2 10 9 16,-4 6 5-16,-3 16-50 16,-2 6 34-16,2 12 13 15,3 8-11-15,1 4-2 16,1 0 4-16,7-4 11 16,-6-5 3-16,1-9 5 15,1-8 1-15,-2-6 5 16,7-8 17-16,1-4 16 15,5-14-6-15,-2 0-17 16,6-9-8-16,-3 1-8 0,5-2 0 16,-3 6 0-1,5 6 0-15,0 6-9 0,-2 10-3 16,2 8 11 0,-2 6-15-16,-3 8 15 0,6 2 0 15,3 2-104-15,4-9-397 16,97 1-221-16</inkml:trace>
  <inkml:trace contextRef="#ctx0" brushRef="#br0" timeOffset="101101.9">11519 15645 1741 0,'-12'-7'264'0,"3"6"-79"0,-11 1-34 0,-10 4-88 0,-5 10 48 0,-10 10 15 0,-6 10-19 0,0 10-11 15,4 0-29-15,11 2-23 16,17 2-10-16,14-3-16 16,14-5-7-16,13-7-10 15,12-2-1-15,3-13-12 0,5-10-55 16,8-4-112-1,1-8-133-15,4-4-57 16,86-42-340-16</inkml:trace>
  <inkml:trace contextRef="#ctx0" brushRef="#br0" timeOffset="102138.35">11702 15819 1687 0,'-13'6'495'0,"-3"6"-274"16,-8 6-67-16,0 6-91 15,10 6-37-15,7-2-20 16,7-2 6-16,11-3-11 16,7-5 23-16,9-9 15 15,4-4 12-15,1-10-5 16,-1 0-7-16,-2-13-12 0,-4-4 15 16,-4-5-3-1,0-1-24-15,3-8-3 0,3 6-6 16,-2-2-6-1,8 2 0-15,-4 16 0 0,-5 0 0 16,-6 14-12-16,-7 14 3 16,-1 4 9-16,-2 10 19 15,-1 6-4-15,-3-6-14 16,1 2 6-16,0-12-7 16,-3-4 6-16,2-5 2 15,-4-5 20-15,2-8 17 16,2-1 11-16,5-9-32 0,12-8-17 15,1-4-7 1,7-2-8-16,4-2-11 0,3 2-17 16,-1 6-8-16,-1 6 7 15,-1 10 22-15,-8 6 13 16,-3 6-13-16,-2 10 9 16,-2 2 1-16,2 4 4 15,0-4 2-15,2-4-1 16,1-6 6-16,1-8 6 15,-2-4-3-15,7-8-3 16,0-8-4-16,-4-6 7 16,2-10-8-16,-6 2-1 15,0-4 0-15,-7-2 1 16,-6-3 1-16,-3-2-1 16,-5-4 0-16,-7 3 0 0,1 2 0 15,-4 12 29 1,-1 12 9-16,1 10-18 0,-7 20-13 15,-3 16-1-15,-7 22-1 16,3 19 3-16,14 9-7 16,18 2 5-16,16 4-6 15,9 0 0-15,6 2 0 16,-6 5 0-16,-1 1-1 16,-8 0 0-16,-11-6 0 15,-4-17-15-15,-7-26-48 16,3-18 8-16,4-23 55 15,-5-18 61-15,0-9-13 16,-6-9-33-16,-11-6-7 0,-7-10 4 16,-7-6-11-16,4 0 6 15,4-8-6-15,10 3 0 16,16 9-1-16,12 8 0 16,17 12-1-16,9 2-6 15,7 6-7-15,3 6-17 16,-4 4-8-16,1 2 16 15,-10 0 16-15,-9-2-17 16,-6 0 24-16,-9 4 1 16,-9-2 5-16,-9 6 32 15,-2-2 16-15,-7 7-9 16,-3 12-26-16,-3 5-8 16,-5 10 7-16,7 12-9 15,6 0-2-15,8 0-6 16,9-8 0-16,1-2-1 0,5-8-10 15,-7-10-30-15,-3-2-37 16,0-8-47-16,-1-10-76 16,0-6-139-16,4-14-24 15,-9-70-265-15</inkml:trace>
  <inkml:trace contextRef="#ctx0" brushRef="#br0" timeOffset="102560.79">13098 15137 1685 0,'0'-1'490'0,"0"-2"-223"0,-2-1-72 0,2 2-93 0,0 11-33 0,-5 9 18 0,-2 14 51 0,-2 22-34 16,1 18-32-16,2 12-27 16,6 4-14-16,0-2-5 15,8-1-10-15,0-9 2 16,3-14-6-16,3-12-10 15,-1-10 4-15,3-10-5 16,-3-12 4-16,3-4-5 16,-1-5-1-16,-1-5 0 15,-1-7 0-15,5-7-7 16,-3-8 1-16,6-9-1 16,-1-8 8-16,0-9-2 0,-2 0 1 15,-3 2 1-15,1 12-1 16,-10 12 1-1,-1 10 0-15,-5 6 1 0,0 4-2 16,-5 14-1-16,3 2 2 16,2 10 9-16,2 6-9 15,7-6 0-15,5-2-12 16,5-8-37-16,2 0-62 16,1-10-98-16,0-8-152 15,13-26-334-15</inkml:trace>
  <inkml:trace contextRef="#ctx0" brushRef="#br0" timeOffset="102743.04">13391 15400 1962 0,'0'0'789'0,"0"0"-588"0,2 0-46 0,4 2-110 0,-2 10-39 0,5-4-6 0,6 6-219 0,7-2-340 0,50 8-533 0</inkml:trace>
  <inkml:trace contextRef="#ctx0" brushRef="#br0" timeOffset="103552.13">13707 15587 2166 0,'-19'15'455'0,"-6"3"-255"16,-19 17-77-16,3 1-42 16,14 0-36-16,10-4-11 15,17-2-4-15,13-8-7 16,10-4 1-16,10-10-2 16,8-6-5-16,5-8-16 15,-2-8 8-15,-3-4-3 16,-3-6 3-16,-7-4-7 15,-6-2-1-15,-2-8 0 16,-9-5 0-16,-7-7-1 16,-3 0 0-16,-4-6 0 15,0 4 0-15,-2 10 0 0,2 14 2 16,-2 6 14-16,0 10 19 16,2 10-11-16,-3 6-24 15,-1 20 0-15,-6 20 0 16,4 18 9-16,-3 9-9 15,5-2 1-15,2-4-1 16,2-7-1-16,0-8 1 16,0-14-2-16,2-10-8 15,0-12 8-15,0-6-11 16,5-8 7-16,1-4 6 16,9-8 6-16,7-8-5 15,-1-2 8-15,3-8-8 16,-2-2 6-16,1 2 4 0,-2-2-10 15,-6 6 5-15,-5 2-5 16,-6 6-1-16,-4 6 0 16,-2 3 0-16,0 5 0 15,0 3 2-15,-2 1-2 16,4 1-1-16,-2 6-5 16,7 7 6-16,-3 10 11 15,4 10 0-15,5 2-2 16,2 4-2-16,1 0 2 15,2 0 9-15,-1-8 6 16,-3-2-4-16,-7-7-13 16,-5-5-6-16,-9-9-1 15,-11 0 0-15,-13-9-35 16,-13-9-47-16,-10-3-53 0,-6-12-93 16,2-2-122-16,-2-14-110 15,6-10 137-15,14-2-43 16,17-6 366-16,21 4 186 15,27 0 20-15,24 5 61 16,25 13 87-16,15 6-18 16,11 12-93-16,9 12-99 15,81-4-104-15,39-6-40 16,7-14-271-16,-113-8-753 16</inkml:trace>
  <inkml:trace contextRef="#ctx0" brushRef="#br0" timeOffset="111002.24">16088 13084 1501 0,'0'0'203'0,"-5"0"-157"0,2-2-13 0,-1 2 54 0,0 0-25 0,-3 4 11 0,-4 2 16 0,-7 10-8 16,-1 6 10-16,-4 6 10 15,3 7-2-15,-1 2-23 16,8 4-2-16,7 3-23 16,6 0-18-16,11-4-18 15,11-4 9-15,7-6-5 16,7-8 1-16,4-10 7 15,3-6 22-15,3-12-11 16,1-4-2-16,-3-8 9 16,-2-6-21-16,-5 0 19 15,-4-4-14-15,-6 0 5 16,-12-2-25-16,-6-4 2 16,-9-3-5-16,-9-4 3 0,-6 0-9 15,-12 5-8-15,-2 4 8 16,-2 10-1-16,-3 10-14 15,1 6-7-15,2 8-32 16,6 6-90-16,5 6-177 16,11 24-358-16</inkml:trace>
  <inkml:trace contextRef="#ctx0" brushRef="#br0" timeOffset="111408.04">16885 12909 2110 0,'-6'-1'341'0,"-1"2"-205"0,-9 2-68 0,-10 7-47 0,-3 4 6 0,-3 4 19 0,3 0-2 0,11-2-13 16,5 2-23-16,13-4 2 0,4 4-10 15,9 4 7 1,3 0 7-16,9-2 4 16,2 0-6-16,2-2-3 0,0 2 5 15,-2 0-13-15,-5-2 18 16,-9-5-9-16,-6-2 16 15,-5-7-11-15,-4 2 4 16,-9 5 8-16,-7 3 18 16,-13 5-18-16,-17 3-13 15,-7 3-14-15,-8-3-34 16,-3 0-112-16,-74 22-454 16</inkml:trace>
  <inkml:trace contextRef="#ctx0" brushRef="#br0" timeOffset="115305.28">17557 12996 2105 0,'-2'0'381'0,"2"0"-214"0,-2 0-80 0,2 2-62 0,-2 4-8 0,-7 6 4 0,1 10 37 0,-4 4-23 15,8 2-8-15,6-4-26 16,4-2 0-16,4-2 0 16,1-4 4-16,3-8-4 15,3-1 13-15,1-7 3 16,2 0-10-16,-2-7 1 15,-3-1-8-15,3-4 9 16,-5-2 2-16,-1-4-11 16,-1-2-6-16,-5 4-5 15,-2 4 4-15,0 8 6 16,-4 4-1-16,0 0-16 0,0 8-6 16,4 4 13-1,2 4 10-15,7 4 1 0,8-4-1 16,1-8-5-16,5-4 6 15,4-8-1-15,3-6 1 16,1-8 0-16,-4-4-9 16,-4-2 7-16,-10-2 2 15,-7 0-2-15,-8-2-22 16,-6 2-69-16,-8 2-52 16,1 2-116-16,-29-16-263 15</inkml:trace>
  <inkml:trace contextRef="#ctx0" brushRef="#br0" timeOffset="115696.06">18307 12984 1850 0,'-2'0'623'0,"2"4"-511"0,-3 6 61 0,1 4-62 0,2 2-45 0,0-4-27 0,0-2 0 0,2-2-21 0,-2-6-9 0,3 2-8 0,-1-4 8 15,0 0 0 1,2-6 14-16,7-6-7 0,5-8-7 16,0-8-9-16,4-4-16 15,-7 0-7-15,-2 2 11 16,-4 9-3-16,1 10 9 15,-4 7 5-15,0 8-32 16,2 10 20-16,5 9 13 16,3 9 0-16,1 9 1 15,-2-5-1-15,-1 0 1 16,-3-8 5-16,-2-6-6 16,-1-2-7-16,-3-8-18 15,-9-2-205-15,-28-12-566 16</inkml:trace>
  <inkml:trace contextRef="#ctx0" brushRef="#br0" timeOffset="115886.68">18206 12687 2226 0,'0'0'509'0,"0"0"-375"0,0 0-40 15,0 6-76-15,5 2-10 16,4 10-7-16,6 4-1 16,5 0-211-16,43 30-430 15</inkml:trace>
  <inkml:trace contextRef="#ctx0" brushRef="#br0" timeOffset="116309.21">18745 12932 1962 0,'-16'9'548'16,"6"8"-461"-16,-13 11-36 15,12 6-33-15,11-2-9 16,7-4 3-16,2-8-12 15,6-10 1-15,2-6 2 16,4-10 3-16,6-10 15 0,0-8-11 16,0-10 2-1,-5-4-11-15,-7-4 14 0,-1-3-9 16,-7 0 3-16,-5-4 12 16,-4 3 18-16,-3 2-12 15,0 4-1-15,-1 10 10 16,1 10-11-16,3 12 13 15,0 4-23-15,4 4-15 16,-2 2-14-16,2 10 2 16,1 14 12-16,-1 20 29 15,2 14-2-15,1 8-14 16,4-1 1-16,4-1-14 16,7-4-42-16,1-10-176 15,31 36-419-15</inkml:trace>
  <inkml:trace contextRef="#ctx0" brushRef="#br0" timeOffset="116586.75">19466 12797 1979 0,'-3'0'728'0,"3"0"-543"0,0 4-47 0,3 10-65 0,-3 10 22 0,1 6-32 0,6 2-32 0,-2 1-17 0,1-5-5 0,1 0-9 0,-2-4-58 15,-1-4-149-15,-2 12-509 16</inkml:trace>
  <inkml:trace contextRef="#ctx0" brushRef="#br0" timeOffset="116868.7">19766 12861 2285 0,'-5'8'312'0,"5"1"-148"0,-2 9-56 16,7-2-18-16,11-5 3 16,1 0-20-16,10-5-19 15,0-6-19-15,2-6-7 16,0-6-7-16,-10-2 8 16,2-4-4-16,-7-4 2 15,-10-3-9-15,-4 0-9 16,-10-4-9-16,-5-1 0 15,-12 6-33-15,-8 6-31 16,-8 10-86-16,-86 40-354 16</inkml:trace>
  <inkml:trace contextRef="#ctx0" brushRef="#br0" timeOffset="117505.89">19574 13800 1932 0,'0'-6'464'0,"0"2"-217"0,0-4-37 0,3 2-37 0,-1 2-41 0,0 0-36 0,-2 2-18 0,0-4-11 16,0 6-32-16,0 6-13 15,0 2-13-15,-2 16-8 16,0 14 14-16,2 6-14 0,-3 6-1 15,6-8-36 1,1-6-51-16,2-5-98 0,13-9-364 16,49-14-414-16</inkml:trace>
  <inkml:trace contextRef="#ctx0" brushRef="#br0" timeOffset="117685.92">19926 13766 2483 0,'0'0'473'16,"-4"10"-319"-16,2 14-35 15,-3 14-53-15,3 8-39 16,4 2-27-16,3-8 0 0,-5 3-189 16,-27 31-885-1</inkml:trace>
  <inkml:trace contextRef="#ctx0" brushRef="#br0" timeOffset="119403.49">15259 13479 2040 0,'0'0'525'0,"0"-4"-297"0,0 4-24 0,0 0-108 0,2 0-57 0,0 0-21 0,2 0-9 16,12 4-8 0,4 0 5-16,15 4-6 0,8 12-163 15,78 58-476 1</inkml:trace>
  <inkml:trace contextRef="#ctx0" brushRef="#br0" timeOffset="119589.7">15651 14205 2292 0,'0'-4'643'16,"0"2"-472"-16,4-4-69 0,7 0-102 15,8 4-81-15,6 0-126 16,3 4-306-1,34 6-469-15</inkml:trace>
  <inkml:trace contextRef="#ctx0" brushRef="#br0" timeOffset="121419.36">16510 15222 1606 0,'0'0'517'0,"0"0"-357"0,-6 4 28 0,4 4-68 0,-5 8-57 0,-1 6-17 0,-2 8-17 0,-3 6 17 0,-1 4-16 0,1 4 20 0,2 0-17 0,0 2-17 16,4-6 14 0,5-8-7-16,0-5 7 0,4-1-14 15,0-12 1-15,2-2 2 16,0-2 10-16,6-6-2 15,1-4-9 1,10 0 15-16,10-8 0 0,9-6-14 16,7-4-19-1,-1 1-39-15,-2-5-152 0,-1 3-163 16,-7 1-188-16,26-31-711 16</inkml:trace>
  <inkml:trace contextRef="#ctx0" brushRef="#br0" timeOffset="121702.61">16969 15356 1601 0,'0'0'599'15,"0"0"-370"-15,-2 0-58 16,2 4-94-16,0 14-55 16,2 12 97-16,-2 10-35 15,8 10-38-15,-4-4-28 16,3-7-16-16,1-7-2 16,-1-14-58-16,0-6-69 15,-3-6-140-15,3-32-236 0</inkml:trace>
  <inkml:trace contextRef="#ctx0" brushRef="#br0" timeOffset="121919.52">16927 15133 2303 0,'0'0'355'0,"0"0"-197"15,0 0-158 1,0 3-77-16,3 2-244 0,3 17-31 16</inkml:trace>
  <inkml:trace contextRef="#ctx0" brushRef="#br0" timeOffset="123354.28">17268 15346 2336 0,'0'0'314'16,"5"4"-182"-16,-3 8-69 16,4 4-32-16,4 6-11 15,1 0-4-15,-4-4 10 16,4 0 1-16,-7-10-3 16,-2 2-17-16,-2-6 8 15,0-4 2-15,0 0 7 16,0-4 18-16,0 0 21 15,-2-4-17-15,0-6-28 16,0 0-16-16,-2-4-1 0,-3 0 0 16,14 2-1-16,-5-2-6 15,2-2-7-15,5 0-22 16,5-2-16 0,7-2-18-16,12-4-7 15,6 2-10-15,1 4 23 0,2 0 30 16,-5 12 24-16,-5 7 9 15,-5 10-8-15,-14 11 8 16,-2 6 1-16,-6 8 0 16,-3-2 0-16,0 2 5 15,-2-6-5-15,5-12 0 16,-1 0 22-16,-1-6-11 16,1-4 19-16,0 0-4 15,-2-2-1-15,-2-2-10 16,3 0 13-16,-6 0 13 0,3-2-6 15,0 2-9-15,0 0-15 16,0 0-6-16,0 0-6 16,0 0 0-16,0 0 0 15,0 0 0-15,0 2-21 16,0-4-17-16,0 2-2 16,0 0-4-16,0 0 2 15,0 0 11-15,0 0 17 16,0 0 13-16,0 0 1 15,0 0 0-15,11-8 1 16,-8 4 16-16,2 0-2 16,1 0 18-16,-2-2-9 15,5 0-15-15,1 2-8 16,0 0-1-16,3 0 1 16,1-6-1-16,-1 6 0 0,3 4 1 15,-3-8 5-15,1 0-4 16,1 2 7-16,1-6-8 15,-3-2 11-15,3-8-11 16,-3 0 0-16,-4-5 5 16,1 4-6-16,-4-5 9 15,-4 3 0-15,-2 5 18 16,0 4-3-16,-2 6-15 16,0 4-8-16,-2 4-2 15,1 4 1-15,-4 4 0 0,1 12 0 16,-7 13 15-1,5 10-13-15,6 8-2 0,14-5 0 16,7-6 6-16,10 0-6 16,3-12 0-16,-1-8 0 15,0-8 22-15,2-6-21 16,6-12 15-16,-2-6-7 16,3-4-1-16,-4-12-1 15,-6-2-7-15,-7-3 8 16,-7 2-8-16,-7 3 2 15,-7 3 11-15,-2 9-13 16,0 10-2-16,-2 8-17 16,0 7-16-16,4 4 28 15,5 11 6-15,4 9-29 16,2-4-10-16,8-2-2 16,-4-7 40-16,-1-4-6 0,1-10 8 15,-3-4 0-15,-1-4 10 16,5-6 19-1,0-6 1-15,4-8-6 0,-1-1-2 16,2 2-22-16,0-4 0 16,-1 4 0-16,-3 5 0 15,-4 5 0-15,-2 9-6 16,-2 4 6-16,5 8 10 16,-3 6 1-16,0 8 7 15,6 1-2-15,-4 3-1 16,-1-6 6-16,-1-7-3 15,-9-4-9-15,-2-5 6 0,0-4 3 16,-2 0 9 0,6-8 14-16,0-2-22 0,3-8-7 15,1 0 3-15,2 0-14 16,-5 5 0-16,1 5-1 16,8 6-7-16,4 8-8 15,11 7 13-15,8 0-2 16,3 4-38-16,5-2-32 15,1 2-65-15,4-13-113 16,64-12-399-16</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12T02:55:03.739"/>
    </inkml:context>
    <inkml:brush xml:id="br0">
      <inkml:brushProperty name="width" value="0.05292" units="cm"/>
      <inkml:brushProperty name="height" value="0.05292" units="cm"/>
      <inkml:brushProperty name="color" value="#FF0000"/>
    </inkml:brush>
  </inkml:definitions>
  <inkml:trace contextRef="#ctx0" brushRef="#br0">3354 2338 1458 0,'-2'-4'693'0,"2"0"-533"0,-5-4-79 0,5 2 24 0,-2-4 32 0,-2 0-22 0,4 2-26 0,0 2-10 0,0 2-25 15,4 4-30-15,-4 0 5 16,0 0-20-16,2 2-9 16,3 12-22-16,3 14 22 15,8 18 4-15,3 18 16 16,-2 10-19-16,5 4 8 16,-2-1-3-16,7-7-6 15,-5-8-1-15,1-14-6 16,-5-12 1-16,-3-6 5 15,-6-14 0-15,-1-4-6 16,-2-6 7-16,-4-6 8 16,0-2-7-16,4-6 15 15,9-14 15-15,4-16-8 0,8-14 20 16,-3-10-10-16,1-8-3 16,-1-3-10-16,-4 3-20 15,3 4 6-15,-6 4-6 16,-1 6 0-16,-1 6-1 15,-5 7-19-15,-6 10-2 16,-2 16-23-16,-4 7-39 16,-2 10-92-16,-4 9-182 15,-32 35-190-15</inkml:trace>
  <inkml:trace contextRef="#ctx0" brushRef="#br0" timeOffset="332.15">4074 2631 1748 0,'0'1'651'0,"0"4"-588"0,0 4-54 0,0 8 5 0,0 5 41 0,0 8 17 0,4 2-24 0,-1 0-7 0,3 0-17 0,-2-4-11 0,1-4-5 15,-1-2-8-15,3 0-61 16,-7-4-269-16,-43 6-1062 15</inkml:trace>
  <inkml:trace contextRef="#ctx0" brushRef="#br0" timeOffset="533.57">4031 2394 2278 0,'0'0'305'0,"0"0"-223"15,-2 2-44-15,2-2-17 16,0 2-21-16,0 6-135 16,0 2-146-16,0 24-534 15</inkml:trace>
  <inkml:trace contextRef="#ctx0" brushRef="#br0" timeOffset="966.51">4276 2705 1566 0,'0'-2'629'16,"7"0"-541"-16,4-4-74 16,7 4 13-16,9 2 10 15,4 10 1-15,4 12 5 0,-1 10-7 16,2 8-22-1,-10 2 5-15,-8-6-10 0,-7-4-9 16,-6-9 0-16,-5-14 7 16,0-4 1-16,-3-5 22 15,-3-6 40-15,3-7 2 16,-1-5-27-16,2-12 23 16,6-2-55-16,10-8-11 15,1 0-2-15,8-2-21 16,4 0-74-16,4 7-154 15,44-33-285-15</inkml:trace>
  <inkml:trace contextRef="#ctx0" brushRef="#br0" timeOffset="1467.46">5045 2176 1785 0,'0'0'294'0,"0"0"-212"0,0 0 25 0,0 1 13 0,0 2-23 0,0 5-65 0,4 10-1 0,6 15 25 16,-2 16 16 0,9 9-30-16,0 8-17 15,-2 0-24-15,5-2 13 0,-4 0-9 16,2-3-5-16,-4-11-63 15,-6-10-103-15,-3-6-68 16,-30 14-232-16</inkml:trace>
  <inkml:trace contextRef="#ctx0" brushRef="#br0" timeOffset="1653.54">4974 2534 1795 0,'11'-14'573'0,"5"2"-509"16,15-16-13-16,11 2 99 16,12-4-63-16,2 6-43 15,6 2-23-15,9 2-21 16,0 2-225-16,94-44-732 16</inkml:trace>
  <inkml:trace contextRef="#ctx0" brushRef="#br0" timeOffset="4103.46">5537 2695 1522 0,'-2'-2'452'0,"2"2"-365"0,-2-6 39 0,2 4 51 0,-2-1-12 0,2 2-44 0,-2 1-28 15,0 0-15-15,-1 1-21 16,3 2-13-16,-2-1-44 15,0 8-12-15,-1 10-4 16,-1 12 16-16,1 10 5 16,6 2-5-16,4-4-1 0,2-6-6 15,8-9-14 1,-1-11-21-16,-1-3-11 0,3-7 25 16,-3-8-1-1,2 1 11-15,1-9 9 0,-5-2 9 16,3-4 0-16,-5-3 1 15,-3-3-1-15,1 2 6 16,-4 0-5-16,-1-2 13 16,-4 4-14-16,5 4 1 15,-5 0 0-15,-5 8 0 16,5 4-1-16,-2 2 0 16,2 4-24-16,-2 8-18 15,4 8 32-15,5 2 9 16,1 10 1-16,4-8 0 15,5 0 0-15,8-8 0 0,2-2 6 16,-2-1 3-16,-1-7-8 16,0-3 8-16,-1-2-7 15,-3-6-1-15,2-1 6 16,-4-6-7-16,2-2-1 16,-2-2-16-16,2-6-10 15,-5-4-6-15,8-2-43 16,-3-2-4-16,4-2-29 15,3 4 8-15,-1 5 37 16,-3 6 34-16,0 9-15 16,-8 3-2-16,-5 3-4 15,-2 4 9-15,-4 4 15 16,-2-1 21-16,1-1 6 16,-3 0 11-16,0-2 25 15,0 0 30-15,-3 0 40 0,1 0-5 16,0-2-14-16,-2 0-21 15,-5-5-48 1,-5 6-17-16,-4 1 16 0,-10 8-16 16,-6 6-1-16,-6 10 0 15,0 6 0-15,11 2 0 16,9-4 0-16,11-4-10 16,7-2 9-16,10-6-26 0,9-6-5 15,4-4 32 1,8-6 20-16,4-4-14 0,2-6 2 15,-3-6 2-15,-4-2 7 16,-4 0-8-16,-6-2-9 16,-9 6 31-16,-5 6 4 15,-4 4 10-15,0 6-45 16,-4 2-31-16,1 6 22 16,1 6 9-16,0 4-61 15,11 2-46-15,1-8 31 16,11-4 4-16,1-4 39 15,3-10 22-15,4-6 11 16,-4-4 8-16,5-8 10 16,-1-6 25-16,-6-4 1 15,-1-2 2-15,-5-5 19 0,-3 2 4 16,-1-6 24 0,-4-1-24-16,-6-2-33 0,-6 0-6 15,-1 2-12-15,-5 8-5 16,-4 4 2-16,5 10 2 15,0 6 23-15,4 10-19 16,-1 6-21-16,3 6-23 16,-4 20 6-16,-2 14 11 15,4 18 5-15,6 10 1 16,12 0 1-16,1-2 0 16,6-5-1-16,3-5 8 15,0-12-10-15,-4-6 2 16,-1-10-1-16,0-12-12 15,-3-8 12-15,4-6 0 16,-2-4-32-16,2-6-91 16,2-10-139-16,25-60-680 0</inkml:trace>
  <inkml:trace contextRef="#ctx0" brushRef="#br0" timeOffset="4917.01">7309 2659 1682 0,'0'2'280'0,"2"-2"-241"0,0 2 14 0,5 4 79 0,9-2-20 0,1 2-8 0,12 0 7 15,9-6-59-15,5-4-20 0,1-4-10 16,-5-6-11-16,-5 0-4 16,-11 4-1-16,-12-1-4 15,-4 4 26-15,-7 0-10 16,-10 0-18-16,2-4-4 16,-10 3-5-16,-6 2 6 15,-5 6-14-15,-5 4 8 16,-1 10 8-16,2 4-10 15,6 9 10-15,11 1 0 16,9 0-8-16,11 0 9 0,7-6-17 16,14-2 16-16,8-6 1 15,10-6 15-15,6-6-8 16,2-12-7-16,1 2-33 16,-4-8-179-16,52-32-329 15</inkml:trace>
  <inkml:trace contextRef="#ctx0" brushRef="#br0" timeOffset="5353.74">8022 2519 1706 0,'6'18'225'0,"3"-3"-97"0,7 14 2 0,-3 3-23 0,-3-6-44 0,0-2-30 0,-3-5-11 0,-5-4-21 0,0-9 12 0,-2-2-13 0,0-2 21 0,0-4 8 16,-2-6 34-16,-2-6-26 15,-1-4-2-15,1-8 5 16,4-5-28-16,9-2-12 0,2-6-21 16,9 7-3-1,5 6 8-15,-1 10 2 0,-4 12 2 16,2 6-1-16,-1 8 7 16,2 6-2-16,0 2 8 15,2 0 1-15,-7 0 8 16,1 0-9-16,-5 0 2 15,-3-5 1-15,-2 1-3 16,-2-5-152-16,-5 1-146 16,-22-3-660-16</inkml:trace>
  <inkml:trace contextRef="#ctx0" brushRef="#br0" timeOffset="5750.72">8561 2402 1699 0,'0'4'690'0,"3"-2"-645"16,-2 4-29-16,6 10 104 15,0 4-6-15,4 12-48 16,3 0-16-16,1 6-16 16,3-6-8-16,-5 1-20 0,1-5 1 15,-3-10-6 1,-1-2 11-16,-2-10-6 0,-4-4 13 16,-2-2-13-16,0 0 5 15,1-5 1-15,-1-2 6 16,2-11-3-16,4-7-3 15,2-4-5-15,-1-10-6 16,0 1-1-16,2-4 0 16,4 2-100-16,2 6-137 15,16-38-285-15</inkml:trace>
  <inkml:trace contextRef="#ctx0" brushRef="#br0" timeOffset="6233.66">9082 2442 1596 0,'0'2'367'0,"-2"4"-277"0,2 6-10 0,-2 6 64 0,4 8-15 0,0 6-12 0,2 7-41 0,2-2-35 0,5 2-13 0,-1-7-16 0,0-6-12 0,-4-8-88 16,-1-8-181-16,-12-26-272 16</inkml:trace>
  <inkml:trace contextRef="#ctx0" brushRef="#br0" timeOffset="6433.77">8969 2206 2065 0,'0'0'351'16,"0"0"-290"-16,0 0 14 0,0 0-24 16,2 1-46-16,3 1-5 15,1 6-123-15,23 9-329 16</inkml:trace>
  <inkml:trace contextRef="#ctx0" brushRef="#br0" timeOffset="6820.78">9325 2520 2072 0,'0'4'612'0,"0"-4"-570"0,0 2-40 16,2 6-2-16,3 6 16 16,6 7-1-16,9 6 6 15,0 0-15-15,7-4 3 16,-7 0-7-16,-2-11-1 15,-9-2-1-15,-4-4-19 16,-9-6 6-16,0-2 13 16,-2 0 15-16,-5-9 1 0,-1 0 13 15,1-7 26 1,5-4 5-16,4-3-1 0,8-4-37 16,12-10-22-1,14-5-38-15,7-2-58 0,8 4-51 16,0 4-175-16,53-32-282 15</inkml:trace>
  <inkml:trace contextRef="#ctx0" brushRef="#br0" timeOffset="9016.74">9973 2384 1760 0,'-10'4'221'0,"-3"2"-169"0,-22 12 112 0,-2 8 7 0,-7 8-57 0,-2 8-41 0,11 3-7 0,10-5-45 0,14-8-7 0,14-6-14 0,3-6 0 0,8-2 0 15,1-10 1-15,1-4 21 16,4-6 7-16,2-6 2 16,1-7 14-16,-6 0-16 15,6-7-2-15,-5-2 0 16,3-5-9-16,0 3-12 16,3-2-6-16,3 4-6 15,2 11-4-15,-1 2-5 16,5 11-2-16,-2 11 5 15,-3 4 12-15,0 10-1 16,-5 3-9-16,-2 4 8 16,-10-6 2-16,-3-2 5 15,-6-6-4-15,1-8-1 0,-8-4 8 16,3-4 2-16,0-2 14 16,-2-5 14-16,-3-2-11 15,-2-9-12-15,0-4-15 16,9-6-15-16,12-5-27 15,3 0 1-15,12-6-7 16,2 7-15-16,4 4-12 16,-4 8 14-16,-7 12 1 15,0 8 15-15,-6 10 21 16,5 8 24-16,-4 13-1 16,5-2-4-16,-1 1 4 15,3 0-11-15,0-7 3 0,3-7 9 16,-4-6-1-16,-2-6 1 15,0-6 14-15,-1-4-2 16,-2-8-3-16,2-1 22 16,-7-2 13-16,-2-6-20 15,0 2-6-15,-4-3-8 16,0-5-9-16,-1 4 10 16,3-2-11-16,2 3 0 15,3 2-6-15,1 4 5 16,1 6-11-16,-1 8 11 15,1 4-6-15,2 6 1 16,-2 8 0-16,2 6-1 0,-1 4 7 16,-1 2 12-1,-1 1-12-15,-1-3 1 0,-5-7 10 16,-3-2-4-16,-4-11 4 16,-2-5-1-16,0 2 7 15,-2-6 25-15,2 3 9 16,-2-5 0-16,2-8-51 15,0-2-11-15,4-10-28 16,10-7 17-16,-1 0-20 16,8 2-6-16,0-2-21 15,4 8 18-15,-5 10 31 16,3 6 2-16,-6 10-3 16,-3 8 11-16,-1 10 9 15,-3 6 0-15,-4 2 2 16,-2 2 4-16,1-2-4 0,-1 0 0 15,2-7 5-15,-3-3-5 16,-2-9-1-16,-1-2 2 16,-1-7 23-16,1 0 44 15,-3-7-7-15,-1-7-35 16,4-2-5-16,4-2 14 16,0-6-35-16,6-4 7 15,6 0-8-15,6-2-5 16,5 2-12-16,6 4-17 15,-2 10-25-15,-2 8-13 0,-2 10 6 16,5 8 9 0,1 4 5-16,0 4-47 15,3 4 16-15,3-2 50 16,0-4 33-16,1-6 1 0,-5 0 17 16,-3-8 22-16,-8 0 20 15,-1-6 3-15,-8-2 17 16,1 0 2-16,-5-6-2 15,0-2-38-15,-2-2-15 16,2 0-6-16,-5-2-5 16,1 0-8-16,-3 4 1 15,2-2-9-15,-4 2-15 16,-2-2-5-16,-2 2-1 16,-1 0 3-16,0 4-1 15,-1 0 19-15,2 6 4 0,-3 0 6 16,3 2-10-1,-4-2-15-15,-3 2 15 0,2 0-4 16,-4 0 10 0,2 2-6-16,-7 2 0 0,1 4-9 15,-1-2 9 1,-3 8 11-16,-2-2-4 0,1 8-7 16,3 2 0-16,1 2 0 15,9 0-26-15,9 0 25 16,9 0 0-16,5-2 1 15,7-4 6-15,3-7-5 16,5-4 11-16,-4-7-2 16,2-2-10-16,-3-6 20 15,-3-4 5-15,2 0 13 16,-6-6 13-16,2-4-27 0,-6-2-14 16,3-2 4-16,-5 0-14 15,3 0-2-15,-3 6-8 16,1 2-11-16,-1 10-17 15,1 6 5-15,-1 6 8 16,-5 8-1-16,2 4 25 16,-4 8-10-16,1 4 11 15,-5 0 7-15,0-4-6 16,1-8-1-16,-2-4 6 16,-1-8-5-16,0-2 14 15,0-4 39-15,0 0 13 16,0-5 23-16,4-12-84 0,0-3-6 15,2-6 0-15,3-2-31 16,7 4-8-16,-3 8-3 16,-2 2-29-16,7 10 37 15,-2 8 17-15,-1 8-7 16,6 6-3-16,-4 4 14 16,5-2-10-16,1 0 17 15,4-6 1-15,6-8 5 16,0-6 16-16,1-10 22 15,3-8-2-15,-3-4 16 16,-5-8 17-16,-4-4-1 16,-5-3-7-16,-9-2-1 15,-5-4-22-15,-4 4-20 16,-6-6-12-16,-2 1 0 16,-1 2-6-16,0 6-1 0,0 12 0 15,3 12-4-15,0 4-1 16,1 10-8-16,1 4-16 15,-2 14 5-15,-4 12 23 16,4 12 1-16,2 8 0 16,6 2 0-16,8 2-81 15,-3-2-119-15,-1-2-108 16,-8-7-174-16,-13 9-884 16</inkml:trace>
  <inkml:trace contextRef="#ctx0" brushRef="#br0" timeOffset="9171.81">12371 2177 1638 0,'0'-8'744'0,"6"-4"-585"0,8-1-60 0,15-1 36 0,13 5-32 0,12 3-56 0,8 4-37 0,3 2-9 0,4-2-1 16,-7 0-45-16,-4-2-216 15,27-18-652-15</inkml:trace>
  <inkml:trace contextRef="#ctx0" brushRef="#br0" timeOffset="11139.98">3726 4059 1325 0,'0'0'814'0,"0"0"-702"0,0 0-79 16,0 1 8-16,0 1-5 0,7 13 16 0,2 7 70 0,6 10-11 0,5 10-66 0,3 6-17 0,2-2-8 0,-2 2-11 16,2-8-8-16,-2-4 5 15,-8-10-6-15,-1-8-1 16,-6-10-8-16,1-3-5 0,-8-4 1 16,5-5 13-16,5-10 15 15,4-16 3-15,12-12-9 16,4-16-9-16,2-2 2 15,-3-8 11 1,-4-3 14-16,-3 6-12 0,-3 2-4 16,-9 13-11-16,0 12-16 15,-5 10-85-15,0 10-136 16,7 3-260-16</inkml:trace>
  <inkml:trace contextRef="#ctx0" brushRef="#br0" timeOffset="11453.16">4413 4078 1904 0,'2'0'273'16,"-2"3"-219"-16,0 4 7 16,0 10 115-16,2 2-52 15,2 10-16-15,1-1-27 0,3 6-16 16,0-6-14-16,3-2-23 16,-5-4-7-16,-2-2-21 15,-2-4-15-15,-2 0-81 16,-2-4-111-16,-2 0-262 15,-18-10-268-15</inkml:trace>
  <inkml:trace contextRef="#ctx0" brushRef="#br0" timeOffset="11799.23">4350 3886 1958 0,'0'0'527'0,"3"0"-455"0,-6 0-39 0,3 0 20 0,0 2 8 0,-3-2-17 0,3 0-44 0,0 2-38 0,6 4-164 0,11 16-302 0</inkml:trace>
  <inkml:trace contextRef="#ctx0" brushRef="#br0" timeOffset="12217.45">4745 4084 632 0,'0'0'1633'15,"0"0"-1438"-15,-8 4-158 0,2 7-23 16,-5 0 59-16,-3 7 1 16,1 4-32-16,9-1-28 15,6-1-14-15,11-2 0 16,10 2 1-16,10-2 14 15,12 0-13-15,8-2 11 16,1-2-5-16,-8 2-8 16,-14-4 1-16,-6 0-1 15,-16-4-11-15,-10-4 4 16,-10 0-5-16,-9 4 12 16,-19 0-1-16,-7-2 0 15,-11-4 0-15,3-2 1 0,6-4 0 16,4-4 0-16,10-4-60 15,11-4-78-15,12-8-172 16,60-56-705-16</inkml:trace>
  <inkml:trace contextRef="#ctx0" brushRef="#br0" timeOffset="13784.09">5321 4146 1472 0,'2'0'982'0,"-2"0"-859"16,0 0-90-16,3 0 28 16,-3-1 70-1,0 1-13-15,0 0-35 0,-3 0-47 16,3 1-36-16,-2 6-12 15,-2 8 12-15,0 14-1 16,4 5 1-16,6 4 0 16,5-4-8-16,9-2 7 15,1-14-23-15,0-2 5 16,0-10 11-16,1-8 8 16,1-2 0-16,0-10 0 0,6 0-1 15,-4-6 1 1,4-4 0-16,-2-2-22 15,-2-2-17-15,-1 2-36 0,-8 4-9 16,-3 8 24 0,-4 8-6-16,-5 8-11 0,1 8 22 15,-1 8 20-15,5 6-14 16,2 0-8-16,5-2 21 16,4-6 34-16,5-4 2 15,6-8 0-15,0-4 2 16,7-6 11-16,-1-4 4 15,4-6 7-15,-5-2-3 16,-1 0-5-16,-6-4-8 16,-4 2-8-16,-8 2 0 15,1 2-1-15,-9 6-31 0,-3 2-16 16,1 0 19-16,-4 3 5 16,4 1-9-16,-5 3 8 15,0-2 8-15,2 0 12 16,-2-4 5-16,0 2 9 15,-2-5 24-15,-2-2 9 16,-4 2 36-16,-5 1 15 16,-3 3-47-16,-6 6-32 15,-8 11-8-15,-11 4 4 16,-1 18-10-16,3 1-1 16,12 6-7-16,7-2 7 15,16-2-11-15,9-6-20 16,10-6-1-16,4-8 33 0,8-10 9 15,2-8 5-15,2-6 2 16,1-8 2-16,-3-6 8 16,-4-2 23-16,-10-6 20 15,-1-2-10-15,-5-4 1 16,-7-4-20-16,0 1-29 16,-1-5-10-16,0 2-1 15,3 0-20-15,1 6-31 16,2 4 44-16,6 8-16 15,-4 10-16-15,1 0-10 16,1 4 8-16,-7 2 17 16,-4 6 14-16,2-1-4 15,-4 6 1-15,-4-3 4 0,4 0 9 16,0 0 20 0,0 0 11-16,0 0 7 0,0-3 5 15,4 3 8-15,-4 0-7 16,0-1-4-16,0-3-25 15,0 0-13-15,0 0 4 16,1-2-6-16,-2 6 0 16,2 0-9-16,-2 4-8 15,-3 2-11-15,2 6 5 16,2 12 23-16,0 6 2 16,0 2-2-16,6-2 0 15,0-4-5-15,0-4-3 16,7-4 8-16,-1-4 1 15,-1-4-1-15,1-2 1 0,5 0 0 16,0-2 5 0,4 2-6-16,-1 2 10 0,3 0-10 15,-6 2-1-15,3-6 1 16,-3 1 0-16,0-3 0 16,-1-4 11-16,3-3-10 15,-1-2-1-15,2-1 6 16,0-5 0-16,-3 1 5 15,-1-4 2-15,3 2 8 16,-9-8-3-16,1-2-6 16,1-4-3-16,-3-8-9 15,-3 0 0-15,1-10-39 16,2 0-14-16,2-4 10 0,2-2-29 16,1-3-23-16,1 5 53 15,-1 2 24-15,-6 12 8 16,-3 10 10-1,-5 8 11-15,-2 8 4 0,-1 0-13 16,-1 4 31-16,2 2-6 16,0 0-19-16,0 6-8 15,-3 14-6-15,-4 16 6 16,-2 16 30-16,5 16-12 16,-2 8 2-16,8-1 4 15,8-3 0-15,0-2-15 16,10-6-2-16,2-7 17 15,2-8-16-15,-1-7-1 0,-2-9 8 16,-3-11-4 0,-1-8 13-16,1-4-23 0,-3-4 11 15,-1-4-11-15,3-4-1 16,-2-6-35-16,3-2-81 16,5-8-113-16,41-56-335 15</inkml:trace>
  <inkml:trace contextRef="#ctx0" brushRef="#br0" timeOffset="19339.72">7282 3852 1270 0,'-4'0'475'0,"4"-2"-408"0,0 2-8 0,0 0 40 16,0 0 19-16,0 0-28 0,0 0-37 0,0-2 23 0,0 2 2 0,0-2 9 0,0 2 6 0,0-2-12 15,0 2-22-15,-2 0-1 16,2 0-8-16,0 0-5 16,-3 0-9-16,3-2-9 15,-2 2-3-15,-1-2-12 16,-1-2 1-16,-2-2-8 15,-5 4-5-15,-12 4-21 16,-10 6 15-16,-12 6 6 0,-1 10 1 16,-2 6 14-1,11 0-6-15,12 0-2 16,12-4-14-16,15 0 5 0,16-3-10 16,9 0 6-16,15 1-12 15,9 1-12-15,0-3-12 16,1 0 11-16,-10-2 8 15,-7-2 16-15,-8-2 1 16,-13 0-14-16,-12 2 7 16,-9 2 7-16,-10 2 6 15,-8-4 9-15,-8 4 22 0,-9-4 10 16,-4-8-11 0,0-2-20-16,3-10 58 0,6-6-37 15,8-2-17-15,11-4-7 16,7 0-7-1,6-6-54-15,10-2-141 0,9-4-188 16,52-53-518-16</inkml:trace>
  <inkml:trace contextRef="#ctx0" brushRef="#br0" timeOffset="19703.4">7621 3593 1899 0,'2'0'280'0,"-2"0"-200"0,0-2-14 0,-2 4 72 0,2 6-45 0,0 10-62 0,0 14 34 0,2 20 41 0,2 15-56 15,3 3-20-15,5 0-9 16,1-6-15-16,5-6-6 16,-1-9 2-16,1-7-2 15,-5-15-45-15,-4-4-132 0,-6-9-291 16,-34-14-563-16</inkml:trace>
  <inkml:trace contextRef="#ctx0" brushRef="#br0" timeOffset="19900.84">7556 3878 1823 0,'9'-6'363'15,"9"-2"-264"-15,7-8-28 16,13 4 103-16,1-4-54 16,6 2-59-16,2 1-45 0,9 0-16 15,-1 3-27 1,1 0-282-16,60-20-670 0</inkml:trace>
  <inkml:trace contextRef="#ctx0" brushRef="#br0" timeOffset="21222.6">8140 3990 1328 0,'-2'0'912'0,"2"6"-828"16,-5 8-55-1,0 6-20-15,-1 6 34 0,2 2 17 16,6-2 3 0,2-4-21-16,12-4-15 0,-1-5 14 15,8-3-14-15,-3-8 1 16,7-4-2-16,-1-10-11 16,3 1-3-16,-4-7-5 15,-3 0 1-15,-4 0 1 16,-7-1-9-16,-2 2 0 15,-5 7 0-15,-4 1-13 16,2 6-17-16,-2 2-14 16,3 6-23-16,2 8 25 15,6 6 30-15,4 6 11 16,9 0-5-16,8-3 6 16,7-5 7-16,7-5-5 0,4-10 7 15,0-4 0 1,-5-5-9-16,-3-4 1 0,-7-5 11 15,-8-1-12-15,-2 2 0 16,-8-3 0-16,-3 5-24 16,-5-1 5-16,-3 6-16 15,0-4-8-15,0 2-16 16,-2 0-16-16,5-4-25 16,-3-2-1-16,4 0 49 15,3 0 20-15,2 2 7 16,1 2 14-16,-1 2 11 0,-3 2 21 15,-6 4 33-15,-4 4 49 16,-6 0 5-16,-2 4-60 16,-15 4-12-16,-6 8-4 15,-4 4-13-15,-4 4-8 16,6 0-10-16,8-2 7 16,6-4-8-16,9-2 0 15,6 0 6-15,2-6-6 16,2 0 1-16,8-6 29 15,3-1 30-15,0-6 0 16,8-3-6-16,-1-7-10 16,5-6 1-16,0-5-12 15,-2-4 0-15,3-6-12 16,-1-6 9-16,-7 0-14 16,-3-4-4-16,-1-4-3 0,-7-5-9 15,-5 2 0-15,-2-4-1 16,-4 3-5-16,-2 6-1 15,2 8 7-15,0 18-1 16,2 10 1-16,0 12-28 16,-3 16-1-16,1 22 11 15,2 20 18-15,0 15 12 16,5 2-10-16,5 0 4 16,2-9 0-16,3-4-6 15,-1 0 0-15,-1-10 1 16,5-10 1-16,-3-11 7 15,6-15-3-15,-6-12 13 16,5-9-1-16,3-2 0 16,2-13-3-16,-6-2-14 15,1-5 1-15,-9-1-2 0,-9 2-12 16,-2 4-23-16,-2 10 17 16,0 4 2-16,2 6-26 15,4 6-21-15,3 4 51 16,5 5 6-16,5 3 6 15,3-4 8-15,7-3-7 16,4-4 5-16,1-6 0 16,1-5 3-16,0-6 3 15,-2-4-2-15,-6-4 17 16,0 2 8-16,-8-6-2 16,1 0-3-16,-9 0 0 0,-4 0-12 15,2 2-6-15,-3 2-3 16,-2 6-8-16,2 2-2 15,-4 6-7-15,3 2 7 16,-3 0-14-16,4 2 9 16,-4 0 6-16,0 0 9 15,0-2-8-15,0 0-2 16,0 2 0-16,0-2 1 16,-4 0 6-16,8 0-5 15,-4 2 0-15,0-4-1 16,0 2 0-16,0-2 0 15,-4 2-15-15,1-2-62 0,-1-4-94 16,-9-2-169 0,-30-26-583-16</inkml:trace>
  <inkml:trace contextRef="#ctx0" brushRef="#br0" timeOffset="21432.99">9454 3583 1802 0,'0'0'323'0,"0"0"-257"0,-2 0-8 15,2 0 151-15,0 0-79 0,0 0-97 0,0-2-33 0,0 2-54 0,0 0-168 0,-17 2-323 0</inkml:trace>
  <inkml:trace contextRef="#ctx0" brushRef="#br0" timeOffset="21917.67">10019 3780 1848 0,'0'0'205'16,"0"0"-143"-1,0 0 23-15,-3 0 68 0,0 0 2 16,-3 0-62-16,-3 0-50 15,-7 4-20-15,-6 4-1 16,-9 6-13-16,-2 4-1 16,6 4-2-16,5 0-5 15,11-4 0-15,9-6 0 16,4 2-1-16,4-6 1 16,8-2 7-16,12 0-7 15,7-6 15-15,8-6-5 0,1-6-11 16,2-2 0-1,-3-4 1-15,-10-2 5 0,-4-2-6 16,-14 0 21-16,-4 2 45 16,-12-3-6-16,-7 4-37 15,-13 2-23-15,-8 5-7 16,-13 6-22-16,-6 10 10 16,-2 6-194-16,-54 33-407 15</inkml:trace>
  <inkml:trace contextRef="#ctx0" brushRef="#br0" timeOffset="26335.06">11371 3629 1349 0,'0'0'348'0,"-3"-2"-249"0,0 0-48 0,2 0 54 0,-4-2-9 0,1 0-24 0,0 0-3 0,-1 2-25 15,-4 0-17-15,0 0 18 0,-2 4-9 16,-13 4-5-16,-5 6 8 16,-9 8 0-16,-9 6-6 15,-4 5-7-15,2 6-4 16,7-2-11-16,8-3-11 16,14-2-1-16,16-6-5 15,10-6-13-15,21 0 17 16,17-6-13-16,14-6-22 15,16-8-74-15,6-8-125 16,107-32-471-16</inkml:trace>
  <inkml:trace contextRef="#ctx0" brushRef="#br0" timeOffset="26666.57">11625 3748 1498 0,'-10'9'322'16,"4"5"-233"-16,-9 8-59 15,5 1-3-15,8-3 49 16,9-6 19-16,8 2-19 16,10-8-17-16,8 0-29 15,5-6 12-15,5-10 10 16,-3 2 35-16,-7-4-15 15,-8-4-1-15,-6 4 14 16,-7-2-1-16,-10 4-28 16,-6-2-5-16,-10 0-47 15,-13-2-4-15,-13 2-16 16,-8 3-13-16,-8 6-74 0,0 2-116 16,14 6-125-1,-3-6-510-15</inkml:trace>
  <inkml:trace contextRef="#ctx0" brushRef="#br0" timeOffset="27435.51">12215 3637 2137 0,'-2'0'231'0,"0"0"-174"16,-7 2-24-16,-7 7 58 15,-4 2-44-15,-12 10-16 16,-3 5 1-16,4 2-14 16,4-2-3-16,14-6-15 15,9-4 0-15,6-8-1 16,2 0-14-16,5-4 12 15,3-6 3-15,5-8 17 16,5-1-17-16,7-11-15 16,5-3 9-16,-7-4 5 0,-1-4 1 15,-6-3 5-15,-4-9 4 16,-5-5 3 0,-6-10-2-16,-2 2 8 0,-7 0 14 15,-2 12-16-15,-3 9 8 16,-3 12-7-16,6 8 8 15,1 11 6-15,3 6-31 16,2 8-30-16,0 18 9 16,2 21 15-16,5 13-2 15,11 10-13-15,2-8 8 16,5-2-17-16,8-10 3 16,-3-8 12-16,2-10-11 0,2-10 18 15,0-5 8 1,-1-11 15-16,0-6-5 0,1-5 2 15,-1-7 0-15,-6 2 12 16,0-5 5-16,-8 0 2 16,-7-3-7-16,-10 2-12 15,-2 2-10-15,-4 0-2 16,-4 6-8-16,6 2-13 16,-4 4 8-16,6 2-11 15,0 0 10-15,0 2-4 16,0 4 9-16,0-2 2 15,0 0 6-15,0-2 1 16,0 0 0-16,2-2-10 16,-2 0 9-16,6 2 0 15,0 0 1-15,2 4 11 16,5-1-1-16,7-2-10 16,3-1-1-16,8-2-73 0,7-2-125 15,2-4-100-15,58-28-1059 16</inkml:trace>
  <inkml:trace contextRef="#ctx0" brushRef="#br0" timeOffset="53403.39">13325 3854 1456 0,'0'-2'202'0,"0"4"-125"0,-3-2 71 0,3 0-23 0,0 0-4 0,0 0-37 0,-2 0-6 0,2 0 5 0,0 0-13 0,-2 0 10 15,2 0-10-15,0 0 2 16,0 0-7-16,0 0-7 15,0 0-8-15,2 0-10 16,-2 0-2-16,-2 0-8 16,2 0-5-16,0 0-5 15,0 0 1-15,0 0-12 16,0 0 1-16,0 0 7 16,0 0-16-16,0 0 2 15,0 0-3-15,11-2-5 0,3 4 5 16,10-2 12-1,16 0-11-15,15 0 19 16,4-4-8-16,10-2 0 0,-7-2-11 16,-1 0 0-1,1 4 7-15,-9 0-7 0,1 4 5 16,-7-2-5-16,-12 4 0 16,-4 0 0-16,-6-2 1 15,-12 2-2-15,-4-2 0 16,-5 0 6-16,-2 0-6 15,-2 0-1-15,0 0 1 16,3 0 1-16,-6 0 1 16,3 1-2-16,0-1-5 0,-2 0-37 15,2-1-60 1,-2 1-120-16,-2-4-100 16,-36-16-270-16</inkml:trace>
  <inkml:trace contextRef="#ctx0" brushRef="#br0" timeOffset="53833.41">13888 3631 1724 0,'-2'0'237'0,"2"0"-149"0,0 0 55 0,-4 0 43 0,4 0-45 0,0 0-23 0,0 2-17 0,4-2-34 0,-2 0-19 0,2 2-24 15,10 0 0 1,15 9-3-16,11-6 3 0,7 4-10 16,6-2-8-16,1-1 0 15,0-1-5-15,-4-1 1 16,-3 0-1-16,-4 1 0 15,-5 1 5-15,-14-3-6 16,-4 2 0-16,-13-3 0 16,-5 5 9-16,-2-2 6 15,-5 8 6-15,-3 9 6 16,-6 4-7-16,-3 6-11 16,-2-2 3-16,-2 0-11 15,0-2 0-15,1 0-1 0,-2-4-57 16,-2-6-76-16,-3-2-130 15,0-4-216-15,-42-22-407 16</inkml:trace>
  <inkml:trace contextRef="#ctx0" brushRef="#br0" timeOffset="55534.21">13906 3742 994 0,'-2'0'576'0,"2"0"-485"0,-2-3-19 0,2 3 59 0,0-4-23 0,0 4 6 0,-2-1-21 0,2 1-20 16,0-3 14-16,-2 3-13 15,2 3-20-15,0-3 6 16,-4 0-2-16,4-3 2 15,0 3-15-15,0-1-4 0,0 1-11 16,-2 1-2-16,2-1 4 16,0 0-11-16,0 0 4 15,0 0-8-15,0 0 16 16,2 0-11-16,-2 0-1 16,-2 0-7-16,2 0-13 15,0 0-1-15,0 0-6 16,2 12 5-16,-2 5 1 15,4 11 1-15,-2 9 6 16,2 6-6-16,0 1-1 16,1-2 1-16,-1-4 0 15,0-2 0-15,-2-5 0 16,4-8 1-16,-4-6-2 0,-2-7 1 16,0-5-1-16,0 2 0 15,0-7 1-15,0 0 0 16,-2 0 7-16,2-4-7 15,0 4 10-15,0 0-4 16,0-3-1-16,2 3 2 16,-2 0 4-16,0 0-3 15,2-1-2-15,-2-2 2 16,0 2-9-16,2-3 0 16,0-2-8-16,1-5 7 15,3 1-7-15,3-4 7 16,13-2 0-16,9-6-11 0,12 0 6 15,6 0 6-15,0 2-2 16,-3 2 1-16,0 4-5 16,-7 2 6-16,-1 4 0 15,-5 0 0-15,-6 2 0 16,-2 4-1-16,-7 0 0 16,-7 0 1-16,-5 2 0 15,-6 0 1-15,0 0 0 16,-2 0 5-16,-2 0 4 15,4 2-1-15,0-2-3 16,0 2 0-16,-2-4-5 16,2 2-1-16,0 0-1 15,2 0 0-15,-2 0-41 0,0 0-69 16,4-2-126 0,-8 0-230-16,-23-14-487 0</inkml:trace>
  <inkml:trace contextRef="#ctx0" brushRef="#br0" timeOffset="59635.05">11954 2551 616 0,'3'0'39'0,"-3"0"-39"0,0 1 0 0,-3 2 15 0,1-2-9 0,-3 3-12 0,-12 5-99 0</inkml:trace>
  <inkml:trace contextRef="#ctx0" brushRef="#br0" timeOffset="59856.15">12701 2681 663 0,'-4'1'1334'0,"-4"2"-1334"15,-3 5-66-15,-5 0 55 16,-3 2 11-16,-1 8-84 16,-29 28-543-16</inkml:trace>
  <inkml:trace contextRef="#ctx0" brushRef="#br0" timeOffset="60017.78">12618 2733 1680 0,'0'0'0'16,"2"0"-128"-16</inkml:trace>
  <inkml:trace contextRef="#ctx0" brushRef="#br0" timeOffset="60201.48">12658 2717 1692 0,'-6'2'258'0,"1"0"-258"0,-3 2-160 16,-26 14-20-16</inkml:trace>
  <inkml:trace contextRef="#ctx0" brushRef="#br0" timeOffset="60367.59">12732 2669 651 0,'-2'2'1473'0,"2"-2"-1473"0,-2 2-126 16,0 2-37-1,-14 6-452-15</inkml:trace>
  <inkml:trace contextRef="#ctx0" brushRef="#br0" timeOffset="61967.15">4022 5703 954 0,'3'-3'262'0,"-3"2"-197"0,4-3-64 0,-2-2-1 0,10-1-127 0</inkml:trace>
  <inkml:trace contextRef="#ctx0" brushRef="#br0" timeOffset="62421.21">4181 5632 1421 0,'-3'-1'707'0,"3"1"-571"16,-2 0-46-16,2 0 36 0,-2 0 3 15,0 0-36-15,2 0-21 16,0 1-19 0,-2-1-13-16,2 3-13 0,0 1-27 15,0 10 1-15,0 12 7 16,0 16 46-16,2 10-2 15,0 4-34-15,2 0-9 16,-1-7-3-16,1-4-6 16,-2-8 1-16,2-1 0 15,-2-9 0-15,2-4-1 16,-4-5-11-16,2-8-16 16,-2-2-85-16,0 2-94 15,0-2-121-15,-2 6-189 0</inkml:trace>
  <inkml:trace contextRef="#ctx0" brushRef="#br0" timeOffset="63335.15">4174 5566 1393 0,'0'0'256'0,"0"-2"-151"0,0 2 20 0,2 0-32 0,-2-2-14 0,2 2-20 0,1-2-17 0,-1 2-21 0,0-1-6 15,4 1-14-15,-4-3 5 0,4 1-5 16,-4 2 0 0,2-2 10-16,5 0-2 0,3-4 4 15,7 0-7-15,4 0-4 16,10 0-2-16,7-2 0 16,5 0 0-16,6 2 0 15,4 0 0-15,3 0 0 16,0 2 0-1,7-2 1-15,-7-2-1 0,2 4 0 16,-8 0 0-16,-6 0 0 16,-5 0 1-16,-9 2 0 15,-7-4 0-15,-9 4 10 0,-7 2 11 16,-7 0 16 0,-2 0 5-16,2 0 10 0,-2-2 8 15,0 2-4-15,0 0-18 16,2 0-1-16,-2 0-14 15,0 0 9-15,0 0-2 16,0 0 1-16,2 0-4 16,-2 2-7-16,-2-2-1 15,2 2-8-15,2 2 3 16,-1 4-14-16,6 10 22 16,-1 10 10-16,3 12 7 15,-1 4-14-15,0 9-13 16,-4-3-7-16,3-4-5 15,-3-4 5-15,2-4-5 16,-2-4-1-16,0-2 1 0,-2-8 0 16,0-6 5-16,0-6-6 15,1-4 1-15,-1 2 0 16,0-3 1-16,-2 1-2 16,0-3 1-16,2 1-1 15,-2-3 7-15,0 1-6 16,0-3-2-16,-2 1-8 15,-5 5-86-15,-7-2-187 16,-54 9-490-16</inkml:trace>
  <inkml:trace contextRef="#ctx0" brushRef="#br0" timeOffset="65053.84">4388 6070 779 0,'0'0'298'0,"0"0"-196"0,0 0-19 0,-2 0 2 0,2 4 13 0,-2-3 52 0,0 2-81 0,2-3-9 0,-4 1 15 0,4-1 25 15,-2-1-35-15,0 2-5 16,-2-1-18-16,-1 3-3 16,-5 1-17-16,0 0 5 15,4 2 3-15,-3-5-7 16,2 2 2-16,3 1-7 16,-1-4 3-16,3 0 12 0,0 2-6 15,-1-2 21 1,1 0-33-16,-4 4-15 15,-1-2 6-15,-2 6-4 0,-2-4-1 16,7-2-1-16,-1 2 0 16,1-2 1-16,2-2-1 15,-1 2 6-15,3-2 10 16,0 0-1-16,3-2-15 16,-1 2 1-16,2 0 5 15,5 0 5-15,9-2 41 16,4 0-14-16,5-2-17 15,6 0-6-15,0-4-3 16,4 2 0-16,0 0-11 16,3-4 5-16,0 2-5 0,1 1 0 15,-1 0-1-15,-3 0 1 16,1 3-1-16,1 1 0 16,-6-1 0-16,-4 0 1 15,0 4-1-15,-12 4 10 16,-1-4-2-16,-7 2 10 15,-5-2-8-15,-2 0 8 16,0 2-1-16,2-2 5 16,-4-2-2-16,1 4-8 15,2-2-2-15,6 0 2 16,-3 0-3-16,1 0-3 16,2 0 5-16,0 0-2 15,2 0-8-15,-6 0 11 16,3 0-4-16,-3 0-2 0,-3 0 4 15,2-2-10-15,1 4 6 16,-1-2 0-16,6 0 3 16,-6 0-8-16,-2 0 1 15,2 0 8-15,-2 0-2 16,3 0-8-16,-3 0 12 16,2 0-3-16,-3 0 6 15,4-2-6-15,-3 2 8 16,-2 0-10-16,0 0-6 15,2 0 0-15,-4 0 1 16,2 0-2-16,0 0 8 0,0 0-8 16,0 2 9-1,-2-2 7-15,2 0-1 0,0 0 0 16,2-2 9-16,-2 2-9 16,0 0-1-16,0 0-5 15,0 0-3-15,0 0-5 16,0 0 1-16,0 0-2 15,0 0 6-15,0 0-5 16,0 0 5-16,0 0-6 16,0 0 0-16,0 0 1 15,0 0 0-15,0 0 5 16,0 0-6-16,0 0 0 16,0 0 0-16,0 0-6 0,0 0 6 15,0 0 0 1,0 0 0-16,10-2 0 0,-5 2 1 15,-3 0 0-15,-2 0 0 16,4 0-1-16,-2 0 1 16,1-4 0-1,2 4-1-15,-1-3 7 0,0 3-6 16,-1 0-1-16,-3 0 1 16,0 0 8-16,0 0 1 15,0 3 5-15,-3-3-1 16,3 0-1-16,0 0-2 15,0 0 7-15,0 0-3 16,0 4-9-16,-2-4 3 16,4-4-2-16,-2 4-5 15,0 0 11-15,0 0-7 0,0 0-4 16,0 0 7 0,0 0-8-16,0 0 5 0,0 0-5 15,0 0 10-15,0 0-2 16,0 0 0-16,0 0-3 15,0 0 0-15,0 0 1 16,0 0-6-16,0 0 1 16,0 0-1-16,0 0 5 15,0 0-5-15,0 0 5 16,0 0-4-16,0 0-2 16,0 0 1-16,0 0 0 15,0 0 5-15,0 0-6 16,0 0 1-16,0 0-1 15,0 0 1-15,0 0 0 0,0 0-1 16,0 0 6 0,0 0-5-16,0 0 1 0,0 0-1 15,0 0-1-15,0 0 0 16,0 0 0-16,0 0-7 16,0 0-31-16,0 0-59 15,-4-8-139-15,-41-19-502 16</inkml:trace>
  <inkml:trace contextRef="#ctx0" brushRef="#br0" timeOffset="68002.75">7311 5620 1277 0,'0'-3'333'0,"0"3"-190"16,0-3-59-16,0 2 57 0,0-2 22 0,0 3-46 0,-2 0-36 0,2 0 12 0,0 0 20 0,0 0-40 0,0-1-8 15,0 1-11-15,0 0-20 16,0 1-7-16,0 2-15 15,2 1 0-15,0 10-3 16,9 9 11-16,1 20-5 16,1 11 1-16,1 10-16 15,-1-2 0-15,-5-2-5 0,-5-8-15 16,-3-6-10-16,0-7 2 16,-3-11-10-16,-1-4 17 15,2-10 5-15,-2-4 10 16,2-4 6-16,-1-6 0 15,3 0 0-15,-2-2 6 16,-5-6 18-16,2-8-3 16,-1-12-14-16,-1-14 23 15,1-11 6-15,3-13-6 16,2-4-19-16,1-4-1 16,1 0-10-16,4 8-6 15,6 8-24-15,3 9-1 16,5 9-19-16,0 12 14 15,2 6 12-15,-3 10-6 0,1 8 9 16,-4 6-1 0,-2 8 2-16,5 4 13 0,-5 8 6 15,5 10 0-15,-5-2 0 16,-3 4-7-16,-4-2 2 16,-6-6-6-16,-4-4 12 15,-8-1 5-15,-7-1-5 16,-2-2 2-16,-8 0 11 15,-4-4-7-15,2 0-4 16,-1-4-1-16,3-2-1 16,10-2-111-16,1-6-173 15,13-20-367-15</inkml:trace>
  <inkml:trace contextRef="#ctx0" brushRef="#br0" timeOffset="68917.48">7835 5534 1260 0,'0'-2'623'0,"0"0"-493"0,0 0-44 15,0 2 74-15,-2-2 4 0,2 4-71 0,-6 0-78 0,4 10 0 0,2 10-6 0,0 13 9 0,8 1-12 0,3 0-5 16,11-8 9-16,7-6-8 0,7-10-1 16,3-10-1-1,3-8-7-15,3-8-43 16,-3-8 4-16,-3-7-1 0,-11 1 16 16,-1 1 22-16,-7 0 9 15,-8 4 0-15,-8 2 16 16,-4 7 29-16,-3 2-12 15,-1 10 18-15,-2 10-51 16,-10 22 0-16,0 22 8 16,3 27 23-16,-5 77 1 15,22 23-16-15,1-127-8 16,-1-4-2-16,6 42-5 16,-8-18-1-16,-9-20 0 15,-7-13 1-15,-8-17 1 0,-6-12 14 16,-3-13 16-16,2-15 53 15,4-11-25 1,7-16-6-16,7-7-1 16,9-4-20-16,8-8-23 0,15-2-4 15,12-3-6-15,9 3-24 16,10-2-78-16,1 2-122 16,5-2-224-16,57-87-640 15</inkml:trace>
  <inkml:trace contextRef="#ctx0" brushRef="#br0" timeOffset="70111.35">8496 5067 1601 0,'0'0'601'0,"-2"0"-481"0,2 0-24 0,-2 8 58 0,2 4-46 0,2 22 36 0,2 12-36 0,1 14-51 0,6 9-19 15,-2-3-17-15,2-6-14 0,1 0-7 16,-4-8-30-16,-3-8-96 15,-5-9-111-15,0-16-46 16,-7-6-10-16,-4-13 11 16,-1-9-306-16,-3-4 60 15,-1-10 519-15,3-9 9 16,-2-2 352-16,8-6 14 16,5 2-69-16,10-4-105 15,6-2-39-15,1-1-4 16,6 2-20-16,-3 3-20 15,4 1-7-15,-2 9-19 16,0 6-34-16,-9 8-10 16,-2 10-13-16,-1 4-8 0,4 6 4 15,3 16 37-15,6 16 14 16,3 21-13-16,1 5-27 16,-8 6-9-16,-1-6 2 15,-3-8-16-15,-2-12 13 16,-1-10-16-16,-4-10 7 15,-2-7-13-15,3-12-1 16,-3-3 15-16,-1-2 0 16,6-12-1-16,4-8-14 15,10-6-11-15,1-12-29 16,7 2-59-16,1-2-74 16,-1 8-19-16,-2 10 47 0,-4 12 52 15,-4 18 3 1,-3 8 18-16,-3 14 33 15,4 0 33-15,-1 0 6 0,3-4 13 16,2-4 17-16,6-6 17 16,-4-6-1-16,6-10 8 15,0-4-4-15,2-6 2 16,1-6-7-16,-3-6-7 16,-2-2 14-16,-6-2 1 15,-8 0-26-15,-9 0-12 16,-6 2-15-16,-9 2 0 15,-9 5-20-15,-3 12 5 16,-10 10-18-16,-8 14 9 16,1 9-3-16,1 8 0 15,12 0-28-15,10 0 16 0,10-6-14 16,10-2 11-16,8-7 5 16,1-6 32-16,1-8 5 15,5-6 10-15,0-6 4 16,4-6 7-16,-1-5 33 15,2-8 4-15,-8 0-11 16,3-6-34-16,-5 4-7 16,6 2-6-16,-1 2-13 15,0 8-19-15,-2 4-25 16,-5 10-9-16,5 12 26 16,-5 6 17-16,5 6 23 15,-2 6 10-15,-1-2 1 16,3-4-5-16,-7-6 10 15,-4-7 38-15,-3-4 0 16,-1-5 35-16,-6-2 22 0,6-8-6 16,-3-2-35-16,1-8-47 15,9-8-11-15,1 0-12 16,7 0-6-16,6 0-9 16,4 8-6-16,0 4-2 15,1 8 1-15,-3 12 11 16,1 8 5-16,-2 6-4 15,-2 8-4-15,0-2-16 16,0 0-13-16,-1-6-106 16,-4-6-62-16,23-16-167 15</inkml:trace>
  <inkml:trace contextRef="#ctx0" brushRef="#br0" timeOffset="77186.45">10863 5340 457 0,'0'0'996'16,"-3"0"-842"-16,3 2-73 0,0-2 23 0,0 0-5 0,0 0-26 0,3 0-16 0,-3 0 0 0,2 0 6 0,-2 0-22 0,0 0-4 16,2 0 2-16,0 0 0 15,4 0 20-15,4 2-20 16,3-2-17-16,5 0-11 15,5-2 1-15,4-2-11 16,-1 0 7-16,3-5-7 16,0 6 6-16,-5-1-1 15,1-3-5-15,-6 0 8 16,2 3 9-16,-3-3 15 16,-7 2-15-16,0 1-8 15,-7 2-2-15,-4-1 10 16,3 2 10-16,-3-2 8 0,0 2-9 15,0-3 6 1,2-2-6-16,0-5-12 0,-2 6-3 16,3-1-1-16,-3-1 2 15,2 3-4-15,-4 0 2 16,4 2-11-16,-4 2 2 16,2 0-1-16,0 2 6 15,0-2-6-15,0-2-1 16,0 2 1-16,-3 0-1 15,3 0 1-15,0 0 11 16,0 0-12-16,0 0 1 16,0 0-1-16,0 0 1 0,0 0 5 15,0 0-6-15,0 0 0 16,0 0 0-16,0 0 0 16,-4-9 6-16,1 9 1 15,0 0-7-15,3-5 6 16,-1 5-4-16,1-2 4 15,-7 0-5-15,5-2-1 16,-2 3-1-16,-3-2 0 16,3 2 0-16,-4-2 1 15,2 1 0-15,0-4-5 16,-5 6-7-16,1 0 4 16,-1 6 3-16,-5-4 5 15,1 2 0-15,0-1 0 16,3-2 1-16,6 2 1 0,-1-2 12 15,4-1-13-15,0 2 3 16,3-2-3-16,0 0-2 16,0 0-4-16,0 0 4 15,0 0-5-15,0 0 6 16,3 0 2-16,-3 0-2 16,-3 2 6-16,3-2-5 15,0 0 5-15,0-2 3 16,0 2-3-16,0 0 1 15,0 0 5-15,0 0-6 16,0 0 6-16,0 0-11 16,0 0 0-16,0 0-1 15,0 0 2-15,0 0-1 0,0 0 0 16,0 0 0-16,0 0 8 16,0 0-2-1,0 0-7-15,0 0 0 0,0 0 0 16,0 0 0-16,0 0 0 15,0 0-1-15,0 0 0 16,-10 7 0 0,4-3 1-16,-3 0-7 0,0 1 7 15,2 1 1-15,1 2-1 16,-3 1 7-16,-5-4-6 16,5 5 1-16,-2 1 10 15,0 0-6-15,-4 4 3 16,3 1-9-16,3 0-1 15,3-4 0-15,4 4-5 0,2-2 0 16,4 0 6-16,3 2-1 16,1-2 1-16,4 0 4 15,3-4-3-15,-1 2 4 16,-1-8 1-16,3 2-5 16,1-4-1-16,4 0-38 15,-4-4-97-15,3-4-327 16,22-40-1080-16</inkml:trace>
  <inkml:trace contextRef="#ctx0" brushRef="#br0" timeOffset="78134.77">11433 5191 1101 0,'0'0'656'0,"-3"-4"-521"0,3 4-27 0,0 0 51 0,0 0-34 0,0 6-52 0,0 4-19 0,3 14 48 0,0 6-12 0,1 11-34 15,0-3-14-15,0-4-17 16,3-6-10-16,-3-6 2 16,2-4-7-16,-4-8-8 15,0-2 4-15,2-6 0 16,-4-2 6-16,0 0 6 15,2-4 4-15,-2-8 8 16,5-6-28-16,-1-8 5 16,2-4-7-16,6-9 0 15,5 2-15-15,8-6-21 16,9 10-3-16,6 1 1 16,0 11 19-16,-2 15 17 15,-5 10-16-15,-8 10 17 0,0 10 1 16,-6 6 9-16,1 5-9 15,-4-1 0-15,-3-3-8 16,0-2 8-16,-5-9-63 16,-2-4-85-16,-1-8-52 15,-1-4-118-15,10-20-468 16</inkml:trace>
  <inkml:trace contextRef="#ctx0" brushRef="#br0" timeOffset="78451.03">12032 5145 665 0,'0'6'1410'0,"0"6"-1260"0,2 12-46 0,3 9 55 0,4 0-14 0,2 3-23 0,5-3-25 0,-1-5-23 0,6-4-26 0,-6-6-6 0,-2-8-23 16,1-4 2-16,-6-4 8 16,2-2 2-16,-1-10 1 15,9-2 5-15,-1-10-5 0,8-8-21 16,-4-13-10 0,6-5 7-16,0-6-8 0,0-2-16 15,-2 8-43-15,-9 10-79 16,-8 8-183-16,-1-8-486 15</inkml:trace>
  <inkml:trace contextRef="#ctx0" brushRef="#br0" timeOffset="81001.39">13470 5009 1316 0,'0'0'553'0,"0"0"-469"0,-2 0-2 0,-1 0 74 0,3 2 0 0,0-2-75 0,3 4-30 0,-1 2 0 15,4 10 45-15,3 10-13 16,5 10-10-16,1 4-35 15,1 5-11-15,3-2-19 16,-3-4-7-16,-3-5 5 16,3-6-5-16,-7-6-1 15,-2-8 1-15,-1-6-4 16,-3-6 9-16,-1-2-5 16,0 0-1-16,7-2 18 15,2-8 26-15,7-8-2 0,11-12 9 16,2-9-21-1,1-7-21-15,-1-2-8 0,0-2-1 16,-2-2-6-16,-2 6-45 16,-4 8-97-16,-4 10-218 15,10-4-462-15</inkml:trace>
  <inkml:trace contextRef="#ctx0" brushRef="#br0" timeOffset="82502.98">14062 5206 1676 0,'0'1'344'0,"2"-1"-265"0,3 0-11 0,-1-1 92 0,2-2-13 0,4-2-33 0,3-6-40 0,1 1-17 16,-1-4-12-16,3 0-12 0,-5-2-15 15,-3-2-5-15,-3 4-13 16,-5-2 6-16,-3 6-5 16,-1-2-1-16,-7 4 0 15,-5 2-1-15,1 8-10 16,-12 4-1-16,3 10 12 16,-1 10-23-16,5 6 22 15,4 8 2-15,10-4-1 16,6 0 0-16,6-5 1 15,10-9 26-15,0 0-3 16,6-6 9-16,-1-4-3 16,4-4-5-16,2-4 1 0,0-4-25 15,0-4-1 1,-4-6-47-16,1-5-40 0,-2-7 18 16,3-3-27-16,1-8-44 15,-1 1 7-15,2 0 47 16,-3 8 40-16,0 10 22 15,-7 4 19-15,-2 8 5 16,-6 10 19-16,-4 4 19 16,-3 8-13-16,2 7 29 15,-2 0-19-15,2 1-1 16,-1-1 25-16,1-7-7 16,0-4 4-16,-1-8-11 15,-3-2 3-15,0-6 0 16,3 0 37-16,-1-10 28 15,6-7-26-15,7-11-65 0,8-8-11 16,4-5-11 0,2-2 0-16,2 11-17 0,0 4-10 15,-6 12 9-15,-2 12 2 16,-8 10-4-16,-6 12 1 16,11 10 8-16,-7 8 2 15,1 0 8-15,-2-4 0 16,2-7-5-16,-3-6-3 15,5-6 9-15,-5-7 0 16,4-6 1-16,3-6 0 16,5-7 8-16,4-6-9 15,-3-2 0-15,0-9-1 0,1 2 1 16,-7-2-1 0,-1 0-11-16,0 2-1 15,-7 8 12-15,-3 8-8 0,-3 8-12 16,-4 8-18-1,5 8 15-15,2 6 7 0,-1 8 17 16,3 4 0-16,1-2 0 16,-2-5 0-16,5-10 7 15,-3 0-1-15,-2-10 9 16,1-5 6-16,5-6 59 16,1-10-7-16,-1-8 7 15,3-8-28-15,-3-2-20 16,-3-4-11-16,2 2-6 0,-4-2-9 15,2 8-6-15,-4 6 0 16,-1 9-33-16,2 10-35 16,-6 4-62-16,4 6-109 15,7 4-86-15,59 15-430 16</inkml:trace>
  <inkml:trace contextRef="#ctx0" brushRef="#br0" timeOffset="88920.87">6090 7750 1333 0,'-4'0'553'0,"-1"0"-448"0,-1-2-69 0,1 2 50 0,5 0 23 15,0 0-1-15,0 2-39 0,3-4-34 0,-3 2-13 0,2 0 7 0,-2 0 17 16,2 0-10-16,0-2 11 0,-2 2 7 16,0-2 12-1,0 2-5-15,0 0 2 0,0 2-6 16,-2-4 5-16,0-8-5 16,-8-6-36-16,-7-14-14 15,-12-6 2-15,-13-2-8 16,-16-2 0-16,-7-1 0 15,-4 0 8-15,-5 2 1 16,3-3-9-16,0-2 7 16,2-4-8-16,6-2 0 15,7-2 0-15,1 3 1 16,8 8 7-16,4 4-8 16,10 7 1-16,5 4-2 0,5 2 2 15,5 0 0-15,-3-2 0 16,9 0 5-16,-1 2 0 15,1 0 0-15,6 2 5 16,3 4-10-16,-1 0 8 16,4 8 3-16,-2-5-3 15,2 5-7-15,-2-1-2 16,2-4 1-16,-2 4 3 16,2-2-4-16,0-1-1 15,0 2 1-15,2 0 0 16,-2 2-1-16,2-4 1 15,-2 2-1-15,2-4 1 16,-2-2 1-16,-2-2-1 16,0-2 1-16,0 6 0 0,-1 2 0 15,0 6-2-15,1 4 2 16,0 2-2-16,0-2 0 16,0-2 1-16,-3 0 0 15,-1 0 0-15,2-4 1 16,-4 2-1-16,4 2 1 15,2-4-1-15,-3 6 0 16,1 0 0-16,2 0-1 16,-2 0 1-16,2-1-1 15,-6 1 1-15,6 3 0 16,2 1 0-16,0-2 0 16,-2 0 0-16,4 2 1 0,-4-2-1 15,2 0 0 1,0 2 0-16,-2 0-1 0,2 0 0 15,0 0-8-15,-3 2 1 16,1 0-4-16,-6 6 3 16,-4 10 2-16,-3 6 1 15,2 4-2-15,3 0 4 16,2 2 4-16,3-12 3 16,3-4-2-16,0-6-1 15,2-6 1-15,0 2 1 16,0-4-1-16,0-4 1 15,0 4-1-15,0 0 5 16,2 0-5-16,-2 4-1 16,-2-4-1-16,4 0 0 15,-2 0 0-15,0 0-7 0,0 0-4 16,0 2 3-16,-2-4 9 16,2 2-1-16,0 0 0 15,4 8 0-15,-4-4 1 16,0 2 2-16,-2 2-2 15,2-2 0-15,2-2 1 16,-2-1-2-16,0-2 2 16,5 1 0-16,-5-4 5 15,0 2 3-15,2-1-9 16,-2 1 15-16,2-3-7 16,2-3 1-16,1-2-8 15,1-6 11-15,6-4-11 16,-1 0-1-16,-3 0 0 0,4-4 1 15,-3 2-1-15,-2 2 0 16,6 0 0-16,-7 4-1 16,3 0 0-16,-6 2 1 15,6 2-6-15,-7 2 6 16,4 4-6-16,-1 2 4 16,-1-1-8-16,8 6-1 15,5 1-7-15,8 2 11 16,4 8 1-16,0-2 5 15,2 2-6-15,-2-4-8 16,-4 0 8-16,-4-4 7 16,-2-2 0-16,-6-2 0 0,-6-2 0 15,-5 2 0 1,-2-2 0-16,0 2 1 0,-5-2-2 16,2 0 2-1,-1 2 0-15,-6-2 8 0,-7 4-8 16,-6 0 8-16,-6-2 1 15,-5 2-10-15,-4 0 1 16,0 2 20-16,-2 2-6 16,1 0 0-16,-7 0-6 15,4 4 2-15,7-4-10 16,6 2 4-16,11-4-4 16,9-4 0-16,5 0 0 15,4-2 0-15,0 0 4 0,2 0-5 16,-2 0 0-1,2 0-2-15,-2 0 1 16,2 0 0-16,-2 0 0 0,0 0-1 16,0 0 1-16,0 0-6 15,0 0-16-15,0 0-14 16,0 0-29-16,2 4-50 16,3 6-20-16,-1 0-122 15,8 4-81-15,21 6-36 16</inkml:trace>
  <inkml:trace contextRef="#ctx0" brushRef="#br0" timeOffset="91583.97">6723 7443 1766 0,'0'-2'382'0,"0"2"-233"0,0-2-55 0,0 2 22 0,0-2 14 0,0 2-4 0,0 0-55 0,2-2-26 0,-2 2-11 0,3 0-1 0,-3 0 6 15,0 0-12-15,4 0-15 16,-4 0-11-16,4 2 0 15,3 0 7-15,4 4-7 16,0-2 8-16,0 4 2 16,-1-6-4-16,-4 2 1 15,-2-4 4-15,-2 2 0 16,-2-2-11-16,0 0 12 16,0 0-4-16,3 0-3 15,-6 0 0-15,3 0-6 16,0 0 1-16,0 0-1 0,0 0 0 15,0 0-1-15,0 2 1 16,-2-2-6-16,2 0 5 16,2 0-4-16,-4 0 5 15,4 0 1-15,-4-2 7 16,2 2-7-16,0 0 0 16,0 0 6-16,0 0-1 15,0 0 4-15,0 0-9 16,0 0 4-16,0 0-4 15,0 0-1-15,0 0 2 16,0 0 6-16,0 0-7 16,0 0 4-16,0 0-4 0,0 0 0 15,0 0 0 1,0 0 13-16,0 0-8 0,0 0 0 16,0 0 4-16,0 0-10 15,0 0-9-15,-6 24 9 16,2 7 7-16,1 14-7 15,0 10 1-15,9-3 0 16,2-2 0-16,3-2-1 16,-5-2 1-16,6-4-1 15,-7-5-9-15,-1-11 8 16,-2-8-16-16,-2-10-1 16,0-5 3-16,2 1 3 15,-4-4-1-15,2 0 7 16,0-5 5-16,-2-4 1 15,-2-10-13-15,-3-10-4 16,5-9 17-16,2-6 0 0,0-10-5 16,2-2-7-16,2-4-1 15,5 3-20-15,5 9-6 16,3 6 16-16,4 10-14 16,1 10 14-16,-2 8 4 15,4 6-16-15,1 6 11 16,0 4 5-16,2 10 5 15,-8 6 7-15,-1 9 0 16,-1 6 7-16,-3-2 9 16,-5-1-7-16,0-6 8 15,-7-4 4-15,-4-6 7 0,-7-4 4 16,-4 2-2 0,-7-2-4-16,-9 4-5 0,-5-6-5 15,1-2-3-15,2-4-6 16,2-2-1-16,4-2-47 15,5-4-63-15,7-2-184 16,-2-28-395-16</inkml:trace>
  <inkml:trace contextRef="#ctx0" brushRef="#br0" timeOffset="94034.61">7523 7359 1727 0,'-6'-4'671'0,"0"4"-577"0,-4 4-67 0,-9 2 27 0,2 6 59 0,-12 8-8 0,-2 8-32 15,4 6-26-15,0 2-19 16,12-2-11-16,3-3-16 16,8-8 7-16,8-6-8 15,4-9-3-15,0-4 3 16,3-2 6-16,7-4-6 16,0-4-31-16,0-7-32 0,0-1-12 15,-1-5-12-15,2-3 14 16,-6-1 5-16,-1 3-1 15,0 6 42-15,-3 0 18 16,-5 8 8-16,4 2-8 16,-2 2 3-16,3 2 1 15,5 0 5-15,1 2 1 16,-2 0-1-16,7 0 9 16,-3-4 14-16,4-2 1 15,1-8 16-15,5-2-16 0,0-4-9 16,-4-2-1-1,2-2-2-15,-4 2 1 16,-4 0-7-16,-5 4-4 16,-4 2 19-16,-3 6-9 0,-3 4 1 15,-2 4-11-15,0-4 13 16,0 4-9-16,-2 0 4 16,2 0-1-16,0 4 11 15,-2-4 25-15,-1 0 7 16,1 0-11-16,0 2-13 15,-6 0-7-15,-4 4-4 16,-10 8-5-16,2 4 1 16,-1 6 4-16,8 2-16 15,7-2 0-15,6 2 1 16,6-8 7-16,3-2 3 16,7-5-11-16,4-4 11 15,0-3-3-15,5-4-2 16,-4-4 2-16,4-6-8 15,0-4 7-15,-5-6-7 0,2-4 8 16,-2-10-8-16,-2-2 8 16,2-4-9-16,-6 0 1 15,-1-5-1-15,-7 4 2 16,-2-1 10-16,4 7-12 16,-4 7 28-16,0 8 8 15,-4 8 3-15,3 6-7 16,-3 6-11-16,-3 2-21 15,3 2-7-15,5 12 2 16,-1 10 5-16,6 14 12 16,0 1-12-16,-1 3 0 0,1-2-1 15,-4-8-11-15,1-4-9 16,-7-12 7-16,0-4 5 16,-7-10-3-16,7-2 12 15,-4-2 0-15,-3-2 7 16,0-2-7-16,-2-4 10 15,1-6-10-15,-2-4-6 16,4 2-3-16,3-4-6 16,6 4-9-16,1 6-22 15,6 0-10-15,-2 6-2 16,5 4 29-16,7 6 11 16,-2 4 11-16,6 3 5 0,-3 4-8 15,4-1-5-15,-1-2 3 16,0 2 4-16,1-8 8 15,2 2 6 1,-3-6-5-16,1-4 0 0,1 0 0 16,-1-4 5-16,4 0 6 15,2-6-12-15,-4 0 6 16,4-2-6-16,-4 0-1 16,-7 0 1-16,-3 2 1 15,-5-4 1-15,-5 6 10 16,-3 0 6-16,-4 2-2 15,-2 4 13-15,-3 0-17 16,-3 6-11-16,-17 10 0 16,-8 8 0-16,-10 10 15 15,7 6-2-15,5-6-8 0,18-2 7 16,4-8-13-16,9-6-6 16,9-2 4-16,2-6 2 15,6-4 11-15,13-4-4 16,6-4-7-16,4-8-25 15,2-2 0-15,-2-6-5 16,-6-4 1-16,-1 2 2 16,-6-2-10-16,-10 2-38 15,4 4-15-15,-9 4 30 16,0 2 13-16,3 6 4 16,-4 4-7-16,3 4 11 15,6 0-21-15,-2 4 9 16,4 2 35-16,1-4 4 15,-4 0 12-15,2-2-1 16,-1-2 1-16,-5-2 0 0,-2 0 11 16,1-2 44-16,-8-6-1 15,1 2-3-15,0-7-16 16,-5 4 4-16,1-3-6 16,-3 3 3-16,-3 6 6 15,-4-3 7-15,-2 6-31 16,-6 4-17-16,-7 2-1 15,-3 5 1-15,-2 4 0 0,6 3 0 16,2 2-1 0,11 0-2-16,8-6-7 15,2-4 8-15,4 2 1 0,9-6 9 16,10-4 2-16,2-4-2 16,9-6-9-16,-3 0-9 15,-2-4-9-15,-4 4 0 16,0 0 4-16,-9 2 13 15,-3 6-5-15,-3 6-1 16,-6 10 7-16,-3 4 0 16,-1 6 7-16,-2 2-5 15,2-2 5-15,0-8-1 16,0-4 0-16,2-6-4 16,-1-6 8-16,-1 0 5 15,5-4 6-15,6-6-6 16,10-6-7-16,1-8-8 0,4 0 1 15,5 0-1 1,-7 0-14-16,5-2-25 0,-2 3 7 16,-7 4 14-16,-1 5 17 15,-8 3-8-15,-5 8 8 16,0 0-8-16,-6 3-2 16,4 0 5-16,-4 5 0 15,-2-4 5-15,-2-1 1 16,2 0 1-16,-2 0 14 15,-2 0 9-15,2 0-3 16,0 0 9-16,2 0-9 16,-6 3 5-16,-2-3 5 15,-3 4-8-15,-7-3-11 0,5 6-3 16,-3-1-8-16,0-1 8 16,7 4-8-16,2 3-1 15,3-4 0-15,2 4-1 16,6-2 1-16,3 2 5 15,2 2 1-15,6 6-6 16,2 10 0-16,2 14 0 16,3 14 1-16,-3 12 28 15,0 17-11-15,-5 11-17 16,-5 2 93-16,-7-20-44 16,-2-23-35-16,-7-25-8 15,-3-21 4-15,-9-8 2 16,-8-9-2-16,3-12-2 15,4-12 10-15,0-10-1 16,13-9 0-16,10-3-6 16,10-2-12-16,11-4-1 0,10 0-5 15,11 2 5-15,3-1-7 16,4 7-20-16,4 6 13 16,-10 6-15-1,-3 6 19-15,-12 8-5 0,-12 10-1 16,-7 4 1-16,-10 6 16 15,-4 6 0-15,-7 10 2 16,-6 4 8-16,-4 8 7 0,4 4-4 16,8-4-5-1,7-4-8-15,7 0-1 0,6-4 0 16,8-8-50-16,3 0-146 16,5-6-309-16,24-26-1261 15</inkml:trace>
  <inkml:trace contextRef="#ctx0" brushRef="#br0" timeOffset="97620.11">5323 5282 1129 0,'0'-3'364'0,"0"3"-292"0,-2-1-58 0,0-2 74 0,0 2 1 0,0-2-40 0,0 2-22 0,-1 1 36 16,1 0-9-16,2 0 8 16,-2-3 4-16,2 2 0 15,-2-1-8-15,-1-2-13 16,-1 0 2-16,-5 1-14 15,0-1-20-15,-5-2 1 16,-1-2 4-16,-9 0-3 16,-1 2 4-16,-2-4-1 0,-3 2 8 15,-2-2-11-15,-4-2 13 16,-2 2-13-16,-10-4-4 16,5 4-11-16,-1-4 1 15,1 4-1-15,3 0 1 16,0 4-1-16,2 2-1 15,-2 0 0-15,2 4-5 16,3 0 5-16,-2 2-25 16,6 2-2-16,5 2-29 15,-3 0 18-15,2 2 15 16,3-4 9-16,-1 0 4 16,-2 0 4-16,-2 2-2 0,-2-2 1 15,-7 0 1 1,-2 0 6-16,-3 2 1 0,-1 4 0 15,2-2 0 1,3 4 0-16,11-1 0 0,2-4 0 16,5 0 1-16,3-2 1 15,3 1 5-15,-3 2-5 16,3 5-1-16,-1-1 6 16,-4 2 1-16,2 4 4 15,0 1-3-15,1-1-9 16,-6 5 17-16,4 1-2 15,-6-2-2-15,2 2-2 16,-1-2-5-16,6-4 7 16,0 2-5-16,3-4 4 15,1 4-12-15,-1 0 15 0,-1 2-14 16,3-1-2-16,-1-2 7 16,3-2-5-16,-1 2 9 15,4 2-9-15,-3 1 5 16,-1 3-6-16,4 4-5 15,-1 3 5-15,3-4 2 16,1 0 4-16,2-2-6 16,2 2-1-16,-2-2 1 15,-1 7 0-15,-1-4 9 16,1-3-9-16,0 1 0 16,-1-5 0-16,0-3 15 15,1 2 0-15,1-2 5 0,3 4-1 16,-2 1 1-16,2 6-5 15,2 4 0-15,-2 6-14 16,3 0 0-16,4-6 0 16,-3-7 18-16,1-6 2 15,-3-2-4-15,0-8 4 16,2 2-6-16,-1-8-14 16,-1 2 22-16,3 0-10 15,-4 2-3-15,7 4-9 16,0 1-1-16,1 3 0 15,0 1 0-15,0-2 0 16,4 4 0-16,1-4-12 16,-1-2 12-16,3-2 0 15,-1-4 14-15,1 0-8 0,1-4 1 16,2 2-1-16,0-2-4 16,1 0 4-16,5 4-6 15,-2-2 1-15,4 0 4 16,-4 0-5-16,4 2 0 15,2-4 1-15,-2 0-1 16,2-2 1-16,2 0-1 16,0 0 1-16,-2 2-1 15,3 0 6-15,-3-2-6 16,-5 2 0-16,5-2-1 16,-3 0 1-16,1-2 0 15,2 0 0-15,0-2 6 0,0-2-6 16,5-2 1-1,-3 0 0-15,2 0 0 16,-8 0 0-16,2 2 0 16,-5-2 0-16,-2 2 0 0,2 0 0 15,1 2 0-15,-4-2 0 16,8 2-1-16,-4 0 0 16,1-4 0-16,1 4 0 15,-6-4 0-15,4 2 0 16,-5 0 0-16,-5 0 0 15,0 0 1-15,-1 4 0 16,-1-2 0-16,5 0 5 16,-3 0-5-16,1 0 12 15,7 0-4-15,0-2-1 0,3 0-7 16,1-4 10-16,-1 4-5 16,3 0 6-16,-3 0-5 15,1 2 4-15,-7-2-4 16,6-2 5-16,-6 2-10 15,4 0 5-15,0-2 4 16,3-4-11-16,0 4 1 16,8-2 0-16,3-2 0 15,3 2-1-15,2 0 0 16,-3 0 1-16,-5 2-1 16,-4 0 1-16,2-3-1 15,1 2 0-15,-8-4 6 16,3 1-6-16,-1 1 0 0,-3-4 0 15,-1 2 1 1,1-4 0-16,-4 1 1 0,1-1-1 16,-4-2-1-1,4 1 0-15,-4-2 1 0,-1-2 0 16,-2-2 0-16,-3-2-1 16,-2 0-7-16,1-4 6 15,-2 0-6-15,-2 2 1 16,1-4 6-16,-2 2 0 15,3 2 0-15,-3-1 0 16,4 4 0-16,-6 1-3 16,0 1 4-16,-2 5-1 15,0-2 0-15,0 2 1 16,-2 0 5-16,0 2-6 16,-3-2 1-16,2-2 8 15,3 6-9-15,0-4 0 0,0 6 1 16,0-4 5-16,-1 6-5 15,-2 0-1-15,1-2 0 16,-3 2 1-16,-1-2-1 16,0 0 0-16,-2 0 0 15,-1-2 0-15,5-2 1 16,-2 0 0-16,1-1-1 16,-2 4 2-16,0-3-1 15,-1 3 0-15,-3-3 5 16,-1 0-4-16,-1-4 5 15,-3 0-6-15,3 0 0 16,0 4-1-16,-3-4 2 0,2 0-1 16,1 4 8-1,-3-4-3-15,3 4-5 0,0 2 0 16,-5-4 5-16,3 4-6 16,-1-4 0-16,-7 0 1 15,6 2 4-15,-3 0-5 16,5 4 0-16,-4-1-1 15,7 6-1-15,0 1 2 16,-1-1 1-16,6 0-1 16,-2 1 2-16,0 0-1 15,0-2 0-15,0-2 1 16,2 3 4-16,3 1-6 0,2 0 0 16,0 4 1-16,2-1 2 15,-2 1-3 1,-1 0 0-16,3 0 0 0,0 0-10 15,3 0 10-15,-3 0 0 16,-3 0 1-16,3 0-1 16,0 0 0-16,0 0 0 15,3 0 0-15,-6 0 1 16,6 0-1-16,-3 0 0 16,-3 0 0-16,3 0 0 15,0 0-6-15,0 0 6 16,0 0 0-16,0 0 0 15,0 0 0-15,0 0 0 16,0 0 0-16,0 0 0 16,0 0 0-16,0 0 0 0,0 0 0 15,0 0 1-15,0 0 0 16,0 0 5-16,0 0-5 16,0 0 0-16,0 0-1 15,0 0 0-15,0 0 0 16,0 0-6-16,0 0 0 15,0 0 6-15,0 0-15 16,0 0-52-16,0 0-83 16,0 0-152-16,-40 22-281 15</inkml:trace>
  <inkml:trace contextRef="#ctx0" brushRef="#br0" timeOffset="101069.39">2133 2701 1780 0,'-2'-2'363'0,"-1"0"-203"16,1 0 19-16,2-2 8 0,-2 4-22 0,0 0-28 0,2 0-59 0,-3 2-30 0,3-2-12 15,0 4-17-15,-2 6-13 16,2 8-5-16,2 4 0 16,1 6 0-16,1 0-1 15,1-4-61-15,0 0-165 16,-3-6-347-16,-12-22-683 15</inkml:trace>
  <inkml:trace contextRef="#ctx0" brushRef="#br0" timeOffset="101401.69">2209 2398 2086 0,'4'0'324'15,"3"-2"-258"-15,11 2 13 16,11 2 41-16,6 6 5 0,6 8-19 16,1 12-5-1,2 14-7-15,-1 14-40 0,-3 6-7 16,-7 10-22-16,-10 1-20 15,-12 1-5-15,-14-4-1 16,-17 1 1-16,-20-3 0 16,-20 0-27-16,-24-4-32 15,-6-8-52-15,-2-2-24 16,4-3-67-16,8-5-252 16,-92 42-603-16</inkml:trace>
  <inkml:trace contextRef="#ctx0" brushRef="#br0" timeOffset="102503.33">2460 9832 1139 0,'-2'-3'480'0,"-4"2"-362"0,4 1 25 0,-1-3 11 0,6 2 19 0,-3-2-7 0,2 1-28 0,2-2-31 0,0-4-16 16,2 2-7-16,0 1-13 15,5-2-29-15,7 5-24 16,7 2-9-16,15 9-2 15,-1 10 13-15,1 13-10 16,-9 11-10-16,-8 9 1 16,-12 4-1-16,-16-2 5 15,-10-2-5-15,-7-7-1 16,-7-9 0-16,-2-4 1 16,-3-9 0-16,7-6 10 15,5-5 2-15,9-6-11 0,11-5 19 16,8-4-7-1,10-5 7-15,15-8-13 0,16-4 5 16,13-1-11 0,4 7-1-16,-1-2-10 0,-7 2-89 15,-10 4-196-15,39-38-479 16</inkml:trace>
  <inkml:trace contextRef="#ctx0" brushRef="#br0" timeOffset="102786.5">2784 9581 2056 0,'0'-2'496'0,"4"2"-372"15,7 2-47-15,7 8-4 0,18 12 47 16,6 18-6-16,7 16-42 15,3 14-4-15,-8 15-38 16,-9 9-15-16,-12 6-15 16,-21-2 0-16,-20-3-8 15,-26-11 7-15,-25-12-49 16,-16-8-60-16,-11-7-50 16,3-16-56-16,3-5-107 15,-105 13-230-15</inkml:trace>
  <inkml:trace contextRef="#ctx0" brushRef="#br0" timeOffset="107270.99">4035 9635 1515 0,'0'-2'336'0,"0"2"-106"0,-2-2-88 0,2 2-10 0,0 0 24 0,-2 0-52 0,0 6-41 0,-2 10 12 16,-5 14 40-16,-1 16-56 16,2 8-29-16,1 10-15 15,1 1-14-15,4-5 1 16,-1-6 8-16,3-10-10 15,-7-8-7-15,5-11 7 16,0-10 1-16,-3-5 5 16,5-6 5-16,0-4-10 15,0 0 7-15,0-2 11 16,0-2 11-16,-2-12-28 16,-2-8 5-16,0-12 5 15,1-10-11-15,3-4 0 0,5-6 0 16,-1-2 0-1,5-4-1-15,5 1-6 16,1-1-9-16,5 4 3 0,7 2-6 16,2 6 17-16,-3 12-14 15,-1 6 13-15,-1 15 2 16,-5 7-7-16,-2 10-1 16,3 10 7-16,-3 8 0 15,2 15 1-15,-3 5 19 16,-1 14-10-16,1 2 5 15,-1 2-14-15,1 6-5 16,-3-4 4-16,-2-1 1 16,-1-5-1-16,0-8-19 15,-5-6-13-15,-5-2-34 0,-3-8-82 16,-7 0-100 0,-38 35-250-16</inkml:trace>
  <inkml:trace contextRef="#ctx0" brushRef="#br0" timeOffset="107501.93">4041 9978 504 0,'0'-6'1633'0,"0"2"-1282"0,8-4-201 0,7 4-96 0,4-2 16 0,10 2-20 0,0 0-23 0,6 4-23 0,5 2-4 16,5 2-120-16,1-2-183 15,70-6-407-15</inkml:trace>
  <inkml:trace contextRef="#ctx0" brushRef="#br0" timeOffset="107908.21">4579 9892 1447 0,'0'0'823'16,"3"2"-700"-16,3 10-74 0,1 1 46 16,4 12-23-16,0 3-21 15,1 2-6-15,-4-2-3 16,1-4-12-16,3-2-15 15,-8-6-2-15,3-2-13 16,-5-6 0-16,0-5 0 16,-2-6 28-16,0 1 22 15,-2-8 28-15,2-8-53 16,-2-6-16-16,2-8-3 16,4-2-6-16,2 0-1 15,10 0-21-15,9 6-1 16,6 4 2-16,7 11 8 15,0 8 12-15,-5 9-10 16,0 5 10-16,-4 12-8 16,-4 1 8-16,0 4-4 0,0-2 4 15,-8 2-13-15,-3-2-77 16,1-2-40-16,-7-2-38 16,0-8-67-16,9-2-98 15</inkml:trace>
  <inkml:trace contextRef="#ctx0" brushRef="#br0" timeOffset="109171.22">5448 9836 367 0,'0'0'1117'0,"-2"0"-942"0,2-4-125 0,0 4-28 0,0 0 68 0,0 0 12 0,0 0-25 0,0 0 2 0,-2 0 2 0,4-3-16 0,-2 3 4 0,0 0 25 16,0-1-20-16,0 1-7 15,0 0-20-15,0 0-25 16,-2-3-21-16,4 3 5 16,-4-1-5-16,4-2-1 15,-2 3-8-15,2-2-19 16,-2 1 0-16,2-3-22 16,0 1 8-16,1-1-35 15,0 3-28-15,1 1 14 0,-4-3 0 16,2 3 3-16,-4 0 42 15,4 0 0-15,-2 0 45 16,0 0 1-16,0-2 25 16,0 2-4-16,0 0 65 15,0-1-18-15,-2-2 9 16,2 2-13-16,0 1-2 16,0-3 1-16,0 3-4 15,0 0-1-15,0-1-11 16,-4 1-5-16,4 1-1 15,0-1 0-15,0 0-18 0,0 0 0 16,-3 0-16 0,6 0-7-16,-6 0 0 15,3 0 0-15,-3 0 7 16,-1 0-7-16,-5 3-1 0,-9 4 14 16,-11 8-1-16,-4 7 13 15,0 7 7-15,4 2-6 16,2 3 0-16,9 2-17 15,10 0-9-15,8 0 1 16,11 0 5-16,1-2-7 16,7-6 1-16,3-4 10 15,0-3-11-15,7-6 1 16,2-4-1-16,2-5-54 16,2-6-91-16,-2-6-131 15,0-6-204-15,51-47-733 0</inkml:trace>
  <inkml:trace contextRef="#ctx0" brushRef="#br0" timeOffset="109518.3">5823 9914 1837 0,'-9'8'314'0,"0"6"-221"0,-14 10-42 0,3 6 39 0,5-2-3 0,6-2-20 0,4-4-17 0,10-4-7 0,4-4 31 0,8-6 5 0,4-2-5 15,8-4-26-15,2-4-14 16,2-6 1-16,1 0-13 16,-8-6-2-16,-5-2 25 15,-3 4 16-15,-14-4-11 16,-4 4-28-16,-9-4-21 15,-11 0-1-15,-11 2-1 16,-5 0-20-16,-6 8-20 16,0 4-64-16,3 2-132 15,8 4-284-15,-9-4-1322 16</inkml:trace>
  <inkml:trace contextRef="#ctx0" brushRef="#br0" timeOffset="110186.64">6271 9982 216 0,'0'-2'1549'0,"0"0"-1236"0,0-4-155 0,0 4-26 0,-3 2-42 0,3 2-29 0,3 6-49 0,-1 0 17 0,4 8 29 0,1 2-17 0,0 2-16 15,0 0-16-15,-3-2-1 16,2-10-8-16,-3 0 0 16,0-6 6-16,-6-4 9 15,3-4 9-15,3-2-5 16,-3-12-19-16,1-6-10 16,6-8-29-16,4-2-33 15,7-4-5-15,4 6-43 16,5 6 21-16,2 6 38 15,4 12 37-15,-2 15 15 16,-2 12 1-16,0 12 2 16,0 6 6-16,5 5 0 0,-1-6 1 15,-2-4-1 1,5-6 0-16,0-10 0 0,2-10 0 16,0-8-53-16,-1-4-79 15,4-6-54-15,-3-4-55 16,39-40-339-16</inkml:trace>
  <inkml:trace contextRef="#ctx0" brushRef="#br0" timeOffset="111254.89">7170 9824 1062 0,'3'0'459'0,"-3"-3"-351"16,0 1-26-16,0 1 22 15,0 1-2-15,-3 1-41 16,1-1-16-16,2 0 53 15,0-1-8-15,0 1-15 0,0 0-11 16,-2 0 31 0,2 0-5-16,-2 0-36 0,0 0-12 15,-2-3-26-15,-10 3-15 16,-4 6-1-16,-11 9 0 16,-6 5-5-16,-6 14 5 15,-1 2 15-15,7 2-3 16,3-4-5-16,12-4 2 15,11-6-9-15,9-8 6 16,5-4 10-16,3-6 2 16,8-4 20-16,6-4-7 15,9-4-14-15,4-8-4 0,0-6-11 16,-4-4 4-16,3-4 4 16,1-6 1-16,-6-4 4 15,-2-4 3-15,-2-6-8 16,-10-3 2-16,-5-1-10 15,-4 4 2-15,-6 0-3 16,-6 6-2 0,0 4 1-16,2 0 0 0,-3 4 1 15,3-3-1-15,0 7-6 16,-2 2-3-16,0 9 9 16,4 4 0-16,0 11-8 15,-5 6-8-15,-2 16 10 16,-7 17 6-16,-1 12 15 0,3 20-14 15,10 5 5-15,8 8-5 16,5-2-1-16,9-6-9 16,0-8 1-16,4-11 8 15,3-17-1-15,1-10 0 16,3-6 0-16,3-8-6 16,3-8 0-16,1-6 7 15,0-10 0-15,4-2-11 16,-2-8-34-16,-3 0-34 15,-4-6-1-15,-2 0-46 16,-2-6 6-16,-6 2 14 16,0-2 2-16,-1 9 23 15,-5 9 41-15,4 4 38 0,-8 12-8 16,0 4 9 0,2 6 1-16,-2 4 1 0,-1 2 23 15,-4 1-9 1,-2-7 48-16,1-5-12 0,-5-2 26 15,0-3 34-15,-5 0 12 16,5-3-32-16,-2-1-1 16,0-2-46-16,0-2-16 15,-4-2 7-15,-6 2-13 16,-8 4-14-16,-4 2-8 16,-10 8 1-16,-3 7 8 15,-2 5-7-15,1 8 5 16,9 0-7-16,7 4-6 15,11-6 5-15,7-6 1 16,10 0-11-16,6-6 11 16,5-8 7-16,8-6 8 0,6-8 8 15,2-6-10-15,3-8 4 16,-7 0 11-16,-4-2-8 16,-11 7 2-16,-1 4-7 15,-7 5-9-15,-2 3-6 16,1 7-11-16,6 3-4 15,4 7 14-15,14-2-5 16,9 3 4-16,14-3 3 16,8-5-2-16,9-6-66 15,9-6-158-15,2-8-296 16,114-43-354-16</inkml:trace>
  <inkml:trace contextRef="#ctx0" brushRef="#br0" timeOffset="115422.22">8595 6226 581 0,'-5'-4'980'0,"5"4"-803"0,5-10-24 0,1 6-92 0,3-6 11 0,4-4 51 0,3 4-18 15,-5-2-19-15,1 6-14 16,-2 2 6-16,6-2-18 16,2 0-41-16,13 0 10 15,10 0-4-15,18-2 5 16,15 0-10-16,6 2-12 15,2 2-7-15,-4 4-2 16,-8 0-4-16,-6 0-16 16,-8 2-32-16,-10 0-55 15,-10 0-54-15,-14 0-24 16,-15 4-48-16,-22 2 104 16,-14 0-58-16,-18 6-134 15,-16-2-172-15,-3 2 395 16,-8-2 99-16,-4 4 111 15,3-4 83-15,2 0 41 16,13-4-38-16,16 2 1 16,17-6-72-16,21 0-78 15,23 0 73-15,24 0 31 0,28 2-61 16,27-4-41-16,9 2-20 16,4 2-14-16,-16 0-16 15,-8 8-100-15,67 2-658 16</inkml:trace>
  <inkml:trace contextRef="#ctx0" brushRef="#br0" timeOffset="125304.53">5147 10842 689 0,'-3'-2'476'0,"3"-2"-365"0,0-2-54 0,3 2-18 0,-3-2 54 0,3 2-25 0,-1 0 5 0,-2-2-41 0,3 4 25 0,-1-2-5 16,0 0-8-16,-2 2-13 16,2-2 19-16,-2 2 7 15,0 2-18-15,0-4 40 16,0 4 8-16,0 0-1 15,-2 0 16-15,2 0 7 16,-2 0 7-16,0 0-28 16,2 0-22-16,-5-2-10 15,-1 0-17-15,0 2-24 16,-6 2 3-16,-13 8 3 16,-9 6 9-16,-5 14 15 0,-4 8-9 15,1 8 15-15,4 3-23 16,9-3-7-16,2 2-6 15,11-2-5-15,3-2-10 16,11 2 0-16,11-2 0 16,9-2-1-16,11-1 0 15,2-8-5-15,9-4-7 16,0-11-35-16,-4-7-24 16,4-4-41-16,-4-7-89 15,-1-4-101-15,48-32-341 16</inkml:trace>
  <inkml:trace contextRef="#ctx0" brushRef="#br0" timeOffset="126170.54">5498 10734 1580 0,'0'0'300'0,"0"-2"-154"0,0 0-17 0,0 0-26 0,-3-2 16 0,3 2 17 0,0 0-26 0,0 0-29 0,0 0-2 0,0 2-13 0,0 0-10 15,-2 2-22-15,0 2-25 16,0 16-7-16,-6 16 31 16,2 18 4-16,0 22-19 15,-1 2-4-15,3-1-7 0,4-7-7 16,8-6 0-1,-1-16 1-15,1-10 0 0,2-7-1 16,-3-13-5 0,1-4 4-16,-1-9-13 0,0 4 4 15,0-8 4-15,-1-1 0 16,3-6 6-16,2-3 7 16,0-9-5-16,2-5 4 15,3-7-6-15,-5-4 0 16,-5-6-1-16,0-2 1 15,-6 0-7-15,-2 8-23 16,-6 2 3-16,2 7 13 16,-5 7-5-16,-7 4-8 15,-2 10 0-15,-11 4 1 0,-5 13-25 16,2 1-34-16,5 6-55 16,6 0-56-16,9 0-71 15,22 6-306-15</inkml:trace>
  <inkml:trace contextRef="#ctx0" brushRef="#br0" timeOffset="127269.4">5912 10944 1804 0,'0'-1'332'0,"-3"1"-203"0,3 0-77 0,-2 0 58 0,2-3 23 0,-2 3-19 0,0 0-40 0,0-1-19 0,2 1 1 0,-2 0-2 15,-23 7-20 1,5 9-32-16,-10 11 11 15,7 10 10-15,-2 6-4 16,7 1-2-16,9-2-7 16,13-8-4-16,10-4-6 15,4-6 0-15,4-7 1 0,3-6 8 16,2-4 2-16,1-10-2 16,-1-3-8-16,0-6 13 15,-3-2-13-15,-1-6 12 16,-6-4-13-16,1-4 9 15,-7-4-9-15,-4 2-1 16,-2 4 1-16,-3 0 8 16,-2 8-8-16,0 8-13 15,-2 4 13-15,2 4-18 16,0 4-12-16,0 4 5 16,2 2-4-16,0 8 28 15,7 6-1-15,-1 0-5 16,6-2-19-16,5-4-2 0,-6-2 7 15,2-8 9-15,1-2 10 16,-8-4 2-16,3-4 7 16,-1-4 8-16,1-4 0 15,-1-4 11-15,0-2-8 16,-6-4-3-16,1 0-15 16,-5-4 10-16,0 1-8 15,0 4 5-15,-3 0-7 16,3 3 0-16,-2 4 7 15,2 1-7-15,-2-1 0 16,2 5 0-16,0 3 1 16,0 0 0-16,0 2-1 0,0 2 0 15,-2 2-11-15,2 0 11 16,0 0-1-16,-2 0 1 16,2 0-1-16,-2 0 1 15,2 2 1-15,0-2 0 16,0 0 5-16,0 0-5 15,0 0 0-15,0 0-1 16,-3 0-8-16,-3 0-10 16,1 4 17-16,-8 0-14 15,-3 0 14-15,1 6-1 16,-2 2 1-16,9-2-7 16,1 4 7-16,7-1-14 15,5 0 14-15,5 4-5 16,7-2 6-16,3 2 1 15,2 1-1-15,2-4 1 16,3 4 11-16,-2 4-6 16,4 0-4-16,-2 2 8 0,-6 0 1 15,2-2-5-15,-8-2 6 16,-3-6 0-16,-6 0 0 16,-2-4 0-16,-1-2 7 15,-6-6 2-15,1 0 2 16,-4 0-7-16,-7 4 4 15,-1 4 2-15,-9-4-2 16,4-2-7-16,-4-4-5 16,7 0-8-16,3-4-1 15,3 0-51-15,2-6-115 16,6-2-388-16,25-48-449 0</inkml:trace>
  <inkml:trace contextRef="#ctx0" brushRef="#br0" timeOffset="127669.22">6587 11087 1755 0,'2'0'574'0,"-2"0"-400"0,2 0-66 0,2 0-40 0,10 2 7 0,1-2-5 16,8 0-11-16,-1 0-14 0,5-4-12 15,-2-4-2-15,-1-4-5 16,-2 2-5-16,-3-4 1 16,-7-1-5-16,-5 1-1 15,-3-1 8-15,-6 1-1 16,-2-1-11-16,-5 8-12 16,-5-4 0-16,-5 10-6 15,-4 6 5-15,-6 8-14 16,2 9 15-16,8 6 0 15,7 10 1-15,12-2-1 16,10 0-6-16,9-4 5 16,12-6 1-16,7-4-2 15,7-6 2-15,1-8 6 16,2-6-6-16,-6-6-17 16,-2-2-39-16,-2-4-92 0,-7-2-209 15,21-42-338-15</inkml:trace>
  <inkml:trace contextRef="#ctx0" brushRef="#br0" timeOffset="128287.08">7184 10684 1708 0,'0'0'315'0,"0"0"-140"0,5-2-58 0,-1 2 8 0,12 2 32 0,4 6-2 0,9 4 2 0,8 8-37 16,4 8-43-16,5 8-25 16,-2 8-2-16,4 10-11 15,-9 3-20-15,-3 7-4 16,-8 2-4-16,-9-6-11 15,-10-8-2-15,-13-6-5 0,-12-10 6 16,-13-6 1 0,-9-6-7-16,-2-3-11 15,0-9-9-15,3-2-14 0,3-5-37 16,0-2-70-16,3-3-152 16,-26-11-378-16</inkml:trace>
  <inkml:trace contextRef="#ctx0" brushRef="#br0" timeOffset="129302.86">8336 10730 1596 0,'-2'0'500'0,"4"0"-375"0,4-2-4 0,4 2-20 0,5-2 2 0,10-2-4 0,0 0-12 0,6-2-6 15,2 0-9-15,-4 0-25 16,-6-2-22-16,-2-2-13 16,-7 4 2-16,-5-2 11 15,-7 2-8-15,-4 2-17 16,-5-3-2-16,-11 6 2 16,-15 1 0-16,-16 8-11 15,-10 12 10-15,-3 10 2 16,2 10 5-16,11 2-5 0,14-6 5 15,14 2-5 1,13-3 0-16,8-4 14 0,8-3-14 16,11-3 9-16,7-5 1 15,10-6 7-15,6-5-8 16,7-5-1-16,5-5-9 16,-1-9-45-16,3-2-72 15,-7-6-176-15,62-45-333 16</inkml:trace>
  <inkml:trace contextRef="#ctx0" brushRef="#br0" timeOffset="129605.95">8940 10710 2142 0,'0'-2'518'0,"0"2"-350"0,0 0-30 0,0-2-32 0,0 2-35 0,0 0-32 0,0 0-38 0,0 0-1 0,0 2-45 15,0-2-106-15,-2 2-206 0,2 6-266 16,-12 16-158 0</inkml:trace>
  <inkml:trace contextRef="#ctx0" brushRef="#br0" timeOffset="129752.22">8922 10914 1690 0,'0'0'541'0,"0"0"-364"0,0 0-45 15,0 3 27-15,2-3 15 16,-2 0-25-16,0 0-59 16,0 0-45-16,0 0-45 15,2 0-21-15,-2 0-171 16,0-9-344-16</inkml:trace>
  <inkml:trace contextRef="#ctx0" brushRef="#br0" timeOffset="130402.83">9211 10467 1631 0,'0'0'334'16,"0"0"-184"-16,2 6-19 0,8 6-16 0,9 14 91 0,18 9-13 0,11 11-50 0,12-1-49 0,15 2-5 0,-2-3-37 0,-2-6-19 0,-7-4-17 0,-12-8-16 15,-12-2-63 1,-11-4-196-16,11 6-576 0</inkml:trace>
  <inkml:trace contextRef="#ctx0" brushRef="#br0" timeOffset="131368.47">10595 10816 2025 0,'0'-2'679'0,"0"2"-514"16,0-2-59-1,2 2-37-15,3 0-48 0,6 2-3 16,9-2-17-16,10 2 8 16,7-2-3-16,5 0 4 15,3-2-10-15,2 2 0 16,4-2-52-16,-5-2-29 15,4 2-12-15,-2 0-47 16,-3 0-14-16,-3 2 25 16,-13 2 88-16,-8 0 31 15,-8 6 10-15,-12-4 8 0,2 0 43 16,-6 0 39-16,3-4 26 16,0 0 13-16,0 0-15 15,8 2-33-15,3 0-51 16,12 0 4-16,8 4-23 15,19-6-11-15,8 0-24 16,14 0-49-16,10 0 10 16,14 0 33-16,9 2 24 15,2-2 5-15,-9-2 1 16,-9 2 2-16,-15-2 4 16,-21-2 6-16,-17 4 16 15,-21-2 17-15,-5 2 17 0,-9 0-11 16,-1 0-27-1,0 0-17-15,0 2-7 0,5 2-9 16,2 0-6-16,8 0-42 16,16 2-28-16,12-2-23 15,19 4 4-15,16 0 73 16,23 4 20-16,10 0-4 16,5 0 6-16,-2 0 9 15,-4-5 20-15,0-2 26 16,-8 0 7-16,-8-4-13 15,-18-1-11-15,-16-1-8 16,-20-2 7-16,-21 1 13 16,-7-2 13-16,-7 3-20 15,1-2-17-15,4 2-16 16,3-2 4-16,5 2-3 0,1-2-2 16,4 1 0-16,-1 2-1 15,1 0 1-15,-2 0-1 16,-2 0-5-16,-4 0 6 15,-1 2 0-15,-4 1 2 16,-3-3 13-16,-3 0 4 16,-4 0 59-16,0 0-3 15,0-3-21-15,-2 3-10 16,2 0 4-16,-2 0 1 16,2 0-1-16,0 0-7 0,0 0 5 15,0-2-19 1,0 4-18-16,2-2-9 15,-2-2-6-15,2 2-2 0,-2 0-46 16,0 0-48-16,-4 0-45 16,-19 5-195-16,-123 8-664 15</inkml:trace>
  <inkml:trace contextRef="#ctx0" brushRef="#br0" timeOffset="132952.54">7469 12633 1932 0,'0'0'352'0,"-2"0"-97"0,2 0-94 0,-2-4-25 0,-2-4-10 0,-4-8-54 0,-7-8-15 16,-3-6-1-16,-7-6-2 15,-3-7 0-15,-10 1-15 16,-4-2-15-16,-14 0-12 16,-7-2-7-16,-12 2-5 15,-8-6-24-15,-4-2 3 16,0-11-1-16,5 1-26 0,10 2 30 16,14 6 18-16,16 14 5 15,13 12-4 1,14 8-1-16,6 9 20 15,4 4 7-15,3 5-1 0,2 2-26 16,0 0 0-16,0 0 7 16,0 0-7-16,2 0-11 15,0 0 11-15,1 0-1 16,-3 0 1-16,0-2 10 16,1 4-9-16,-2-2-1 15,1 0 0-15,1-2 0 16,-1 2 1-16,0 0-1 15,0 0-3-15,0 0-3 16,0 0 6-16,0 0-6 16,-1 0-12-16,1 0 17 0,0 0 0 15,0 0 0-15,0 0 1 16,4-8 0-16,1-5 0 16,-3 4 1-16,1-5 1 15,-3 5 8-15,0 5-4 16,-3 3-5-16,1-2-1 15,0 6 0-15,-8 7-7 16,-7 16 1-16,-5 12 6 16,-1 8 0-16,8-2-1 15,11-8 1-15,6-10-1 16,2-8-4-16,1-12 5 16,-3-4 0-16,0-4 0 0,2-10 0 15,6-8 1 1,-2-14 0-16,1-4 0 0,-5-4-1 15,-4 0 0-15,2 6 1 16,-2 2-1-16,2 10-6 16,1 7-8-16,0 9 2 15,1 7-7-15,7 10 2 16,9 5 17-16,16 7 1 16,12 1 0-16,12 0 0 15,10-10 1-15,-3-3-2 16,-7-5 1-16,-9-5-1 15,-8-3 0-15,-14 2 0 16,-16-4 1-16,-6 4 0 16,-10 2-1-16,-8-3 16 0,-11 2-4 15,-18-2-12 1,-16 7-7-16,-8 9 6 0,-10 6 1 16,-2 6 0-16,3 3-1 15,1 0-25-15,7 2-64 16,7 2-139-16,10 0-247 15,-41 45-146-15</inkml:trace>
  <inkml:trace contextRef="#ctx0" brushRef="#br0" timeOffset="134505.81">6709 13020 1326 0,'-2'0'237'0,"2"2"-165"0,0-2-27 0,-2 4 2 0,4-2 29 15,-2-2 4-15,0 0 4 0,0 2 0 0,0-2-27 0,0 0-20 0,0 2-20 0,0 0-4 16,0 0 2-16,-2 2-13 0,2-2 4 16,0 2-6-16,0 4 0 15,-2-4 10-15,2 4-4 16,-2 6 23 0,2 4-2-16,0 6 30 0,0 7-23 15,2-2-1-15,2 1-21 16,0 2-4-16,6-5 5 15,-3-4-12-15,1-5 1 16,-1-3 7-16,-3-5 0 16,1-2-3-16,-3-4 0 15,1-2 0-15,-1 0-6 16,-2-4 14-16,0 2 44 16,2-4 32-16,6-9 0 0,6-14-37 15,4-8-28-15,6-11 11 16,-5 2-15-16,0 0 2 15,-3 0-11 1,-3 4-11-16,3 0-1 0,-5 4-43 16,0 4-42-16,-2 8-22 15,0 10-44-15,-5 6-133 16,7 22-236-16</inkml:trace>
  <inkml:trace contextRef="#ctx0" brushRef="#br0" timeOffset="134804.59">7141 13104 2005 0,'-2'0'348'0,"2"2"-202"0,-2 10-107 0,0 10 10 0,0 9-10 0,2-2 3 0,2 1-19 16,4-3-13-16,1-8-10 0,3-4-30 0,-6-8-117 0,-2-4-103 15,-2-6-85-15,-4-24-857 16</inkml:trace>
  <inkml:trace contextRef="#ctx0" brushRef="#br0" timeOffset="134987.26">7055 12883 1888 0,'-3'0'311'0,"3"0"-163"16,-2 3-148-16,2 1-33 16,-2 6-81-16,2 6-123 0,0 32-689 15</inkml:trace>
  <inkml:trace contextRef="#ctx0" brushRef="#br0" timeOffset="135369.37">7351 13132 1267 0,'0'0'1017'0,"2"2"-884"15,5 4-89-15,7 10-2 16,4 8-24-16,8 4-3 16,-2 7-5-16,3-7 1 15,-6-2-11-15,-2-7 1 16,-7-6-1-16,-8-3 2 16,-2-8 4-16,-2-2 40 15,-2-7 43-15,-2-8-17 16,0-10-20-16,-2-8 13 15,4-3-8-15,4-5-9 16,5 3-27-16,13-2-21 16,5 0-50-16,10 8-106 15,7 10-171-15,59-2-282 0</inkml:trace>
  <inkml:trace contextRef="#ctx0" brushRef="#br0" timeOffset="135754.84">7883 12778 1920 0,'0'-3'379'0,"0"3"-137"0,-2 0-86 0,2 0-23 0,0 0-16 0,-2 3-22 0,0 10-62 0,2 15 27 0,0 14-2 0,2 13-22 0,7 1-18 0,7-2-4 0,6-6-14 16,0-8-1 0,0-8-37-16,-6-14-53 0,-5-4-94 15,-2-10-282-15,-3-12-197 16</inkml:trace>
  <inkml:trace contextRef="#ctx0" brushRef="#br0" timeOffset="135936.09">7850 12946 2224 0,'14'-10'377'0,"5"-4"-190"16,22-8-97-16,3 1-49 16,6 6-32-16,0 1-9 15,-2 5-125-15,-4 4-205 0,41-3-463 16</inkml:trace>
  <inkml:trace contextRef="#ctx0" brushRef="#br0" timeOffset="136953.6">8385 12972 2235 0,'0'2'315'0,"-2"10"-222"16,2 10-54-16,-7 6-3 16,5 10 4-16,2-4 19 0,0-2-22 15,9-4-2-15,-2-10-22 16,3-1-12-16,7-12 8 16,0-2 2-16,1-7-1 15,4-5-10-15,2-7-1 16,1-4-32-16,-5-4-21 15,-2 0-12-15,-4 0 4 16,-8 0-13-16,-4 4 3 16,-4 10-60-16,0 4 11 15,0 8-8-15,2 8 55 16,4 6 28-16,5 6-41 16,11-2 0-16,7-4 42 15,8 0 28-15,5-8 17 0,3-4 13 16,-1-8 67-1,-2-2 41-15,-5-4-31 0,-6-4 33 16,-4-4-12 0,0 4-63-16,-7-2-27 0,-1 0-3 15,-8 2-4-15,-2 4-14 16,-4 2 8-16,-1 4-8 16,-2 2-3-16,0 0 1 15,0 2 1-15,0 0 1 16,-2 0 6-16,-3 0 53 15,0-2 34-15,-1-4-48 16,-1 4 10-16,-9-4-4 16,-1 6-10-16,-8 6-19 15,-4 10-8-15,-2 4-14 0,0 6 0 16,7 2-1 0,8-2-5-16,7-2 5 0,11-4-9 15,5-5-5-15,8-8 15 16,3-3 1-16,11-6 14 15,0-6-7-15,5-8-7 16,-3-6 5-16,-2 0 1 16,-10-4 23-16,-3 2 11 15,-7 2-5-15,-7 8-17 16,-2 4-18-16,-4 6 9 16,-5 8-10-16,3 8-6 15,-4 2-4-15,8 6-14 16,6 0-27-16,8-2-38 15,3-6-4-15,3-6 36 16,1-2 32-16,-4-8 20 0,3-6 5 16,1-8 9-16,2-6 9 15,-1-8 18-15,-3-6 20 16,4-2 4-16,-6-4-12 16,-1 0 0-16,-3-5 0 15,-7 1 9-15,-2-4-17 16,-2 4-7-16,-4 8-3 15,-1 14 27-15,1 12-9 16,2 10-27-16,0 10-21 16,-6 14-5-16,0 14 5 15,1 14 8-15,7 8 5 16,9 0-4-16,7-2-8 16,9-7 8-16,0-11-9 0,0-8 6 15,4-6-6-15,0-6-23 16,0-10-45-16,5-6-106 15,-3-10-319-15,31-56-533 16</inkml:trace>
  <inkml:trace contextRef="#ctx0" brushRef="#br0" timeOffset="148727.07">2554 9651 849 0,'-2'0'282'0,"0"0"-219"15,-1 0-63-15,1 2-33 0,0-2-210 0</inkml:trace>
  <inkml:trace contextRef="#ctx0" brushRef="#br0" timeOffset="149737.13">2896 9671 1218 0,'0'0'340'0,"0"0"-164"0,0 0-37 15,0-2-14 1,0 2 8-16,-1 0-26 0,1 0-38 16,0-4-11-16,0 2-16 15,0 0-16-15,0 0 4 16,-2-2 16-1,-1 2 5-15,1-2 6 0,-4 0 2 16,-3-4-28-16,-1 0-7 16,-2-4-24-16,-7 2 1 15,2 0-1-15,-1-2 6 16,-3 2-5-16,-2-2 4 16,-6 4-5-16,-3-3 0 15,-1 6 0-15,4 1 0 16,-4 0 0-16,-4 2 0 15,2 2 0-15,-3 2 6 0,1 2-6 16,-6 4 0 0,3 2-1-16,-4 0 1 0,-1 4 0 15,5-4 2-15,-2 2 11 16,-1 0-12-16,1 2 1 16,-3 2 10-16,-2 2-2 15,-2 2 19-15,-2 6 8 16,4 2-4-16,5 4-24 15,7-4-8-15,6-2 5 16,13 1-6-16,3-1 0 16,3 0 0-16,6 6 0 15,4 0-5-15,4 8 5 16,6 8 12-16,-2 10 0 16,3 10-2-16,1 7-8 0,1-3 2 15,-1-6-4 1,1-10-1-16,2-14 0 0,-1-8 1 15,1-5-1-15,3-10 1 16,0 4-7-16,4-5 7 16,2-2 9-16,3-2-3 15,4-3-5-15,-2 2 12 16,3-1-13-16,-1-2 0 16,-4 0 0-16,0-4-2 15,-1 0 2-15,1-2 1 16,4 2 9-16,2-6-10 15,1 0-1-15,-3-2 1 16,5-6 0-16,-3 2 10 16,0-2-10-16,-3-4 0 15,1 4 1-15,-7-2 5 0,-4 1-4 16,-8 4-1-16,-2 3-1 16,-5 2 0-16,-5 0-1 15,0 0-6-15,0 0-5 16,2-2-14-16,0 2 14 15,2 2 3-15,4-2-61 16,-2 2-52-16,3 2-113 16,5-4-269-16</inkml:trace>
  <inkml:trace contextRef="#ctx0" brushRef="#br0" timeOffset="151601.41">1968 3399 1405 0,'0'0'362'0,"-2"0"-250"0,0 0-73 0,2 0 24 0,-3 1 26 0,-1 2 8 0,-2 3-41 0,-6 2-5 16,-1 7 42-16,-3 2-2 16,-1 1-2-16,-2 2-25 15,0-6 14-15,3-2-12 16,-2-4-19-16,0-4-8 16,2-4-5-16,1-6-11 0,1-4-2 15,1-8-11-15,0-6-9 16,2-4 15-16,6-4 8 15,1-6-1-15,2-3-5 16,0-5 1-16,0 2 11 16,-1-8 5-16,1-2-16 15,-1-4-5-15,3-6-8 16,-2-5 2-16,4 1-8 16,1 0-5-16,4 2 4 15,1 0-9-15,3 3-8 16,9 12 2-16,-3 6 8 15,4 13-14-15,4 6-10 0,2 6 7 16,6 4 1-16,3 2 12 16,-1 0 12-16,6 4 0 15,-6-4-7-15,1 0 7 16,-7 6 8-16,-7 2-7 16,0 4 0-16,-6 0-1 15,4 4 0-15,0 2 1 16,2 2 7-16,1 0-8 15,6 4 1-15,-3-4 8 16,5-2-1-16,-1 0-7 16,-8 0 1-16,-6-2 10 15,-8 0-5-15,-6 0 2 16,-2-2 2-16,0 0 5 0,-2 2-4 16,2-4 0-16,-2 4-1 15,0-2 1-15,0 0-6 16,2 0-5-1,-2 2-1-15,0-2 0 0,-2 4-75 16,-6 12-160-16,-46 48-457 16</inkml:trace>
  <inkml:trace contextRef="#ctx0" brushRef="#br0" timeOffset="186255.84">2474 15061 1717 0,'-2'0'282'0,"0"0"-140"0,2-4-28 0,-3 4-16 0,6-2-55 0,-1 0 25 0,2 0-17 0,3-2-18 0,8-4-32 16,1 0 14-1,7 4 2-15,0-2-10 0,5 10 5 16,0 0-10-16,-3 4 8 15,-5 2-2-15,-2 4-7 16,-5 0 0-16,-4 0 1 16,0 2 2-16,-14 4 2 15,-1 5-6-15,-10-2 1 16,-8 4-2-16,-3-9-4 16,-2-2 3-16,5-6 2 15,8-4 1-15,7-6 12 16,9 0-13-16,3-2-12 15,12-2-39-15,12-6 5 16,6 2 32-16,7 4 7 0,2 4-7 16,-3 4 14-16,-8 10 10 15,0 4 5-15,-9 0 26 16,-8 8-20-16,-14 0-11 16,-9 8 13-16,-14 4 25 15,-12 2-2-15,-10 0 31 16,-4-4-38-16,0-5 3 15,3-12-11-15,3-5-8 16,9-11-10-16,3-11-11 16,11-6-2-16,3-9-75 15,8-8-87-15,9-4-176 0,19-67-292 16</inkml:trace>
  <inkml:trace contextRef="#ctx0" brushRef="#br0" timeOffset="186952.62">2543 14658 1139 0,'-17'-2'706'0,"3"2"-537"16,-15-2-77-16,-2 2-4 0,2 0-29 0,-3 2-2 0,-3-2 49 0,2 4-40 0,-1 0 20 0,1 6-10 0,4 6-10 15,-2 6-18-15,2 23-4 16,-7 18 20-16,-2 26-23 0,-15 67 14 16,3 24-4-1,28 1-19-15,26-131-16 0,8-10-10 16,3 1 2-16,18 31-8 15,13-10 0-15,9-10 0 16,10-12 0 0,10-4-10-16,8-8 10 0,4-14-1 15,-4-10-13-15,1-4 5 16,-8-14-11-16,-5-8 12 16,-6-6 8-16,-5-6 9 15,-4-14-8-15,-10-2 8 16,-1-14-9-16,-12-3 9 15,-13-9-3-15,-8-4 4 16,-22-4 1-16,-10-1-2 16,-13 5-9-16,-18 8 1 0,-7 8 0 15,-13 16 1 1,-6 10 5-16,4 14-7 0,4 12 1 16,3 10-1-16,5 8-1 15,3 8-8-15,9 4-54 16,13-2-82-16,17 6-214 15,34 18-367-15</inkml:trace>
  <inkml:trace contextRef="#ctx0" brushRef="#br0" timeOffset="187903.48">3786 14957 1804 0,'0'2'278'0,"2"6"-200"0,2 10 16 0,6 18 41 0,5 10-31 0,6 10-49 0,5-3-11 0,-1-3-14 0,-2-4-21 0,3-2-9 0,-10-14-2 0,-6-2-113 16,-5-10-113-16,-18 4-147 16</inkml:trace>
  <inkml:trace contextRef="#ctx0" brushRef="#br0" timeOffset="188287.06">3668 14852 1731 0,'16'-5'286'16,"-1"-1"-145"-16,24-6-42 16,9-2-18-16,6 6-9 15,8 3 2-15,-6 10-5 16,0 4-33-16,-1 8-3 16,-10 15-6-16,-8 0-26 15,-10 12 11-15,-8 4-5 0,-13 2-6 16,-10-2 8-1,-12 1 8-15,-9-3-7 0,-13-2-9 16,-6-7 38-16,-5-2-12 16,-5-9-4-16,3-8-9 15,6-4-14-15,8-8 0 16,12-4 0-16,12-2-62 16,11-8-190-16,29-24-503 15</inkml:trace>
  <inkml:trace contextRef="#ctx0" brushRef="#br0" timeOffset="189256.62">4526 15021 1697 0,'-5'0'350'0,"3"0"-184"0,-2 0-56 0,-7 10-47 0,1 10-18 0,-5 12 36 0,6 12 1 0,2 11-2 15,7-3-28-15,7 2-10 16,7-4-22-16,8-10-4 16,7-4-14-16,2-10 4 15,3-12-5-15,3-10-1 16,-1-16 14-16,-3-4-14 0,-6-14 0 16,-2-6 1-16,-7-4 7 15,-7 0 7-15,-7 0 27 16,-6 0 31-16,-10 9-2 15,-7 3-26-15,-8 8-23 16,-4 2-20-16,-9 8-2 16,2 4-8-16,0 8-66 15,7 10-130-15,-1 15-330 16</inkml:trace>
  <inkml:trace contextRef="#ctx0" brushRef="#br0" timeOffset="190091.62">5175 15127 1620 0,'-1'-4'317'0,"1"4"-137"0,-2-8-86 0,0 6-16 0,-1 0-7 0,3 2 32 0,-6 0 11 0,2 2-22 0,-9 8-43 0,1-4-4 0,-8 12 11 15,2 8-5-15,0 9 10 16,7 7-7-16,5 2-12 16,6 0-24-16,6 0-10 15,14-8-8-15,4-4 0 16,5-10 0-16,5-8-8 15,-3-12-31-15,0-4-84 16,-2-8-108-16,36-48-280 16</inkml:trace>
  <inkml:trace contextRef="#ctx0" brushRef="#br0" timeOffset="190386.68">5431 14793 1577 0,'-2'5'822'15,"0"12"-648"-15,2 15-22 16,2 18-31-16,4 12-58 15,3 4-24-15,2-4-25 16,5 2-4-16,-6-3-10 0,0-3-39 16,-3-8-101-16,-5-8-104 15,-9-8-131-15,-36 0-464 16</inkml:trace>
  <inkml:trace contextRef="#ctx0" brushRef="#br0" timeOffset="190786.84">5901 14989 1946 0,'-9'8'506'0,"-3"8"-352"15,-5 10-76-15,-8 4-43 16,-1 6-16-16,-6-12 14 16,-5-2-25-16,1-8 5 15,11-6-5-15,5-8-8 16,14-8 7-16,3-2-7 16,6-4-48-16,3-2 20 15,6 2 25-15,3 8 3 0,3 2 24 16,8 8-3-1,5 2-15-15,1 8 1 0,4 2 3 16,4 6-9 0,0-3-1-16,5-1 1 0,-3 4-1 15,0-10 0-15,-2-1-1 16,-2 2-56-16,-5-5-152 16,-1 2-118-16,21 4-124 15</inkml:trace>
  <inkml:trace contextRef="#ctx0" brushRef="#br0" timeOffset="191571.43">6358 15226 1685 0,'4'-4'375'0,"5"4"-193"15,7-13-101-15,3 8-15 0,-1-12 12 16,5 6 21-16,-6-6-8 15,1-5-20-15,-1 0 14 16,0 0-11-16,-4 4-14 16,-6 4-15-16,-5 4-14 15,-4 2-8-15,-4 2-23 16,0 4-3-16,-7 2-12 16,-7 8 3-16,-5 10 12 15,4 10-1-15,-2 8 1 16,11 4-13-16,10 0-65 15,12-1-84-15,9-7-53 16,4-10 32-16,10-4 89 0,3-14 47 16,-1-8 32-16,-4-8 10 15,0-2 5-15,-4-6 41 16,-4 0 59-16,-1 0-5 16,-4 2-16-16,2 6-11 15,-7 2-8-15,1 6-25 16,-3 12-35-16,1 3 0 15,-4 11 10-15,-1 9 4 16,1-5-14-16,4-4-8 16,-5-4-1-16,1-10-24 15,-4-2 33-15,6-18 3 16,1-2 20-16,3-14-17 16,3-4 3-16,1-8-8 0,4 0 6 15,0-5-7-15,3 5 0 16,2 4-48-16,-9 6-39 15,-3 16 46-15,-10 2 1 16,-5 14-44-16,-7 8 75 16,-1-2 9-16,-6 4 9 15,3 0 3-15,4 0 19 16,2-2 1-16,7-2 8 16,8 10 1-16,3-4-22 15,7 4 11-15,7 0-3 16,6 4-6-16,5 1 23 0,0 0-5 15,2 6 40-15,0-1 25 16,-4-6-4-16,-9-2-32 16,-10-4-30-16,-12-10-37 15,-11 6 4-15,-15 2 18 16,-8 4-11 0,-8 2-11-16,-8-8-1 0,-4-4-11 15,4-4-53-15,3-4-134 16,7-12-285-16,-24-30-1112 15</inkml:trace>
  <inkml:trace contextRef="#ctx0" brushRef="#br0" timeOffset="192669.74">7926 15230 1981 0,'7'-3'312'0,"6"2"-155"0,16-12-28 0,14 4-69 0,12-5-31 0,7 6-17 0,6-2 13 0,0-3 2 0,1 5-3 0,-4-2 2 0,-3-2-19 0,-4 2 2 15,-4-2-8-15,-3-2-1 16,-6 4-2-16,-12-4-31 16,-8 6-48-16,-15 2-33 0,-10-2 3 15,-6-2 29 1,-9 0 20-16,-12-4 16 0,-6 4 17 15,-5-2 29-15,4 2 9 16,3 0 26-16,1 6 7 16,7 0 3-16,9 0 21 15,10 4-33-15,1 0 6 16,8 4-38-16,5 2 26 16,11 10 20-16,4-2-16 15,6 2 2-15,4 0 0 16,-1-4-4-16,-5 0 10 15,-5 0 13-15,-5 0 8 16,-9 2 5-16,-3 4 19 16,-9 4-24-16,0 4-24 15,-11 2-26-15,-4 3 8 16,-3-4-18-16,-7-2-4 0,-3-3-11 16,5-2-72-16,-2-6-104 15,-20 6-390-15</inkml:trace>
  <inkml:trace contextRef="#ctx0" brushRef="#br0" timeOffset="195196.91">9847 14851 1711 0,'9'-4'203'0,"6"-4"-203"0,10-6-35 0,4-4-148 0,-3 0-265 0,17-37-576 0</inkml:trace>
  <inkml:trace contextRef="#ctx0" brushRef="#br0" timeOffset="195386.87">9907 14692 724 0,'-23'2'457'0,"4"0"-275"16,-29 6-34-16,2 6-13 16,-3 4 42-16,-3 16-54 15,4 3-18-15,3 8 8 16,11 12-25-16,17-3-38 0,10 0-28 15,21-6 7 1,12-4-2-16,14-8 12 0,16-9-17 16,4-12-7-16,7-7 0 15,-5-8-15-15,1-5-30 16,-12-3-223-16,51-27-423 16</inkml:trace>
  <inkml:trace contextRef="#ctx0" brushRef="#br0" timeOffset="195770.15">10235 15025 2095 0,'-12'10'375'16,"3"4"-227"-16,-7 6-40 16,12 4-66-16,6-2-12 15,16-1 14-15,5-7 4 16,12-9 6-16,9-9-6 16,6-10-14-16,4-4-14 15,-13-8 5-15,-9 2-7 0,-12-2-1 16,-9 4 11-1,-9-2 7-15,-8 6-8 16,-10-2-27-16,-14-2-8 16,-7 4-4-16,-5 8-4 0,-5 0-71 15,2 20-59-15,12-2-203 16,0 32-453-16</inkml:trace>
  <inkml:trace contextRef="#ctx0" brushRef="#br0" timeOffset="196437.5">10785 14901 2054 0,'0'-2'634'0,"0"2"-505"15,2 0-71-15,9 6-57 16,0 2 7-16,3 2 5 16,3 8 4-16,-1 4 4 15,-5 0-12-15,3 0-2 16,-6-2-1-16,-5-8-4 16,-1-2-2-16,0-8 1 15,-2-4 9-15,0 2 14 16,-2-6-1-16,0-8-23 15,-1-8-8-15,3-14-28 16,9-2 12-16,5-2-21 16,8 6-30-16,0 5 17 0,3 18 28 15,2 8 12-15,-3 16-3 16,1 13 13-16,3 10 7 16,3 4 0-16,4-4-5 15,0-4-24-15,1-6-3 16,-5-12 0-16,0-10 18 15,0-14 13-15,0-8 1 16,-2-8 1-16,3-12 1 16,-1 0 12-16,-4-6-4 15,-2 0 26-15,-8-9-7 0,-7 1 10 16,-8-4-4 0,-4-2-8-16,-8 4-19 0,-1 0 34 15,-1 14-7-15,1 5 1 16,-1 16 4-16,8 10 0 15,2 5-30-15,0 13-9 16,0 13 0-16,-3 18 1 16,3 16 28-16,4 14-19 15,5 4 4-15,9 7-14 16,3-5-3-16,4 0 3 16,2-4-2-16,-1-10-13 15,-4-8-54-15,0-14-133 16,-7-12-167-16,-3-14-298 15</inkml:trace>
  <inkml:trace contextRef="#ctx0" brushRef="#br0" timeOffset="196597.87">11361 14798 1937 0,'12'-14'559'0,"10"5"-396"0,19-14-53 0,13 1-43 0,9 0-34 0,4 4-18 0,-6 0-15 0,1 0-48 0,74-32-451 0</inkml:trace>
  <inkml:trace contextRef="#ctx0" brushRef="#br0" timeOffset="197714.39">12068 14851 1797 0,'0'-8'339'15,"-2"4"-153"-15,-3-6-21 16,3 1-54-16,0 8-4 16,-2-2-29-16,-5 7-30 15,-7 5-26-15,-9 13 13 16,3 6 7-16,-2 10-9 16,6 4 3-16,7-2-20 15,11 4-10-15,6-10-5 16,10-6-1-16,2-8-1 0,2-9-1 15,-5-10-16-15,10-5 18 16,-2-10-1-16,1-8 1 16,-2-8-10-16,0 0 10 15,-9 0 6-15,-6 2 0 16,0 6-6-16,-7 10 0 16,0 4-5-16,5 8-16 15,-12 8-21-15,-3 14 34 16,4 10 8-16,0 12-10 15,3 0-5-15,12-8-29 16,9-4-17-16,11-11-26 16,5-11 31-16,5-10 47 15,-1-10 3-15,1-11 1 0,-6-5 5 16,-2-2 1-16,-5-8 29 16,-3 2 4-1,-3-2 29-15,-7 4-16 0,-7 2-5 16,-2 10-17-16,-8 6-2 15,2 10-23-15,-2 8-5 16,-5 8 4-16,3 10-11 16,2 8-56-16,6 4-55 15,6 2 8-15,11-4 17 16,2-10 46-16,0-4 32 16,1-8 19-16,-5-2 1 15,-1-8 9-15,-3-8 24 16,1-2 69-16,-1-8-24 15,3-4-39-15,-1-6-19 0,8-2-14 16,-4-4-5-16,4 2 0 16,-3 2 1-16,-3 6 3 15,-2 7-5-15,-7 12-1 16,-1 9-17-16,2 4 12 16,-4 14 6-16,1 10 20 15,0 0-16-15,1-4-3 16,0-2-2-16,0-6 2 15,-3-8 4-15,-2-8 10 16,-2-4 34-16,5-4 28 0,1-12-1 16,6-6-59-1,3-8-4-15,3-6-13 0,5 2 0 16,-4 0-8-16,6 8-1 16,-3 12-3-16,-2 6-5 15,0 18-1-15,1 12-13 16,-4 8 10-16,-1 6-35 15,2 4-122 1,-7-4-161-16,-7 18-381 0</inkml:trace>
  <inkml:trace contextRef="#ctx0" brushRef="#br0" timeOffset="197927.67">12454 14558 2455 0,'2'0'522'15,"-2"0"-386"-15,4-2-52 0,3 4-84 0,1 0-1 0,8 8-191 0,31 30-549 0</inkml:trace>
  <inkml:trace contextRef="#ctx0" brushRef="#br0" timeOffset="198619.27">13200 14989 2075 0,'0'0'567'0,"4"0"-495"16,5 2-36-16,7 2-33 15,13-2-3-15,6-4-49 0,7-4-20 16,3-4 10-1,-5-6 5-15,-4-6 45 16,-5 4 9-16,-8-4 24 0,-13 4 11 16,-4 4-22-16,-11-4-2 15,0 8-4-15,-4-1 5 16,-8 10 0-16,3 1 5 16,-6 10-4-16,3 10-13 15,0 8 0-15,5 4 0 16,12 6-53-16,10-2-97 15,9-2-25-15,4-6 22 16,4-8 75-16,4-8 66 16,-2-8 12-16,-4-8 6 15,0-6-5-15,-3-6 27 0,-4-10 47 16,-2-2 8-16,-3-6-25 16,-3 0 5-1,-2 4 3-15,-4-6-7 0,-4 10-7 16,0 4-16-16,0 8 14 15,2 5-50-15,3 9 0 16,5 10-21-16,11 7 21 16,6 13-1-16,6 4 2 15,0 6 6-15,-1 0 5 16,-12-6 19-16,-7-8-13 16,-9-10-4-16,-4-10 14 15,-4-6 71-15,-7-8 63 16,2-14-78-16,4-12-30 15,5-8-16-15,12-8-11 16,15-2-27-16,13-2-17 16,13 1-74-16,10 5-127 0,90-34-393 15</inkml:trace>
  <inkml:trace contextRef="#ctx0" brushRef="#br0" timeOffset="202287.48">15822 14133 1528 0,'-4'0'307'15,"4"2"-182"-15,-2-2-74 0,0 2 1 0,-1 2 1 0,1 0 11 0,-2 0 10 0,-4 0-8 0,4 2-8 16,-2-4-13-16,-1 2-4 16,-2 8 23-16,-4 6-1 0,-14 10 6 15,-11 8-39-15,-11 10-3 16,-11 10-15-16,-11 2-6 16,-5 0-5-16,2-1-1 15,10-9 0-15,-1-8 0 16,11-6 6-16,6-4-5 15,3-4 0-15,9-2 0 16,9-3-1-16,12-8 0 16,11-7 0-16,1 1-2 15,6-6-4-15,-1 5 5 16,2-2 2-16,3 0-2 16,5-1 9-16,1-2-8 15,0-1 7-15,5 0-7 16,-7 0 2-16,3 0 7 0,3-1 7 15,-1 1 14-15,3-3 2 16,10-1-20-16,14-6-6 16,20 1 0-16,14-5-6 15,23-3 0-15,66-9 1 16,-108 20-1-16,60-6-5 16,-9 2 5-16,-2 2-13 15,-11 2 3-15,-13-2 10 16,-4 2 2-16,-12 0-1 15,-13 2-1-15,-13 2 1 16,-9-6-1-16,-12 4 1 16,-9 2 6-16,-9 0 13 15,2 2-6-15,-8 0-14 0,4 0-1 16,-2 2-31-16,-2 0-160 16,-23 16-387-16</inkml:trace>
  <inkml:trace contextRef="#ctx0" brushRef="#br0" timeOffset="203453.71">15885 14127 1641 0,'0'0'557'0,"0"0"-403"0,0 0-10 0,2 0-57 0,3-2-45 0,12 0-4 0,19-2-7 0,22-4 7 0,22-1-8 0,25-2-15 0,73-5-6 0,9 2-9 16,-131 14 0-16,-1-6-1 16,55-2-5-16,-15 4 5 15,-10-2-5-15,-12 2-2 16,-12 1-8-16,-10 2 4 16,-9-6 12-16,-11 6-1 15,-10 1-1-15,-13-5 4 16,-3 5 5-16,-7 0-7 15,-1 0 30-15,1 5-15 16,0-5 8-16,2 0-10 0,-2 0 5 16,0 0-6-16,0 0 12 15,-7 0-15-15,-1 5 5 16,-7 3-2-16,-8 9-3 16,-6 9 21-16,-9 8-9 15,-11 10-3-15,-9 8-12 16,-9 2-5-16,-5 4 0 15,1-4-1-15,-6-9 1 16,6-5 0-16,8-10 0 16,10-6 0-16,17-6 0 15,15-8 5-15,13-4-6 0,3 0-6 16,7-6 6-16,0 0 2 16,4 0 7-16,-4 0-9 15,3-6 1 1,-1 4 8-16,0 0 2 15,2 0-2-15,-2 0 6 0,0 0 12 16,1 2-11-16,-3-2 8 16,-3 2 8-16,3 0-25 15,0 0 4-15,0 0 2 16,0 0-4-16,0 0 2 16,3 0-10-16,-1-4 0 15,0 4 5-15,0-2-6 16,-2 2 1-16,-2 0-1 15,4 0 1-15,-4 0 4 16,4 0-5-16,-4 0 0 0,2 0 0 16,2 0 2-16,-2 0-1 15,0 2-1-15,3 8-5 16,2 14 5-16,-1 18 15 16,2 12 4-16,-6 8 10 15,0 5-19 1,-4-5 4-16,4-4-5 0,4-12-8 15,-2-10 0-15,-2-6 0 16,3-16 0-16,-1-6-1 16,0-4 1-16,-2-4 4 15,0 0-4-15,0 0 0 16,0 0 6-16,0 0-5 16,0 0-2-16,0-4-30 15,0 4-33-15,-2 4-18 0,0-4-29 16,2 0-43-16,2 0-192 15,0-18-285-15</inkml:trace>
  <inkml:trace contextRef="#ctx0" brushRef="#br0" timeOffset="204070.7">17150 14181 1517 0,'0'-2'348'0,"2"0"-120"0,0 2-25 0,-2-4-8 0,0 4-45 0,1-2-27 0,-1 2-15 0,0 0-21 0,5 0-26 0,-3 0-7 15,2 0-10-15,3 2-11 0,3 10 7 16,2 12-10-16,-1 20 6 15,-3 18-1-15,0 2-10 16,-4 11-14 0,7-3-2-16,2-6-8 0,3-8 0 15,2-6 0-15,0-11-1 16,-2-14 1-16,-8-8-1 16,-1-11 0-16,-7-4 1 15,0-4 0-15,0 0 0 16,0 0-1-16,0-3 6 15,-2 3 9-15,2 0-15 16,0 0 17-16,0 0-16 0,0-1 11 16,0 1 12-16,0-3-17 15,2 3 9-15,-2 3-15 16,0-3-2-16,0 0-1 16,0 0 1-1,-2 0 1-15,-1 1-18 0,-3 2-27 16,-17 3-101-16,-16 3-230 15,-129 8-1399-15</inkml:trace>
  <inkml:trace contextRef="#ctx0" brushRef="#br0" timeOffset="205772.29">15243 14819 1545 0,'0'0'383'0,"0"0"-185"0,0 0-54 0,-2 0-47 0,2 6-55 0,-7 10 45 0,5 12 2 0,-2 4-29 0,-3 6 3 15,4 4-23-15,-1-6-7 16,2-2 5-16,2-2-4 0,2-8-11 15,2 1 7 1,1-2-9-16,2-1 3 0,4 1-2 16,-3-10 5-16,4 1-9 15,3-5 9-15,8-1-7 16,6-8-7-16,10-4-5 16,9-6-7-16,2 2 12 15,4-5-7-15,2 8-5 16,4-9 0-16,2 6-1 15,5-2 0-15,2-3-1 16,1 1-23-16,1-2-24 16,-7 4-29-16,-1-2 2 0,-10 6 6 15,-9-2 29 1,-12 4 29-16,-14 2 10 0,-14 2-8 16,1 0 9-16,-10 0 9 15,3 0-8-15,2 0 10 16,-2 0 2-16,2 0 4 15,0 0 2-15,0 0 11 16,0 0-4-16,0 0 1 16,0 0-12-16,0 0 6 15,2 0-8-15,-2-2 2 16,-2 2-3-16,2 0 11 16,0 0-1-16,0 2-8 15,0-2-2-15,0 0-3 16,0 0-8-16,0 0 4 0,0 0-5 15,0 0 0-15,0 0 0 16,13-4 15-16,-1 0-13 16,3-6 4-16,7-2-6 15,-3 4-1-15,-2-2-23 16,-3 4-3-16,-1 0-17 16,2 2-7-1,1-2-6-15,11 0-12 0,0 0 23 16,8 4-11-16,3-6-21 15,-5 4 10-15,0 0-2 16,-6 2 38-16,0-2 19 16,-9 4 12-16,-5-4-5 15,-8 2-32-15,-3 2-7 16,-7 2 17-16,-5-2 15 0,-6 4 13 16,-2 0 0-16,-4 0 6 15,6 0 6-15,1 2 3 16,6-2 12-16,2-4-16 15,0 0-11-15,3 2 0 16,-1 0 1-16,-1 2 2 16,-2 2-2-16,2 2 0 15,0-2 0-15,1 2 0 16,1-4 1-16,2-2-2 16,2 0 0-16,0-2 1 15,0-2 8-15,2 2-1 16,-2 0 44-16,2 0-17 0,5 0-22 15,-1-2-7 1,6-2 2-16,3 4-8 0,-4-6 1 16,3 2 0-16,6-2 0 15,2-4 0-15,11 0-1 16,8-4 0-16,5 0 1 16,6-2 0-16,1 2 0 15,-2-2 0-15,-4 0 5 16,-3 8 11-16,-3-6 16 15,-3 6 13-15,-5-2-13 16,-4 3-13-16,0 2-11 16,-4 1 1-16,-12-2 7 15,-5 3 7-15,-2 2 12 16,-6 1 21-16,0 0 4 16,0 0-25-16,1 0-16 0,-1 0-8 15,0 0-2 1,3 0-10-16,-1 0 21 0,7-4-9 15,-1 4-4-15,1-6-7 16,-2 2 1-16,0 0 4 16,-3 0-5-16,5 4 0 15,0-4-1-15,2-2 9 16,1-1-8-16,5 2 0 16,-4-4 0-16,-1 5 0 15,-1 3 0-15,-7-2-1 16,0 2 1-16,2 1-1 15,-2-5 0-15,0 4-9 16,1 1 9-16,-3 0 6 0,0 0-6 16,-4 0 0-16,2 0-9 15,0 0 3 1,-2 1-61-16,-7-1-116 0,-67-9-542 16</inkml:trace>
  <inkml:trace contextRef="#ctx0" brushRef="#br0" timeOffset="208859.96">16132 14257 1094 0,'0'0'791'0,"0"0"-595"0,-2 0-83 0,2 0-17 0,0 0-51 0,0 0 9 0,0 0 22 0,0 0-5 0,-5 0 5 0,5 0-5 0,0 0-8 16,-2-4-18 0,-4 4 1-16,-4 0-22 0,-7 0-18 15,-8 6 6 1,-8 6 8-16,-1 4-1 0,1 2 2 15,0 2-20-15,6 2 3 16,9 0-4 0,3 0 0-16,7 1-2 0,11-1 1 15,10-4 0-15,5 0-11 16,14-8-2-16,5-4 1 16,5-6 7-16,6-4-6 15,-7-4 3-15,-1-6 8 16,-3-3 1-16,-9 4 0 15,-3-5 0-15,-7-1-32 16,-7-3-34-16,-7 4 29 0,-4 0 25 16,-9 0 4-1,-4 4-1-15,-7 6-1 16,-9 8-5-16,-7 4 14 0,-3 10 1 16,-2 3 1-16,1 6 6 15,4-1 1-15,7 5-8 16,3-4 0-16,13 0-1 15,5-1 0-15,16-8-12 16,5-6 2-16,13 0-7 16,3-8-1-16,5-8 19 15,3-2 0-15,-3-2 10 16,-3-6-9-16,-6 0 0 16,-7 0 17-16,-5 0-12 0,-7 4 0 15,-6 1-6-15,-2-1 6 16,-4 5-4-16,-7 2 11 15,-10 9-1-15,-6 4-4 16,-4 11-7-16,-5 5 1 16,4 2-2-16,6-2 1 15,14-3-1-15,7-2-6 16,10-7-9-16,5-4-54 16,8 0-3-16,9-10-21 15,6-4 24-15,0-6 18 16,-3 0 43-16,-1-4 8 15,-11 0 6-15,-3 1 8 16,-3 6 20-16,-8 0 7 16,-2 5 35-16,-7 6-37 0,-11 4-38 15,-11 9 0 1,-2 1 0-16,-4 8 8 0,-1 0 2 16,7-2 1-16,9-2-12 15,9-9-9-15,9 2 8 16,6-5 0-16,11-6-8 15,10 0 3-15,8-10 6 16,5-4 0-16,-3-2 1 16,0 2 8-16,-9-3-1 15,-6 8 31-15,-12-1 16 16,-2 6 11-16,-9 4-34 16,-8 8-20-16,-9 7 0 15,-8 8-3-15,-8 3-9 16,8-4 0-16,7-4 0 0,8-6 0 15,7 0 0-15,4-8-1 16,4 2-84-16,7-4-109 16,9-8-305-16</inkml:trace>
  <inkml:trace contextRef="#ctx0" brushRef="#br0" timeOffset="211697.93">4165 16481 1209 0,'3'14'216'0,"-3"4"-181"0,4 16-35 0,-6 34-1148 0</inkml:trace>
  <inkml:trace contextRef="#ctx0" brushRef="#br0" timeOffset="212038.18">3989 16218 1253 0,'4'-10'567'16,"3"6"-467"-16,15-8-70 0,10 2 6 16,10 10 5-1,11 12 7-15,1 6-8 0,2 14 2 16,-3 8-1-16,-2 5 10 16,-9 1-14-16,-13 2-11 15,-13 2-8-15,-16 2-9 16,-18-2-2-16,-15 0-5 15,-13-2 3-15,-10-8-4 16,-7-4-1-16,-3-5 18 16,-5-13 15-16,5-8-6 15,-1-2-12-15,14-8 6 16,13-8-21-16,17 4 0 16,23-2-22-16,79-24-334 15</inkml:trace>
  <inkml:trace contextRef="#ctx0" brushRef="#br0" timeOffset="212895.69">4835 16495 1914 0,'5'0'326'0,"4"-4"-236"0,14-2-21 0,5-2-30 0,10-2-24 0,0-8-14 0,-5 6 7 15,-8-6-7-15,-5-4 5 0,-9 4 5 0,-9 4 2 16,-4-4 25-16,-6 1 2 15,-6 12-7-15,-11 0 0 16,-4 10-4-16,-4 8-1 16,-5 10 11-16,3 13-12 15,6 4-16-15,11-4-11 16,17 4 6-16,13-6-6 16,17-2-5-16,9-10-13 15,7-8-14-15,8-10 7 16,2-12 1-16,1-10 16 15,-7 0 8-15,-4-14 0 0,-10-2-1 16,-6-2 1-16,-2-6-7 16,-7-2 7-16,-2-5 0 15,-7 1 0-15,-5 6 1 16,-6 2 8-16,0 18 7 16,-2 8 20-16,0 6-2 15,2 8-34-15,2 12-14 16,6 20 14-16,7 10 9 15,9 20-8-15,12 5 0 16,4-1-1-16,5-2-9 16,-3-6-10-16,-7-2-4 15,-8-6 13-15,-11-10 8 16,-9-9 1-16,-7-12-1 0,-7-6 1 16,-4-5 1-16,-7-2 12 15,-4-12 6 1,-5-10-6-16,-2-8-1 0,7-11-4 15,2-9 7-15,9-6-14 16,8-4 0-16,8 0-1 16,12 2-10-16,8 12 0 15,6 4 2-15,5 9 2 16,2 18-2-16,-2-1 1 16,-3 15 3-16,1 8 4 15,-5 11 1-15,-10-2 0 16,-3 4 1-16,-12-2 0 15,-8 2 19-15,-12-4 7 0,-3 0 6 16,-10-4-15 0,-3-6 3-16,3-2-15 0,-4-6-6 15,4-4-1-15,4-8-104 16,7-10-177-16,22-62-238 16</inkml:trace>
  <inkml:trace contextRef="#ctx0" brushRef="#br0" timeOffset="213120.34">5851 15998 2032 0,'0'0'465'0,"0"10"-342"0,-2 4-18 0,2 20 0 0,2 12-24 0,6 6-25 0,5 2-19 0,5 4-16 0,4 1-12 16,2 3-9 0,-3-2-46-16,-4 2-252 0,10 40-490 15</inkml:trace>
  <inkml:trace contextRef="#ctx0" brushRef="#br0" timeOffset="213437.75">6152 16356 1951 0,'-4'19'336'0,"0"-7"-121"16,-1 16-134-16,8-6-54 15,5 0-2-15,5-12 14 16,8 2 12-16,1-12-3 15,7-8 0-15,-2-2 9 16,2-8-3-16,-3-8-9 16,-6-2-4-16,-6-2-14 15,-7-1-6-15,-7 7-2 16,-7-2-1-16,-11 12-18 16,-7 6-14-16,-12 8-31 0,-12 18-48 15,0 4-57-15,4 9-126 16,17 1-191-1,7 26-498-15</inkml:trace>
  <inkml:trace contextRef="#ctx0" brushRef="#br0" timeOffset="214305.79">6439 16375 1657 0,'0'8'233'0,"4"0"-173"16,2 6-57-16,9-4-3 15,10-2-32-15,0-8 19 0,6-4-29 16,0-6 4-16,0-11 25 16,-4 2 13-16,-2-3 23 15,-10 0 48-15,1 3-14 16,-12 6 81-16,-2 4-21 15,0 9-14-15,1 9-80 16,5 10 19-16,6 20 10 16,10 21 5-16,5 14-21 15,0 16 3-15,2 8-1 16,0-3-23-16,-6-7-15 16,-7-16 6-16,-11-20 6 15,-9-24-5-15,-12-14 76 16,-6-14 35-16,-2-14-64 15,-7-14-28-15,4-16-20 0,8-4-6 16,5-14 1 0,10-6-1-16,11-3 0 0,9-1 2 15,13 0-4-15,4 6-59 16,4 4 14-16,-6 16-2 16,1 7-7-16,-7 20 8 15,-3 10 3-15,0 9 30 16,1 4 14-16,-3 15-5 15,2-1 6-15,-6 8-1 16,0-2 1-16,-5-2 0 16,-6 0 1-16,-3-12-1 0,-1 2 0 15,-3-8 11-15,0-4 7 16,0-4 28-16,-3-6 28 16,3-6-58-16,5-8-5 15,2-16-10-15,6 0-1 16,5 1-6-16,5 3-36 15,-2 12 17-15,4 12 24 16,-5 12-22-16,5 14 10 16,-3 12 11-16,7 10-4 15,-3 0-9-15,1-1 6 16,-2-12 9-16,-3-2-1 16,0-15 1-16,-4-2 6 15,1-12 3-15,2-6-3 16,2-13-5-16,1 0-1 15,2-10 7-15,3 1 0 0,-2 0-6 16,-2 10 13-16,-7 4-12 16,-7 10 16-16,-9 6-1 15,-2 6-17-15,0 4-11 16,-2 0 5-16,0 10 6 16,-2 0 5-16,4 8-5 15,0 0-45-15,4-4-237 16,4 18-432-16</inkml:trace>
  <inkml:trace contextRef="#ctx0" brushRef="#br0" timeOffset="-209074.59">4314 15699 1505 0,'-2'0'784'0,"2"0"-531"0,-2 0-112 0,2 0-61 0,0 0-26 0,2 0 4 0,-2 0-10 0,7 0-6 15,0 2 12-15,8 2 20 16,9 4-13-1,3-2-1-15,9-2-12 0,6 0-10 16,9-8-7-16,16-6-11 16,14-4 1-16,10-12-10 15,7-2-11-15,2-2 0 16,-7-2-1-16,-10 10-57 16,-10 4-59-16,-17 13-156 15,-18 14-289-15,-33 49-550 16</inkml:trace>
  <inkml:trace contextRef="#ctx0" brushRef="#br0" timeOffset="-208890.84">4874 15851 1990 0,'2'-4'577'16,"7"0"-431"-16,20-6-86 15,13-8-2-15,16 0 7 16,12-8-32-16,-4 4-33 15,5 0-2-15,-8 4-259 16,47-26-840-16</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12T03:32:20.924"/>
    </inkml:context>
    <inkml:brush xml:id="br0">
      <inkml:brushProperty name="width" value="0.05292" units="cm"/>
      <inkml:brushProperty name="height" value="0.05292" units="cm"/>
      <inkml:brushProperty name="color" value="#FF0000"/>
    </inkml:brush>
  </inkml:definitions>
  <inkml:trace contextRef="#ctx0" brushRef="#br0">3517 1965 1396 0,'0'-2'254'0,"0"0"-128"0,0-2-45 0,0 2 25 0,0 0 31 0,0-2-44 0,0 4 12 15,0-2-29-15,0 2-19 16,0 0 27-1,0 0-22-15,0 0-7 0,0 0-1 16,0 0-21-16,-3 0 6 16,3 6-39-16,0 8-7 15,0 14 7-15,-4 20 15 16,-1 14-7-16,3 6-2 16,0 3 3-16,6-11-5 15,8-10-4-15,-3-6 1 16,-1-12-7-16,-1-8 6 15,2-10-9-15,2-4-6 0,-4-6-38 16,0-4 37 0,2-4-8-16,2-10 8 0,7-10 15 15,-3-4-3 1,5-10 4-16,-7 0 9 0,1-4-1 16,-1 4 6-16,-3 6-14 15,-4 7 0-15,-2 10 0 16,-4 8 0-16,0 7-6 15,0 3-12-15,0 1-23 16,3 6 29-16,3 2 11 16,7 6-3-16,-1 2 4 15,3-4 2-15,7 0-1 16,1 0 0-16,4-6 5 16,6 0 6-16,3-4-6 15,4-4 0-15,-3-6 2 16,4-8 5-16,-8-3-4 15,-1-7 1-15,-13-3-9 0,-3-8 21 16,-12-3-22-16,-8-4-17 16,-9-2-10-16,-3 2-19 15,-7 2-35-15,4 10 36 16,5 6 16-16,8 8 28 16,8 4-59-16,12 2-27 15,9-4 36-15,10-2 25 16,11 0 25-16,2-3-17 0,6 7 4 15,-6-1 13 1,-8 0 1-16,-6 3 0 0,-9-2 0 16,-9 2 11-16,-3 2 38 15,-7 1 52-15,-4 1 4 16,-2 4 49-16,0 0-85 16,-4 1-34-16,1 7-35 15,-3 9-24-15,-2 19 16 16,4 14 7-16,3 16 2 15,10-2-4-15,9 2 3 16,7-4-1-16,-2-7 1 16,0-10 0-16,-6-6 0 15,-1-13 0-15,-6-12-10 16,-1-4 4-16,-5-10 4 16,0-6 2-16,5-8 6 0,0-12-6 15,4-10-1-15,5-7-19 16,-3 7-58-16,5 6 50 15,-7 6 7-15,0 9 10 16,0 6 10-16,2 9-14 16,1 5-6-16,6 4-21 15,6 4-32-15,6-2-11 16,3 3 22-16,-1-6 39 16,0 2 23-16,-8-6 1 15,-8-1 1-15,-4-3 7 16,-8 0-7-16,-4-3 38 15,-2 2 32-15,-2-5-23 16,0-2-3-16,-2-1-14 16,-4 1-17-16,4 4-10 15,0 2 2-15,4 2-12 0,0 5-10 16,4 2-20-16,8 4 28 16,1 4-13-16,7-1-28 15,6 3-17-15,8-9 19 16,2 0 40-16,-5-8-8 15,2-7-19-15,-4 0 33 16,-7-4 2-16,0-3-1 16,-10 2 6-16,-5 5 6 15,-5 4-3-15,-2 17-1 16,-4 21-8-16,-1 23 13 0,-2 18-5 16,0 18-8-16,5 0 0 15,4-1 2-15,0-9-2 16,-4-14 0-1,-4-16-5-15,-12-13 5 0,-2-19 1 16,-5-15 77-16,1-13-8 16,1-16-14-16,6-10 44 15,1-8-2-15,7-6-55 16,5 0-5-16,4-3-20 16,4 8-15-16,7 1-3 15,7 2-56-15,7 3-160 16,52-47-451-16</inkml:trace>
  <inkml:trace contextRef="#ctx0" brushRef="#br0" timeOffset="966.66">5943 2167 1328 0,'-2'-5'669'0,"-1"0"-581"0,-1 1 29 0,2 2 38 0,-7 4-55 0,-2-2-28 0,-2 6-48 16,-12 6-16-16,-4 12 1 15,-7 9-8-15,3 9 4 16,6-6-5-16,11-2-11 16,12-10 2-16,8-10 0 15,6-4-17-15,5-8 5 16,5-8 21-16,9-12 17 15,2-10-17-15,5-10 0 16,-5-5 7-16,-4-2-5 16,-7 0 4-16,-2-3 7 15,-5-4-1-15,-2 4 3 16,-4 2-15-16,-5 8 0 16,-2 4 12-16,0 7-12 0,-2 12 0 15,0 5 3 1,-1 7-3-16,1 10-22 0,-2 13-53 15,2 16 75-15,4 14 13 16,2 16-13-16,7 0-1 16,12-2 0-16,-1-7-25 15,7-5 13-15,2-14-7 16,-2-10 20-16,-5-10 3 16,1-8-3-16,-3-16 0 15,5-6 19-15,-2-10-19 16,4-7 19-16,-4-7-13 15,-10 4-6-15,-7 5 0 16,-10 4-9-16,-4 11-28 0,-8 10 10 16,-8 8 0-1,4 12 21-15,-1 7-9 0,7 4-26 16,10 3 35-16,8-3-36 16,12-5-16-16,0-6 40 15,4-10 9-15,-1-4 9 16,-6-8 48-16,3-4-11 15,-5-6 67-15,-6-4-4 16,-2 0 2-16,-7-6-19 16,-8 2-43-16,-5-3 11 15,-10 3-51-15,-6 3-31 16,-2 2-49-16,-1 7-146 16,-30 0-329-16</inkml:trace>
  <inkml:trace contextRef="#ctx0" brushRef="#br0" timeOffset="1867.23">7102 2173 1015 0,'-2'-4'716'0,"2"2"-593"0,0-6-65 0,0 6 133 0,0-2-41 16,0 4-11-16,-3 2-5 15,3 0-50-15,-4 3-84 16,-1 9-12-16,0 8 12 0,1 11 1 16,2 10-1-16,6 1 0 15,3-8 1-15,5-4 4 16,5-10-5-16,-3-8 0 15,-1-6 0-15,5-6 30 16,-1-8-20-16,8-2-4 16,2-8 6-16,-3 0-12 15,-1-2 0-15,-8 8-6 16,-8 2-4-16,-5 8 4 16,1 2-23-16,3 4-22 15,9 2 42-15,4 0-37 0,14 0-65 16,5-6-5-16,7-8-14 15,1-2 22 1,-4-8 36-16,-6 0 31 0,-14-2 41 16,-6 0 6-16,-14 4 53 15,-10-4 29-15,-8-3-67 16,-5 2 3-16,-10-4-24 16,3 0-87-16,-3 2 21 15,8 6-133-15,7 0-113 16</inkml:trace>
  <inkml:trace contextRef="#ctx0" brushRef="#br0" timeOffset="2184.94">7825 2278 1340 0,'10'0'222'0,"-1"-2"-121"0,9-3 31 0,1-2-17 0,2-5-23 0,-1-5-20 0,-3 3-26 0,-1 0 26 0,-3 2-52 0,-6 2-5 16,-5 5 10-16,-4 1-1 16,-5 4-24-16,-8 1-20 15,-5 10 13-15,-9 7-4 16,2 10 8-16,2 8-21 16,12-2 12-16,11 2-16 15,11-4 1-15,7-6 3 16,5-4-6-16,0-4 30 15,6-10 1-15,-3-4 24 16,5-4 2-16,-1-6-9 16,-1 0-18-16,0-12-122 15,29-38-513-15</inkml:trace>
  <inkml:trace contextRef="#ctx0" brushRef="#br0" timeOffset="2802.29">8704 2163 1494 0,'-7'4'452'0,"-2"0"-412"0,-15 5-28 0,-3 10 60 0,-9 8-7 0,5 4-28 15,2 4-29-15,11-1-2 0,9-2-5 16,7-6-1 0,9-4-9-16,7-6 9 0,5-2 1 15,4-10 10-15,1-4 5 16,1-6-4-16,5-6 21 16,1-4 12-16,-4-6-15 15,0 0 11-15,2-4-29 16,-2 0 9-16,2-2-7 15,0 10-14-15,-2 2-1 16,4 12-9-16,0 8-8 16,3 5 16-16,-5 12 2 15,-6 5-15-15,-7 0 8 16,-9-2-13-16,-7-4 19 16,-4-6 2-16,-5-4 6 15,-3-2 17-15,4-8-22 0,-3-4 46 16,4-4-17-16,4-10-13 15,8-6-18-15,11-4-31 16,13-7-22-16,18 2-49 16,13 1-118-16,96-25-272 15</inkml:trace>
  <inkml:trace contextRef="#ctx0" brushRef="#br0" timeOffset="3586.67">9406 2310 1480 0,'2'-4'323'0,"2"2"-215"0,-2 0-18 0,5-2 49 0,-3 0 11 0,4-2-49 0,-4-4-22 16,2 3-7-16,-4 2-18 15,-2 3-21-15,-4-2-21 16,-10 8-12-16,-3 2 0 15,-10 4-11-15,0 10-5 16,0 4 15-16,6 0-44 16,13-2-12-16,8-2-9 15,8-2-21-15,11-4 9 16,10-4-28-16,7-8-25 16,15-10-1-16,5-4-145 0,2-6-5 15,-3-4 33 1,-5 0 84-16,-11-4 165 0,-14 0 201 15,-9 2-18-15,-11 4 19 16,-12 3 4-16,-9 6-58 16,-2 4-85-16,-4 6-37 15,-3 7 11-15,1 7-27 16,6 4-9-16,5 3-2 16,6 2 2-16,7 0-7 15,4 0 0-15,7-6 6 16,3-4 3-16,2-4 3 15,6-2 12-15,0-8 20 16,5-6 10-16,-2-2 15 16,-6-6 1-16,0-2-20 15,-2 0 19-15,-3 0-39 0,-4 2 1 16,-3 5-8-16,-6 8-17 16,5-4-7-16,-1 7-29 15,3-1-25 1,7-2 5-16,10-1 16 0,4 1-22 15,2-8 47-15,4 2 14 16,2-11 1-16,1-1 0 16,-5-2 12-16,-6-4 46 15,-2-1-8-15,-8 0 7 16,-3-2-8-16,-7-2 31 16,-7 4-32-16,-3 4-14 15,-4 6 7-15,-4 6 5 16,5 8-46-16,-1 2-12 0,-3 8-6 15,0 6-21-15,-5 14 20 16,5 8 17-16,6 10-23 16,6 6 10-16,7-2-84 15,7 1-26-15,-1-8-11 16,3-6 47-16,2-7-77 16,20-4-533-16</inkml:trace>
  <inkml:trace contextRef="#ctx0" brushRef="#br0" timeOffset="3766.78">10152 2055 1647 0,'11'-2'244'0,"-2"0"-193"0,8 0-24 0,8-2 48 0,2 2-51 0,4 0-22 0,5 2-2 0,1 0-24 15,61-4-234-15</inkml:trace>
  <inkml:trace contextRef="#ctx0" brushRef="#br0" timeOffset="4055.1">10553 2221 1652 0,'9'-1'186'0,"0"-2"-110"16,11 2 16-16,-7-6-26 0,-6 5-24 15,-5 2-23-15,-4 0 8 16,-12 2-27-16,-10 6-24 16,-7 5 3-16,-7 3-7 15,6 5 27-15,9 0 0 16,11 1-22-16,12-4-25 15,8 0 5-15,15-4 28 16,4-4 6-16,8-4 10 16,3 0-2-16,5-10-28 15,68-14-177-15</inkml:trace>
  <inkml:trace contextRef="#ctx0" brushRef="#br0" timeOffset="5949.86">12128 1883 497 0,'0'0'1221'0,"0"0"-1048"0,0 0-80 0,-2 0 51 0,0 2 7 0,2-2-25 0,-2 0-70 0,-1 2-33 16,3 2-23-16,-4 6-27 16,-8 14 27-16,1 14 0 15,-5 8 21-15,-1 2-14 16,2-2-7-16,1-4 12 16,1-11-6-16,4-8-6 15,6-6-31-15,1-9-53 16,2-6 45-16,2-4 10 15,3-10 11-15,-1-6-6 16,6-7 24-16,-4-11 18 16,1 2 25-16,0-6 8 15,0 0 29-15,-3 0-40 0,7 2 2 16,-2 6 2-16,2 6-4 16,-2 7-14-16,-1 10-11 15,0 7-9-15,-2 2-12 16,5 7-9-16,5 11 6 15,8 13 9-15,6 7 0 16,-4 12 3-16,5 4-3 16,-2-2-4-16,-7-4-112 15,-1-5-152-15,-13-13-91 16,-16 12-386-16</inkml:trace>
  <inkml:trace contextRef="#ctx0" brushRef="#br0" timeOffset="6118.1">12044 2159 1223 0,'0'-2'709'0,"1"0"-577"0,2-2-18 0,6 1-9 0,10-6-54 0,8 3-31 0,14 3-14 16,7-1-6-16,2-3-17 15,2 1-170-15,72-18-372 16</inkml:trace>
  <inkml:trace contextRef="#ctx0" brushRef="#br0" timeOffset="6317.46">12712 1935 1678 0,'0'0'485'15,"0"0"-404"-15,0 2-22 16,0 2 14-16,-2 4-34 0,2 14-12 15,0 10 54-15,2 10-30 16,4 8-1-16,4 0 5 16,1-1-40-16,1-8-15 15,-2-5-40-15,-5-9-247 16,-10-15-373-16</inkml:trace>
  <inkml:trace contextRef="#ctx0" brushRef="#br0" timeOffset="6568.18">12483 1889 1949 0,'11'4'197'0,"-3"-2"-107"16,13 8 49-16,8-2-14 15,6 2-14-15,9-1-74 16,3-2 2-16,3-5-39 16,-2-2-133-16,-5-4-387 15,14 4-978-15</inkml:trace>
  <inkml:trace contextRef="#ctx0" brushRef="#br0" timeOffset="6733.24">12627 2314 1946 0,'4'2'201'0,"1"0"-131"15,8 2 82-15,6 0-59 16,0 0-41-16,4 2-10 16,1-6-42-16,8-2-7 15,5-10-272-15,61-44-1139 16</inkml:trace>
  <inkml:trace contextRef="#ctx0" brushRef="#br0" timeOffset="7368.48">13512 2033 1972 0,'-2'0'221'0,"-1"0"-110"0,-11-2 9 16,-3 4-68-16,-10 4-52 0,-2 6-11 0,-6 6 10 0,6 8 0 0,8-2-13 0,8 1 14 16,16-6-29-16,10 6 29 15,13-1-14-15,17-1 14 16,6 2 3-16,7-5-1 15,-5-2-2-15,-9 0 1 16,-13-6-1-16,-13-2 3 16,-14-6-3-16,-7 0 0 15,-8-2 36-15,-14 2-1 16,-12 2-29-16,-9-6-6 16,2-6-6-16,8-6-44 15,12-10-91-15,16-7-174 16,55-80-469-16</inkml:trace>
  <inkml:trace contextRef="#ctx0" brushRef="#br0" timeOffset="7568.42">13819 1834 1570 0,'-2'3'642'16,"0"-2"-544"-16,-5 7-65 15,-7 9 49-15,2 9 17 16,-3 4-18-16,7 8-21 15,8 0-7-15,4 2-25 0,10 4 10 16,1-4-38 0,8-4-2-16,-6-6-7 0,-1-6-213 15,-9-9-249-15,-14-18-406 16</inkml:trace>
  <inkml:trace contextRef="#ctx0" brushRef="#br0" timeOffset="7702.81">13703 1997 1823 0,'25'-6'198'16,"0"-2"-145"-16,28-4-47 15,4 2-6-15,3 4-146 16,79-10-491-16</inkml:trace>
  <inkml:trace contextRef="#ctx0" brushRef="#br0" timeOffset="7950.58">14046 2199 1573 0,'5'13'183'0,"4"1"-135"16,4 12 36-16,12-4-3 16,4-7 54-16,6-6-19 15,3-5-23-15,0-8-24 16,-6-6 13-16,-9-2 7 15,-7 0 25-15,-9-6-57 16,-9-2-56-16,-11-7-1 16,-10-1-37-16,-8 2-53 15,-9 0-74-15,-1 6-125 16,-34-12-219-16</inkml:trace>
  <inkml:trace contextRef="#ctx0" brushRef="#br0" timeOffset="8200.66">14387 2053 1172 0,'10'8'671'0,"-4"8"-586"15,12 10-4-15,8 8 63 16,1 2-75-16,2-2-10 16,-2 1 16-16,-9-10-47 15,-3-4-17-15,-8-11-5 16,-7-4-5-16,0-6 64 15,0-4 50-15,-3-7-34 0,3-8-60 16,6-9-21 0,5-11-69-16,15-5-48 0,14 4-120 15,12 0-45-15,88-20-72 16</inkml:trace>
  <inkml:trace contextRef="#ctx0" brushRef="#br0" timeOffset="8551.14">14876 2109 1013 0,'-1'6'606'16,"-1"2"-506"-16,0 4-25 0,2 2 29 16,2-1-47-1,1 1 4-15,8-5 1 0,4 1 16 16,3-6-38 0,2-4 13-16,4-4-4 0,3-3-14 15,-7-1-10 1,-1 4 7-16,-2 4-32 15,-2 9-18-15,1 22 17 0,-3 13 1 16,1 24 12-16,-1 18-10 16,-3 10 10-16,-2 4 22 15,-3-9-34-15,-5-19-23 16,-9-20 8-16,-9-20 15 16,-9-20 13-16,-4-16 11 15,-1-14 5-15,3-14 13 16,4-10 16-16,4-6 8 0,5-4-18 15,10-4-22-15,6-2-26 16,8-7-32-16,17-3-115 16,14 2-192-16,113-92-1460 15</inkml:trace>
  <inkml:trace contextRef="#ctx0" brushRef="#br0" timeOffset="9717.43">15898 1791 1325 0,'13'0'450'0,"6"-3"-402"0,14 2-24 0,11-6-17 0,3 3 14 0,4-3-21 16,-2-6-69-16,54-10-239 16</inkml:trace>
  <inkml:trace contextRef="#ctx0" brushRef="#br0" timeOffset="9968.2">16136 1824 1361 0,'-2'14'167'0,"4"1"-85"0,0 15-17 16,4 1-2-16,0 0-26 16,1 5 8-16,1-2 11 15,2 0-7-15,-8-2-1 0,-2-4-1 16,-2-2-25-1,-10-8-22-15,1-2 25 0,-5-4-2 16,-9-5 10-16,-6 0-11 16,0-4-7-16,-1-7 30 15,-3-5 18-15,4-3-45 16,6-6-18-16,6-4-31 16,15-2-127-16,54-44-112 15</inkml:trace>
  <inkml:trace contextRef="#ctx0" brushRef="#br0" timeOffset="10917.94">16495 1997 292 0,'-2'4'1456'15,"0"0"-1337"-15,-5 2-61 16,2 8-5-16,3 0-35 16,2 4-5-16,7 2-11 15,9 0 13-15,6-4-15 16,9-3 1-16,5-9 9 0,4-7-10 16,0-5-10-1,-6-6 10-15,-5-2-9 0,-12 0 9 16,-1 0 7-16,-7 0-6 15,-7 4 43-15,-6 0-26 16,-1 4 19-16,-4 6-37 16,2 2-9-16,1 10-3 15,-1 12 3-15,1 16 9 16,6 12-12-16,2 14 12 16,4 9-43-16,1-1 7 15,-1 0 21-15,-3-10 15 16,-8-6 0-16,-6-16 1 15,-11-10 21-15,-3-13-22 16,-8-13 0-16,2-8 3 16,6-8 51-16,-1-12-6 15,10-11 5-15,7-1-25 16,9-10 14-16,11-4-34 16,14-10-8-16,12-4-38 0,13-6-94 15,8-2-12-15,2 3-42 16,-2 5-84-16,-5 12 44 15,-10 10 121-15,-12 18 105 16,-18 9 130-16,-9 14-41 16,-8 7 73-16,-5 4-11 15,-5 6-70-15,1 7 17 16,3 10-52-16,0 7 1 16,8 10-34-16,4 4-1 15,8 8-10-15,0-2-2 16,1 1 1-16,3-5 11 15,-5-10-12-15,-1-6-1 0,0-14 1 16,-6-8 1 0,-2-10 1-16,0-4-2 15,-2-4 0-15,-3-2 61 16,-4-6 25-16,-4-10-31 0,-10-12 5 16,3-10 9-16,-5-12 20 15,10-10-32-15,7 0-50 16,12-3-7-16,9 11-22 15,9 8-8-15,12 12-11 16,1 8 19-16,3 14-25 16,-2 6 5-16,-7 10 15 15,-4 6 12-15,-1 8-13 0,-8 2 11 16,-7 6 10-16,-7-2 7 16,-7 0 0-16,-5-2 8 15,-9-6-7-15,-5 0 38 16,-3-6-26-16,1 0-12 15,-1-7-1-15,4-6-24 16,10-3-105-16,8-8-117 16,34-40-690-16</inkml:trace>
  <inkml:trace contextRef="#ctx0" brushRef="#br0" timeOffset="11451.75">17357 1889 1060 0,'-4'-2'375'0,"4"0"-285"0,0 0-19 0,4-3 5 0,1 4-34 0,-3-2-34 0,0 2 14 16,0 1 22-16,-2 0 2 15,0 0-4-15,0 0-4 16,0 0-23-16,-2 0 54 16,2-2-14-16,0 2-2 15,0 0 16-15,0 0-20 16,0 2 4-16,2-2-20 16,-4-2-11-16,2 2 20 15,0 0-42-15,0 0-8 16,-4 24 2-16,-1 2 6 15,-1 12 8-15,2 6-8 0,-2-2 1 16,4 0 5 0,2-2-6-16,-2-8-1 15,-2-7-35-15,-3-10-170 0,-1-11-47 16,-35-16-509-16</inkml:trace>
  <inkml:trace contextRef="#ctx0" brushRef="#br0" timeOffset="12135.08">17193 1991 1426 0,'13'-4'239'0,"3"0"-137"16,17-6 4-16,5 4-17 15,4 0-31-15,-1 2 11 16,-1-4-28-16,-7 4-5 16,-8 0 52-16,-2-2-38 15,-7 2-16-15,-7-4 7 0,1 4 20 16,-8 2 13-1,-4 2-20-15,-2 0-12 0,-2 2-15 16,6 0-27-16,-2 12-66 16,0 6 57-16,4 10 12 15,4 10-11-15,4-4 1 16,1 0-29-16,-1-7 16 16,2-10-7-16,-5-7 12 15,-5-6-4-15,2-6 19 16,-2 0 7-16,3-10-7 15,4-4-19-15,9-4 5 16,-2-6 14-16,6 0-9 16,0 2 0-16,5 6 8 15,-5 6 1-15,3 4-20 16,-4 6 16-16,2 6-7 0,-5-2 11 16,-1 2-7-16,-3-2 7 15,-3 0 5-15,0-4 5 16,-4-2-8-16,-2-2-2 15,-3-2 31-15,-2-4-19 16,-2 4 3-16,-5 0-15 16,-7 4-22-16,-1 4 13 15,-1 4-15-15,-1 8 1 16,5 2 10-16,10 2-104 16,4 0 30-16,10-4 31 15,5-4 47-15,4-4 8 16,3-6 1-16,0-4 0 15,7-4 45-15,-2-6-4 0,0-2 14 16,0 4 11-16,-2-4-24 16,-4 2 6-16,1-2-18 15,2 0-19-15,11 4 2 16,5 0-13-16,1 6-1 16,1 4 0-16,-2 2-4 15,-6 0 4-15,2-2-19 16,-9 0-76-16,-8-2-78 15,-14-14-130-15</inkml:trace>
  <inkml:trace contextRef="#ctx0" brushRef="#br0" timeOffset="17368.93">1670 4616 1395 0,'-6'24'202'0,"2"0"-110"0,0 22-70 0,2-6-21 0,4-10-1 0,0-8 6 0,0-10-2 0,1-8-4 16,-2-4 0-16,2-6 58 15,0-10-31-15,3-10-13 16,1-14 28-16,6-4 16 16,-1-8 5-16,-2-2-21 15,1-9-4-15,3 3 34 16,-3-4-33-16,1 8 12 0,1 10-6 16,-3 6-6-16,4 12 22 15,-1 5-28-15,3 8-12 16,-3 5 23-16,1 8-44 15,3 6 1-15,2 12 5 16,0 16 16-16,2 14-1 16,-3 12-21-16,-3 8 0 15,-1-2 22-15,-1-2-22 16,-2-3 0-16,-2-9 6 16,-5-4-5-16,-1-10-2 15,-3-4-119-15,-5-8-232 16,-34 6-525-16</inkml:trace>
  <inkml:trace contextRef="#ctx0" brushRef="#br0" timeOffset="17587.08">1781 4620 1697 0,'2'-4'480'0,"2"4"-405"15,6-2-15-15,5 0 58 16,8 0-1-16,-1 2-51 16,7 2-31-16,4 0 11 15,3 4-46-15,4-6-16 0,5-6-217 16,80-30-610 0</inkml:trace>
  <inkml:trace contextRef="#ctx0" brushRef="#br0" timeOffset="18018.49">2583 4062 684 0,'0'0'1246'15,"0"0"-1033"-15,0 2-196 16,0 7-8-16,0 6 25 16,2 10 56-16,1 8-31 15,4 3 16-15,-1 7-36 16,3-3 19-16,-1 0-17 16,2 0-25-16,-1 0 20 0,-3-4-31 15,-2-4-5 1,0-5-117-16,-10-11-165 0,-25 5-256 15</inkml:trace>
  <inkml:trace contextRef="#ctx0" brushRef="#br0" timeOffset="18304.41">2383 4102 983 0,'0'-2'837'16,"0"2"-674"-16,2 0-65 0,0 0-4 15,5 0 88-15,2 2-68 16,13 1-38-16,5 1 19 16,8 1-44-16,7 4-15 15,1-1-21-15,1 0-14 16,1 2 6-16,-1-2-7 15,4-1-15-15,-13 6-93 16,-4 3-193-16,-6 40-240 16</inkml:trace>
  <inkml:trace contextRef="#ctx0" brushRef="#br0" timeOffset="18505.12">2316 4724 216 0,'2'0'1585'0,"5"2"-1399"16,8 0-75-16,10 0 96 15,8 0-34-15,5-2-44 16,5 2-32-16,-2-4-52 16,5 2-10-16,-2-2-35 15,1-2-7-15,1-4-56 16,1-4-210-16,78-32-399 15</inkml:trace>
  <inkml:trace contextRef="#ctx0" brushRef="#br0" timeOffset="19203.29">3708 4517 1155 0,'0'0'814'0,"0"0"-664"0,3 0-81 16,3 0-21-16,10 3 99 16,8 5-66-16,19-1-11 15,15 8 1-15,13-1-20 16,12 0-17-16,2-2 8 16,3 0-16-16,3-6 34 15,-4 0-29-15,-2 0-16 16,-3-4 0-16,-6-2-9 15,-5 0-5-15,-11 0-1 16,-8 0 1-16,-12-2 8 16,-15-4-9-16,-7 4-18 0,-12-2 3 15,-4-4 2-15,-2-6-37 16,-4-6-4-16,-10-3-39 16,1 1 51-16,-3 3-25 15,-3-3-19-15,0 1 41 16,1 5 23-16,3 4 22 15,4 2-1-15,2 6 9 16,2 0 14-16,5 2-16 16,2 2 12-16,0 0-18 15,9 5-12-15,0 2 12 16,4 5 5-16,10 2 4 16,-2 4 23-16,6 0-32 15,-4 0 2-15,-1-4 19 16,-7 1 7-16,-3-1-4 0,-7 0 20 15,-5 1-29-15,-12 8 24 16,-5-1-14-16,-17 4-7 16,-7-2 0-16,-7-2-18 15,1-6-27-15,5-4-141 16,-31 8-315-16</inkml:trace>
  <inkml:trace contextRef="#ctx0" brushRef="#br0" timeOffset="19918.68">5792 4311 1953 0,'-3'0'289'0,"6"0"-196"0,-3 2-36 0,0 0 26 0,1 4-38 0,7 12 31 0,-2 6-25 0,1 11-27 15,-1 6 8-15,2 4-20 0,-2 3-11 0,3-5-2 16,-5-4-8-1,-2-5-172-15,-4-10-178 0,-29-12-906 16</inkml:trace>
  <inkml:trace contextRef="#ctx0" brushRef="#br0" timeOffset="20118.87">5631 4457 1669 0,'9'-1'269'16,"4"-2"-211"-16,16-1 70 15,11 3 34-15,5 1-39 0,6 5-48 16,3-2-45-16,8-2-30 16,3-1-20-1,-3-1-283-15,63-24-621 0</inkml:trace>
  <inkml:trace contextRef="#ctx0" brushRef="#br0" timeOffset="20404.87">6286 4393 1655 0,'0'8'381'0,"0"8"-286"16,3 12-25-16,1 4-4 15,5 1 9-15,6-5 9 16,1-5-30-16,6-4-42 0,2-9 21 16,5-12-21-16,8-8 6 15,-2-14 17-15,-1-5 23 16,-1-3 28-16,-6 0-25 16,-6 2-16-16,-2-3 24 15,-7 2-39-15,-2 3-16 16,-6 4-14-16,-4 6-9 15,-2 4-62-15,-4 6-148 16,-31 10-390-16</inkml:trace>
  <inkml:trace contextRef="#ctx0" brushRef="#br0" timeOffset="20868.75">6973 4441 528 0,'2'2'1754'15,"4"3"-1582"-15,10 3-124 16,4-1-4-16,9 4 50 15,2-4-29-15,0-4-43 16,5-6 10-16,-2-7-22 0,-6 0 11 16,-5-3 6-16,-3 0-9 15,-11 1 18-15,-7 2-33 16,-7-4 5-16,-3 4 8 16,-10-2-16-16,-5 4-13 15,-10 6 2-15,-5 8 11 16,-9 12 15-16,3 10-15 15,2 10-2-15,10 3-11 16,16 3 13-16,12 0-12 16,11-4 6-16,9-8 6 15,8-4 10-15,10-8-9 16,1-6 0-16,7-8-2 16,1-8 1-16,-1-6-87 15,-2-6-168-15,34-28-260 16</inkml:trace>
  <inkml:trace contextRef="#ctx0" brushRef="#br0" timeOffset="22535.96">4149 4684 1410 0,'0'0'278'0,"0"0"-191"16,2-2-15-16,-2 2 1 0,0 0 8 0,3 0-9 0,-1 2 36 0,2 0-48 0,6 8 14 0,3 6 14 0,9 14-16 0,3 10-6 16,6 19-9-16,7 7-27 15,2 8 18 1,7 4-33-16,1 2-1 0,10 1 1 16,-2-5-4-16,2-10-10 15,2-10 11-15,-8-6-10 16,-6-6 19-16,-5 0-21 15,-3-4-9-15,-7-8 9 0,-10-3 9 16,-2-9 5-16,-8-8 0 16,-5-4-13-16,-1-5 28 15,-3 0-27-15,1-3 8 16,-3 0-1-16,2 0-1 16,-2 0 2-16,0 0 10 15,0 0-20-15,-2 0 34 16,2 0-34-16,0 0-14 15,-3 0-62-15,-4-4-220 16,-37-18-554-16</inkml:trace>
  <inkml:trace contextRef="#ctx0" brushRef="#br0" timeOffset="23137.78">4675 5757 1412 0,'0'0'357'0,"2"0"-202"0,-2-2-53 0,2 0 55 0,-2 0-8 0,5 2-25 0,0-2-41 0,6 4-53 0,2 0 36 0,5 2-42 0,11 4 7 16,4 2-4-16,7-2-10 15,3 4-1-15,1-2-15 16,-2-2-1-16,-1-2 23 16,-10-4-23-16,-4 0-1 15,-4-4 1-15,-10 0 1 16,-5 0 16-16,-4-4-16 16,-1-2 0-16,-3-2 29 15,0-6-30-15,-5 2 12 0,-1-6 3 16,-1-2 3-16,1-2 3 15,-6-5-21-15,8 0 6 16,-1 3 18-16,1 1-24 16,2 5 0-1,0 6 5-15,2 4-5 0,0 7 3 16,-2 0-3-16,2 1 0 16,0 2-16-16,0 0 14 15,0 0-19-15,0 2-48 16,-3-2-114-16,3 4-186 15,-3 6-621-15</inkml:trace>
  <inkml:trace contextRef="#ctx0" brushRef="#br0" timeOffset="23904.4">5778 5729 1813 0,'-2'2'337'0,"4"-2"-229"0,-2 0-27 0,0 0 2 0,0 0 17 0,2 0-23 0,5 2-26 0,2 0 24 0,11 4-18 0,7-2 0 0,2-2 18 16,8 0-35-16,4-2-14 16,-1 0-2-16,-2 0-15 15,-3-2 12-15,-2-2-21 16,-4 2 0-16,-2-4 0 15,-6 2 0-15,-6 0-12 0,-9 4-6 16,-6-2-20-16,-4 2-2 16,-11-2-31-16,-12-3-14 15,-11 4 11-15,-11-1 25 16,-7 2 32-16,3 2 8 16,2-1 9-16,9 2-3 15,6-1 3-15,14 0 0 16,6-2-10-16,11 2-28 15,7-2-121-15,9-2-144 16,57-20-287-16</inkml:trace>
  <inkml:trace contextRef="#ctx0" brushRef="#br0" timeOffset="24471.71">6545 5645 1636 0,'0'-4'531'0,"0"4"-435"0,0 0-66 0,0 8 19 0,2 2 41 0,0 10 24 0,2 8-37 0,1 10-53 0,4 0 10 0,2 0-17 0,-2-4-16 0,2-4-2 0,0-8 8 16,-4-10-1 0,-1-6-6-16,-4-2 0 0,0-8 40 15,6-2 19-15,7-8-23 16,1-8-9-16,3-6 0 15,2-2 25-15,-1 0-31 16,2-6-9-16,0 2 26 16,5-5-28-16,-2 3-9 15,-2 3-1-15,-4 8-38 16,-5 10-30-16,-5 2-109 16,-3 8-290-16,8-2-361 15</inkml:trace>
  <inkml:trace contextRef="#ctx0" brushRef="#br0" timeOffset="24921.62">7041 5717 1708 0,'5'4'349'16,"1"-2"-224"-16,12 4 19 15,0 0 18 1,6 0 0-16,3-6-41 0,2-6-31 16,5 0-45-16,2-5-22 15,2-4-22-15,-3-2 50 16,-6 4-26-16,-9-1 1 16,-6 1 8-16,-10-1-19 15,-4 5-14-15,-2-4-1 0,-11 3 12 16,-3 2-6-16,-11 7-6 15,-6 2-6-15,-9 11 6 16,-10 11 0-16,3 4 1 16,5 12-2-16,8 1-7 15,13 4-3-15,13 0 11 16,12-2-22-16,9-8 15 16,18-6 7-16,10-6 0 15,13-6 2-15,6-9 4 16,7-6 18-16,-3-5-24 15,0-2-9-15,-4-6-4 0,-9 2-67 16,-6-6-247 0,4-34-847-16</inkml:trace>
  <inkml:trace contextRef="#ctx0" brushRef="#br0" timeOffset="27190.26">2690 4223 1542 0,'0'0'471'0,"0"0"-387"16,0 0-54-16,0 0 25 0,0 2-20 0,-2 0 10 0,2 4-18 0,-2 4 19 0,4 2 7 0,-2 8-28 0,4 6 13 0,-1 8 16 0,1 6-53 16,-2 6 7-16,2 10-7 15,1 2 5-15,-5 7 27 16,0-9-33 0,-5-8 0-16,5-12 6 0,-2-12 4 15,2-14-10-15,-2-4 8 16,2-6-8-16,0 0 29 15,2 0-14-15,-2 0 1 16,-2 0 14-16,2 0-30 16,-2-2-3-16,0-4-189 0,-19-22-343 15</inkml:trace>
  <inkml:trace contextRef="#ctx0" brushRef="#br0" timeOffset="28940.17">3069 3820 1339 0,'0'-4'300'0,"-2"2"-170"0,-1-10-11 0,-1 6 5 16,0-6 11-16,-4 2-3 0,-2 0-46 0,1-5-20 0,-3 0 0 0,1 1-9 0,-5-4 24 0,1 1-39 0,-3-1-17 0,-1 0-14 0,-8-2-10 0,-4-4 4 0,-9 0-5 0,-12-4 0 16,-4-4 11-16,-6 6-11 15,-5 2-8-15,-4 8 8 16,1 2 1-16,-1 10 0 15,-2 2-1-15,4 4 0 16,2 4-12-16,4 4 12 0,1 2-8 16,2 2 8-1,-2-2 9-15,-7 6-4 0,-12 2-5 16,-10 6 0 0,-7 4-9-16,-4 0 9 15,0 3-9-15,6-6 9 0,1 4 1 16,9-3-1-16,1 2 0 15,7 2 0-15,5 0-1 16,13 4-1-16,10-2-8 16,12 4 2-16,12 0-1 15,8 2 9-15,9 6-1 16,4 7 1-16,14 9-12 16,7 10 12-16,9 10-1 15,0 10 0-15,6 4-14 16,0 3-31-16,2-7-8 15,5-14-14-15,2-15 56 16,7-12-7-16,4-8 14 16,0-3 4-16,7-6 1 0,7-2 0 15,-1-4 0-15,7-4 0 16,1-2 15-16,3-6-14 16,10 0-1-16,7-2 15 15,3-6-15-15,3-4 4 16,0-1-4-16,1-6 0 15,-5-1 11-15,-5 0-11 16,-5-6 0-16,-2 0 8 16,-1-6 10-16,-3 0 3 15,-2-2-5-15,-5-4-4 16,-2 0 29-16,-3-2-22 0,-2 0 7 16,-1-6-5-16,0-2-9 15,-8-4 10-15,1-4-22 16,-6-2 8-16,-6 2 1 15,-4-3-3 1,-4 7-7-16,-10 2 2 0,-3 2 0 16,-9-2 20-16,-4-3-21 15,-5-3 15-15,-3-2-2 16,-2-3-1-16,0-4-10 16,0 1 8-16,4 0-9 15,0 4 13-15,2 6-14 16,-2 2 0-16,0 0-9 15,-4-4 9-15,0-3-14 0,0-3 5 16,-2-2 6 0,0 2-3-16,0 4 6 0,-2 4-3 15,-4 8-10 1,-1 3 13-16,-1 8-12 0,-6 2 1 16,-7 3 11-16,-1 0 11 15,-5 1-11-15,-2 0 0 16,4-1 21-16,-2 4-21 15,5 2-10-15,5 0 10 16,6 4 1-16,-2 2-1 16,3 4-11-16,-3 2-74 15,-9 8-142-15,-45 20-508 16</inkml:trace>
  <inkml:trace contextRef="#ctx0" brushRef="#br0" timeOffset="33158.53">10119 3900 1564 0,'0'0'188'0,"0"0"-133"16,2-2 17-16,-4 2 41 0,4 2-31 0,-4-2-38 0,2-2 28 0,0 2-27 0,0 0 0 0,-5 0-3 0,10 0 0 0,-5 0 15 0,0 0-12 0,0 0-24 0,0 0 31 0,0 0-25 0,0 0-7 15,14 0 8-15,13 0-5 16,19 0 16-16,18 0-11 16,18 0-10-16,9 0 15 15,8 0-33-15,-5 0 2 16,-3 0 11-16,-5 0 10 15,-7 0-14-15,-5 0-9 0,-15 2 1 16,-10-2 0-16,-13 0-1 16,-16 0-14-16,-9 2 14 15,-9-2 7-15,-2 0-7 16,-2 0-1-16,2 4 1 16,-2-4 8-16,0 0-8 15,2 0-20-15,-2 0 8 16,2 0-22-16,-5 2-73 15,-1 4-64-15,-4 2-159 16,-47 12-678-16</inkml:trace>
  <inkml:trace contextRef="#ctx0" brushRef="#br0" timeOffset="34023.96">10266 4263 1683 0,'0'0'243'0,"0"0"-177"16,0 0 15-16,0 0 74 0,0-4-2 0,0 4-47 0,0 0-17 0,2 0-22 0,0 0-8 0,0-2 1 0,5 2-27 0,11-2-5 0,1 0 34 0,13-2-50 0,8-2 1 0,9-2 1 16,7 2 4-16,10 0 7 15,3 2-25-15,-1 0 0 16,-1-2 8-16,-7 4-8 15,-11 2-1-15,-5 0 1 16,-8 0 0-16,-9 0 4 16,-9 0-4-16,-7 0 0 15,-7 0 3-15,-2 2-3 16,-2-2 0-16,0 0 1 0,-2 0 5 16,2 0-6-1,-2 0-8-15,0 0-58 0,-3 0 3 16,3 0-117-16,-7 6-148 15,-52 12-273-15</inkml:trace>
  <inkml:trace contextRef="#ctx0" brushRef="#br0" timeOffset="34836.99">10324 4602 1139 0,'0'0'520'0,"0"0"-424"16,0 0-45-16,0 0 63 0,0-2-9 0,2 2-13 0,-2 0-7 0,4 2-32 0,1 0 34 0,-1 0 13 0,2 0-46 0,8 2 42 0,6 0-19 0,2 0-34 0,12-4 40 0,9-4-44 15,3 2-14-15,5-2 1 16,2 0-20-16,-3 0 21 15,-1 2-18-15,-7 0-9 16,-7 2 38-16,-8 0-32 16,-4 2-5-16,-12-2 1 15,-5 2 4-15,-2-2 13 16,-4 0-5-16,0 0-5 16,0 0 33-16,-3 0-32 15,3 0 1-15,-1 0-5 0,1 0-6 16,-2 0 20-16,2 0-20 15,0 0 0 1,0 0 4-16,0 0-2 0,0-2 3 16,-2 2-5-16,2 0-29 15,0 0 4-15,-2 2-154 16,-3-2-197-16,-32-2-356 16</inkml:trace>
  <inkml:trace contextRef="#ctx0" brushRef="#br0" timeOffset="36714.74">10399 4989 1253 0,'0'0'223'0,"0"0"-122"0,-2 0-14 0,2 0 15 15,0 0 18-15,0 0-42 0,0 0 34 0,0 0 53 0,-2 0-16 0,2 0-25 0,0-2 17 0,0 2-31 0,0 0-2 0,2 0-36 0,-2 0-20 0,0-2 28 16,2 2-50-16,0 0-14 15,11-2 1-15,10 0-16 16,20-2 22-16,21-4-23 16,9 2 0-16,10 2 16 15,2 2-16-15,-10 0-6 16,-6 4 6-16,-9 0 0 16,-8 0 2-16,-8 0-2 15,-11 0 0-15,-8 0-2 16,-13 0 2-16,-6-2-1 15,-3 0 1-15,-3 0 0 16,0 0 0-16,0 0 0 16,-3 0-6-16,3 0-6 0,-2 0-27 15,2 0-98-15,0 2-146 16,-2 0-218-16,-20 8-171 16</inkml:trace>
  <inkml:trace contextRef="#ctx0" brushRef="#br0" timeOffset="39127.6">10403 3537 1631 0,'-4'0'162'16,"-2"2"-144"-16,-10 0-5 0,-9 0-11 0,-6 0 7 0,-9-2 13 0,-4 4 10 0,-4-8-5 0,-2 0 30 0,5-2 15 0,3-2 3 16,9 0-23-16,1 2-32 0,10 2 11 0,-3 2-31 0,8 2 0 0,3-2 1 0,3 4 15 0,1 0-14 15,4 4 11-15,-3 0-13 0,-5 6 30 16,4-2-30 0,-3 4 0-16,1 4 0 0,-3 4-1 15,2 4-4-15,-3 10 4 16,1 8 2-16,1 10 20 15,-3 13-14-15,3 15-7 16,0 6 0-16,-1 10 12 16,4 3-10-16,2-11-2 15,8-8 9-15,1-16-11 16,8-9 2-16,0-7 0 16,3-2 9-16,-2-4-1 15,-2 2-8-15,-3 0 0 16,1 2 1-16,-5 5 2 15,0-2-3-15,-5 6-2 0,-1-3 1 16,-1-4 1 0,-2-4 1-16,0-10-1 0,3-8 0 15,1-10 3 1,1-6-3-16,4-2 0 0,0 0 0 16,-1-2 0-16,1 5 1 15,0-8-1-15,-2 1 1 16,2-2 5-16,0 4-6 15,0-4-7-15,-2-2 6 16,2 2 1-16,0-1 4 16,-2 1-4-16,4 0 0 0,0 2-15 15,0-2 7 1,6 0 8-16,0 0 40 0,5 0-5 16,-1-2 1-16,1 3-14 15,3-1-16-15,-1 1 26 16,6-3-20-16,3 2-12 15,7-1 0-15,9 4 3 16,4-3 14-16,6-4-17 16,4 2 0-16,-4-2 8 15,2-2-8-15,-9 0-6 16,-4 2 6-16,-10-2 0 16,-5 2 8-16,-10 0-8 15,-7 0-15-15,-7 0-11 0,0 2-127 16,-21 11-174-1</inkml:trace>
  <inkml:trace contextRef="#ctx0" brushRef="#br0" timeOffset="48270.18">11116 3557 1445 0,'2'0'185'0,"1"-2"-122"0,2-2-3 0,4-4 63 0,1 2-72 0,4 0-44 0,-1 0 44 0,8-2-25 0,0 2-8 0,7-2 31 15,10-2 1-15,6 0-22 0,5-4-7 0,8 2-1 16,-1 0 23-16,0 6-43 15,-4 10 0-15,-8 14-7 16,-13 16 7-16,-9 24 18 16,-15 12-10-16,-14 19-7 15,-15 61 22-15,-9 20-23 16,11 5-6-16,15-125 6 16,3 4-1-16,-2-4-41 15,-1 50 0-15,3 3 37 16,-4-3-2-16,6-2 7 0,-3-10-6 15,3-11 6-15,5-13 1 16,-1-14-1-16,5-12-1 16,-3-8 1-16,6-8 13 15,-3-4-12-15,4-4 10 16,-4-2-11-16,0-2-6 16,-1-2 6-16,2 1 6 15,-6-5-6-15,-2-1 9 16,-2-1-2-16,0-2-7 15,0 0 29-15,-2 5-10 16,0-5 16-16,0 0-2 16,-10 4-15-16,-5 5 48 15,-19 7-27-15,-9 5-29 16,-8-5 11-16,-4 0 27 0,3-8-19 16,2 0 9-1,6-6-37-15,3-4 4 0,8-6-5 16,10 0-108-16,14-8-210 15,49-75-1539-15</inkml:trace>
  <inkml:trace contextRef="#ctx0" brushRef="#br0" timeOffset="49298.92">13358 4351 1711 0,'0'0'210'0,"0"0"-172"0,0 0 11 0,0 0 19 0,2 0-11 0,0 0-12 16,3 0-2-16,6-2 11 0,7 2 9 0,11-2-37 0,11-2 37 0,13 0-47 0,14-6-2 0,18 2 19 0,10-6-18 0,9 0 6 16,6-2-21-16,65-8 6 0,5 2 7 0,-120 14-13 0,-4 2-1 0,51-11-5 15,-12 4 6-15,-20 5-1 0,-13 0-21 16,-20 0-20-16,-11 4 42 16,-11 0-39-16,-9-1 2 15,0 1 16-15,-7-3 10 16,2 0 10-16,-4 2-16 15,-4-8-53-15,-4 4 46 0,-4-4-38 16,-1 2-14-16,-5-2-16 16,-7 5 31-16,-1 3-35 15,-5-2 30-15,-2 1 6 16,4 1 49-16,0 0 11 16,7 1 31-16,5 0 37 15,6 0-5-15,2 4 3 16,5 0-15-16,2 4-24 15,2 0 10-15,1 5-26 0,1 6-4 16,5 6 13 0,2-3 13-16,7 4 25 15,-1-4-37-15,4 0-10 16,-3-4 34-16,-3 0-29 0,-5 0 2 16,-6-5 15-16,-2 2-12 15,-2 3 3-15,-6 2-24 16,-2-2 6-16,-7 4 21 15,-3 0-13-15,-5-4-26 16,2-2 12-16,-4-2-126 16,-18-2-201-16</inkml:trace>
  <inkml:trace contextRef="#ctx0" brushRef="#br0" timeOffset="49929.28">15982 3996 2012 0,'0'0'240'0,"4"0"-178"0,-3 0 49 0,-1 4-14 0,0-4-70 0,3 4-27 0,-1 8 8 16,4 10-8-16,5 14 25 0,-2 7-19 0,3 1 20 0,-2 2-26 0,4-2 0 0,-5-6 10 0,-3-8-10 0,-1-8 0 0,-7-8-12 0,-1-6 12 0,1-4 7 0,-2-4-7 16,0-4 0-16,-10-6 35 15,-6-4-35-15,-2-12-15 16,-3-12 15-16,3-8 9 16,6-10-9-16,6-7-18 15,6-3-47-15,12 4 47 0,11 4-28 16,15 10-26-16,6 12-5 15,9 10 23-15,-2 10 53 16,-3 14-8 0,-3 12 1-16,-8 9 7 0,-6 8 2 15,-12 9 0-15,-6-2 6 16,-7 2-5-16,-6-6 38 16,-5-4-19-16,-7-6 12 15,-8 1 33-15,-2-8 11 16,-10 3-32-16,-3-4-35 15,0-2-2-15,-1-2-16 16,2-1-59-16,7-5-199 0,-12-15-241 16</inkml:trace>
  <inkml:trace contextRef="#ctx0" brushRef="#br0" timeOffset="50259.73">16404 4131 1804 0,'4'6'210'0,"3"6"-148"0,7 3 1 0,-4 6 66 0,-1-1-74 0,-2 0-28 0,-2-2-10 0,-3-4-10 0,-2-2 14 0,0-6-20 0,-2-4 5 0,0-2 29 15,2 0 8-15,-3-6 86 0,1-10-30 0,2-6-72 0,5-11 8 0,10-4-35 0,12 1-14 0,12-3-80 0,13 7-88 0,12 6-101 16,113-16-487-16</inkml:trace>
  <inkml:trace contextRef="#ctx0" brushRef="#br0" timeOffset="50571.23">17079 4059 1757 0,'-11'5'208'0,"-3"5"-164"0,-6 7-1 16,-4 9 2-16,4 3-17 16,7 0-27-16,1-1 11 15,12-2-4-15,7-2 13 16,6-4 13-16,5-4 29 16,6-8-18-16,3-6 27 15,2-4 8-15,0-6-7 16,-6-4 31-16,-6 0-10 15,-3-6-32-15,-7 0 25 0,-7-2-20 16,-5-4-58-16,-9 0-9 16,-5-2-60-16,-6 5-3 15,-6 6-144-15,-42-3-293 16</inkml:trace>
  <inkml:trace contextRef="#ctx0" brushRef="#br0" timeOffset="52214.52">17603 4110 1783 0,'-9'3'197'0,"-3"-3"-149"0,-9 4 93 0,-6 6-9 0,-7 4-59 0,-3 6-31 0,0 4-15 0,6 0-7 0,9-2-11 0,11-4 9 0,6 0-14 0,10-6-4 0,3 2 1 0,8-4-1 16,7-2 25-16,0-8-5 15,11-6 4-15,0-6-24 16,4-6 43-16,0-6-42 16,-3-2 7-16,-4-4 34 15,-2-6-12-15,-4-2 11 16,-10-5-17-16,-3-1-17 16,-8-2 11-16,-4 4-18 15,-6 8-2-15,-2 4 1 16,-2 6 1-16,3 8-1 0,-1 8-6 15,5 2 5-15,6 8-11 16,-3 6-14-16,0 8-29 16,0 16 55-16,0 14-7 15,4 6 8-15,7 2 0 16,5-1 0-16,-1-7 1 16,5-4-1-16,-5-10-15 15,6-8 6-15,-8-8 8 16,1-10 2-16,1 0-7 15,1-10 20-15,3 0 5 16,2-4-17-16,-1-6 5 16,-3-4 5-16,-1-6-9 15,-5-3-3-15,-4 2-18 16,-4 3-12-16,-6 10 6 16,-2 3-3-16,3 9-10 0,-4 4-8 15,-3 9 44-15,-1 6-16 16,4 8 16-16,4-1-31 15,8 0 22-15,8-4-19 16,6-2-11-16,0-6 40 16,5-8-8-16,-1-4 17 15,8-4 0-15,-1-6 2 16,2-4 44-16,-2-2-43 16,0-6-10-16,-4 0 28 15,-6 0-15-15,-2-2-15 16,-3 2-67-16,-7 7 14 15,-3 3-1-15,1 10-90 0,-2 7 44 16,-4 4 76-16,9 7 15 16,-4 3 3-16,5-1 4 15,3-2-1 1,-1-2-12-16,-1-8 5 0,1 2 10 16,-3-6 10-16,4-2 61 15,-3-2 22-15,7-4-32 16,-5-2-11-16,6-6 23 15,-4 0-23-15,1-4-37 16,1 2-12-16,-1 0 0 16,-3-4-1-16,3 0-29 15,-3 4-7-15,-1-2 22 16,-4 2-17-16,-1 4-11 0,-5 3 30 16,-2-1 7-16,0 6 5 15,-2 2 24-15,0 0-23 16,0 0 41-16,-3 0-15 15,-3 2-3-15,-4 6 1 16,-3 2-23-16,-6 8 14 16,5 1-16-16,8-3-19 15,3 4 11-15,8 2 2 16,4-1 5 0,8 2-12-16,8-7 13 0,-2-4 23 15,10-4-22-15,1-4 18 16,-1-8 40-16,4-2-43 15,2-4 4-15,-4-8-7 16,-2-2-2-16,-6-6 5 16,-6-3-8-16,-3 0-2 0,-7-8 46 15,-5 1-43-15,-1-2 32 16,-6 2 2-16,-1 2 1 16,-2 6-25-16,-1 4-4 15,0 6-9-15,4 10 38 16,1 4-44-16,2 0-20 15,2 10-13-15,1 8-28 16,1 18 49-16,6 8 10 16,3 10 2-16,5 4-16 15,1-5 16-15,4-7-66 16,-5-2-110-16,-5-4-109 16,-13 12-196-16</inkml:trace>
  <inkml:trace contextRef="#ctx0" brushRef="#br0" timeOffset="52405.43">18845 4016 1869 0,'10'-6'560'16,"1"0"-476"-16,16-8-5 0,10 6 8 0,13 0-57 0,14 6-30 0,12 2 0 0,6 2-93 0,-4 2-239 0,69-10-942 0</inkml:trace>
  <inkml:trace contextRef="#ctx0" brushRef="#br0" timeOffset="53287.46">17131 4730 511 0,'0'2'1213'16,"0"-2"-1054"-16,0 0-93 16,0 0 87-16,0 0 33 15,2 0-86-15,-2 4-46 0,2 6 21 16,2 10-18 0,3 12-7-16,-1 15-1 15,2 7 7-15,-2 10-4 0,3 2-49 16,4-8 8-16,-4-6-22 15,0-7 8-15,-3-13-183 16,-4-13-165-16,-21 2-253 16</inkml:trace>
  <inkml:trace contextRef="#ctx0" brushRef="#br0" timeOffset="53609.98">17014 5043 696 0,'0'-2'1215'0,"5"4"-1086"0,-1 4-111 0,3 2 58 0,4 4 26 0,2 8 12 0,8 2-25 0,-4 0 1 15,3-2-20-15,-1-2-13 0,-2-5 2 0,-1-4-44 0,1-4-9 0,4-5 40 0,-1-7-28 0,4-5-9 0,-2-6 11 0,5-4-19 0,0-4 17 0,-4-2-18 0,-2 2-9 0,-7 4 8 0,-8 6-16 16,-3 10-38-16,-6 6-83 16,1 14-117-16,-2 12 21 0,-8 62-949 15</inkml:trace>
  <inkml:trace contextRef="#ctx0" brushRef="#br0" timeOffset="62519.28">15134 5955 878 0,'-4'-2'826'0,"2"-2"-718"0,-4 0-61 0,2 0 20 15,2 0-19-15,2 4-16 0,-2-2-17 0,2 1 46 0,0-2-25 0,0 1 30 0,-5-2-16 0,5 2-7 0,0 2-5 0,-2 0-17 0,0-2-11 16,0 2 23-16,2 0-25 0,0 0-8 16,-2 0 25-1,2 0-13-15,0-2-6 0,-2 2-6 16,-2 0 2-16,2 0 16 15,0 0-18-15,-2 0-11 16,-1 2 10-16,-1 0-6 16,-3 4-2-16,0 4-6 15,-2 8 7-15,0 10-4 16,-3 8 12-16,3 11-7 16,2 11 7-16,5 2 9 15,-1 4-3-15,3 2-6 16,0-4 6-16,-5 1 3 15,5-7-9-15,2-8-9 16,2-4 9-16,3-6 9 16,-1-2-9-16,0 0-1 15,0-1 1-15,2 1 1 16,-2-4-1-16,1-5 0 0,-1 2 0 16,2-5 0-16,0-8-4 15,0-2 2-15,-1-4 4 16,1-2-10-16,3-6 9 15,-3 2-1-15,6-2 7 16,-1-2 2-16,3 2 3 16,3 0-12-16,-1-2 8 15,1-2-7-15,4 0-1 16,-4-4-1-16,3-2 1 16,-2-4 6-16,2-4 0 15,-4-2-4-15,-3-2 5 16,1-2 25-16,-10-7-32 0,-4-4 2 15,0-10 13-15,-2-3-14 16,0-8-2-16,-3-2-28 16,-2 0 26-16,1 5 1 15,1 8 2 1,1 7-11-16,2 1 11 0,-5 5 0 16,2 4-5-16,1 0 3 15,-7 0-17-15,2 2 11 16,-2 0 8-16,0 0-21 15,-3 4 20-15,5 0-5 16,3 6-11-16,1 0 17 0,1 4-9 16,0-2-5-1,-4 3 13-15,6 0-20 0,2-1 7 16,-2-3 1 0,2 2-29-16,0-1 22 0,0 3 20 15,-2 1-9-15,0 0 9 16,0 2-18-16,-3 1 18 15,3 0 2-15,0 0-2 16,0-2-15-16,0 1 3 16,-2 0 5-16,2-2-7 15,-2 4-2-15,2-2 4 16,-7 3 3-16,3 0-11 16,0-3 11-16,-2 4 9 15,1 0 0-15,1 0 1 16,-4 0-1-16,8 2 12 0,0 0-4 15,0 0-8 1,4 0 0-16,0 0-15 0,0 0 15 16,1 2-41-1,2 0 10-15,1 2 22 0,1 5-2 16,1-4 10-16,4 1 0 16,1 2 1-16,1-2 6 15,1 1-6-15,5-3 0 16,7 3 0-16,4-3 1 15,11-1 14-15,8-3-1 16,8-5-13-16,1-4 30 16,9 0-21-16,-4 1-8 15,1 0 5-15,-3 2-6 16,0 6 8-16,-6-2-9 16,2 4 6-16,-4 0-9 15,-3 0 3-15,-2 0-19 16,-3-2 18-16,2 0 1 0,-4 0 14 15,-2-2-14-15,1 2 0 16,-3 0 5-16,-5 0-5 16,-2 0-1-16,-2 2-17 15,-6-2 18-15,2 0 17 16,-6 2-17-16,0-2 1 16,2-2 11-16,1 2-12 15,-1 0 0-15,4 0 0 16,-1 2 10-16,-2-2 7 15,3 0-8-15,0 0-8 16,2-2 22-16,4 2-23 16,3-2-1-16,-1 0 1 15,8 0 20-15,-1-2-6 16,8 3-14-16,-2-2 0 0,4-3 14 16,6 4-14-16,-2-2 1 15,1 2-1-15,8 2 2 16,2 0-1-16,4 0-1 15,0 2 0-15,-3-2 3 16,0 2-3-16,-5 2-11 16,-3 0 11-16,-4 1 1 15,-5-2-1-15,0 1 0 16,-4-2 0-16,2 0-5 16,2 0 5-16,0-2 0 0,5 0-6 15,-5 2 6 1,0-2 8-16,1 4-8 15,-1-4 0-15,-5 2-2 0,-7-2 2 16,-3 0-6 0,-5 0 6-16,2-2 1 15,3-4 5-15,7 4-6 16,9 0 0-16,2 0 6 0,4 2-6 16,-3-2 0-16,-1-2 0 15,-3 3 0-15,5-2 0 16,-3 1-5-16,5 4 5 15,4-2-14-15,-1 3 15 16,1-2-2-16,-11-1-4 16,-4 0-27-16,-2-1 32 15,0 1-8-15,-1-5-4 0,2-1 11 16,-1 2-13-16,0 1 8 16,6 0 6-16,3 1 9 15,1 2-4-15,-1-2-5 16,-3 2 0-16,-7-2 9 15,-11 0-9-15,-3-2-1 16,-10 2 0-16,-2 0 2 16,-3 0 1-16,4 0-2 15,-2 0 0-15,3-2 7 16,3 0 1-16,-2-2-7 16,0 2 13-16,1 0-13 0,-9 2 23 15,1-2-24-15,-3 2 0 16,-7 0 11-16,1 2-11 15,-5 0 0-15,0 0 9 16,0 0 4-16,4 0 1 16,0-4-14-16,8 4 0 15,3-2-6-15,-3 0 6 16,1 2-2-16,-1 0-5 16,-8 0 14-16,0 0-13 15,0 2 6-15,-4-2 0 16,0 0 21-16,0-2-21 15,0 4-5-15,0-4 5 16,0 4 2-16,0-4 2 16,0 2-4-16,-2 0 0 0,2 0 32 15,-2 0-32-15,0 2 30 16,0-2-15-16,0 0-9 16,0 6 9-1,-8-2-15-15,3 2 0 0,1 0 6 16,-4 4-6-16,2 0-1 15,-5 4 1-15,-1 8 0 16,1 4 4-16,-3 5-4 16,3 2 0-16,2 2 0 15,-1-3 0-15,6 0 0 16,2-2-1-16,1-2 2 16,3-2 6-16,0-2-7 0,3 0 0 15,1 2 3 1,-2 0-3-16,0 0-7 0,0-2 7 15,5-1 0-15,-2-1 1 16,-1-3-1-16,3 2 0 16,-1-1 8-16,-1-7-8 15,2 4-9-15,2-3 8 16,-3 2 1-16,-1 0 4 16,1 0-4-16,1-2 0 15,0 0-3-15,2-2 3 16,-1 0-6-16,2-2-3 15,1 2 9-15,5-4 13 16,-6 4-13-16,1-4 0 0,1 0 0 16,-1 0 0-1,-5-4-16-15,-1-2 16 0,0 0 2 16,-1-2 5-16,3 0-7 16,3 0 0-16,2-4 17 15,-1-2-16-15,4-2 0 16,1-4 0-16,-3-4 0 15,1-2 21-15,-3-6-11 16,-5-4 5-16,0-4 46 16,-6-6-43-16,0-3-5 15,-6 1-14-15,2-2 0 16,0 2 1-16,-1 4-1 16,-3 4-16-16,-2 4 15 0,-1 4-7 15,3 4 7 1,-4 0 1-16,5 0-2 0,1 2-7 15,0 0 9-15,-1 2-13 16,2 2-2-16,0-2 3 16,-1 2 0-16,2 0-3 15,-1-3-8-15,3 3 22 16,0-1-21-16,0 2 13 16,2-3 8-16,0 6 1 15,-3-4-6-15,-2 4 6 16,1-2 0-16,0 2 2 15,2 0-2-15,-7 4 0 16,5 0 18-16,-6-4-16 16,4 4 8-16,-1-2-1 0,1 0 3 15,-4 4 15 1,1 0-27-16,5 2 1 16,0 0-10-16,-4 0 9 15,4 2-10-15,-2 0 9 0,-7 2-9 16,3 2-53-16,-28 16-248 15</inkml:trace>
  <inkml:trace contextRef="#ctx0" brushRef="#br0" timeOffset="64229.23">15241 7090 1592 0,'0'2'257'0,"2"-2"-211"0,2 0-11 0,3 4 38 0,2-4 4 0,4 0 2 0,7-4 37 0,3 0 2 0,8 0-40 0,7 0-22 0,4 1-11 0,5-6-18 16,5 5 18-16,0-1-29 16,4 0-2-16,0-1 13 15,6 0-11-15,3 0-10 16,6-2-6-16,7 0 6 16,2 0 3-16,7 2-9 15,0-4 0-15,2 6 2 0,-6 0-2 16,-8 2-3-1,-8 2-3-15,-7 0 12 0,-4 0-12 16,-6-2 6-16,-2 0-7 16,-1 0-1-16,4 0 7 15,3-2-8-15,4 2 3 16,6-2 6-16,3 4-6 16,7 0 6-16,6 2 0 15,0 6 3-15,5-4-3 16,-1 2-10-16,-1-2 8 15,-3-2-22-15,-6 0 23 16,-1 0 1-16,-3-2-5 16,-6 4-5-16,-2-4 16 15,-6 0-6-15,-5 0 0 16,3-4 0-16,-7 2 0 0,1 0 0 16,2-2-1-1,-1 2 0-15,4-2 1 0,3 2-10 16,-8 2 9-16,0 0 2 15,-5 0 5-15,-4 0-6 16,-3-2-17-16,-3 0 9 16,0-2 2-16,3-2-10 15,7 0 5-15,3 2 11 16,4-6 3-16,5 4-3 16,-4 2-22-16,-1-2 22 15,-6 0-6-15,-5 0-4 16,4-2-5-16,2 2-2 15,4-4 16-15,9 2 1 0,0-2-15 16,-3 2-26 0,1-4 16-16,-13 0 12 0,-3 4 12 15,-7-2 2-15,2 6 7 16,-3-2-8-16,1-1 0 16,-2 2 1-16,-4 1-1 15,0-1 1-15,-5 1-2 16,0 0 2-16,-4-3 16 15,5 0-17-15,-4 3 0 16,6 0 1-16,-3 1 1 16,3-1-2-16,0 1 0 15,-6 3 0-15,4-1 3 0,-1 1-3 16,2 0-8 0,-1-3 8-16,1 3 0 15,-3-1 0-15,-2 1 0 0,-3-3 0 16,-3 3 3-16,1-2-3 15,-1 2-2-15,-2 0 2 16,1 2 0-16,-6-2 1 16,3 0-2-16,-3 0 2 15,2 0 5-15,5 0-6 16,-7 0-5-16,2-2 5 16,-2 2 2-16,0-2 4 15,3 2 9-15,3-2-14 16,-4 1 31-16,-1 1-27 15,0 0-4-15,0 0 8 16,-3-3-3-16,3 3-6 0,-3 0 0 16,0-4 1-1,1 4 14-15,0 0-15 16,-3-1-2-16,-2 1 2 0,0 0 0 16,-2 0-13-16,-8 1-194 15,-69 3-439 1</inkml:trace>
  <inkml:trace contextRef="#ctx0" brushRef="#br0" timeOffset="64906.41">16049 6374 1641 0,'5'0'287'0,"0"-2"-220"0,8 0-8 0,7 0 73 0,-1-2-57 0,8 3-42 0,-2-2-32 0,4 2 12 0,4 1-13 0,3 1-122 0,26 6-259 0</inkml:trace>
  <inkml:trace contextRef="#ctx0" brushRef="#br0" timeOffset="65084.08">16159 6631 2012 0,'0'0'297'16,"4"-2"-237"-16,0 0 29 0,10-2 79 0,-3-2-86 16,5 4-37-16,4-2-28 15,0 2-11-15,7 0-6 16,2 2-189-16,21 14-335 16</inkml:trace>
  <inkml:trace contextRef="#ctx0" brushRef="#br0" timeOffset="65289.8">16354 6765 2058 0,'3'0'229'0,"0"0"-160"15,3 0 35-15,5 0 7 16,7 2-74-16,2 1-31 15,11 2-12-15,4-2-130 16,75-6-337-16</inkml:trace>
  <inkml:trace contextRef="#ctx0" brushRef="#br0" timeOffset="65540.42">16823 6771 1853 0,'7'0'225'0,"-1"-1"-165"0,12-2 62 16,2 0-43-16,4-1-25 15,3 1-54-15,2-1-9 16,2 3-4-16,3-4-118 0,35-13-245 16</inkml:trace>
  <inkml:trace contextRef="#ctx0" brushRef="#br0" timeOffset="65825.22">17462 6491 1888 0,'0'0'538'15,"1"0"-538"-15,10 2 15 0,6 0-15 16,1 0 10-16,9 2-10 16,-6-2-78-16,4-2-69 15,13-12-340-15</inkml:trace>
  <inkml:trace contextRef="#ctx0" brushRef="#br0" timeOffset="66062.88">17235 6274 1396 0,'6'0'639'16,"8"0"-568"-16,12-2-29 15,15 2 114-15,5 0-60 16,4-2-68-16,-2 0-22 16,-3-2-12-16,-3-2-54 15,25-6-256-15</inkml:trace>
  <inkml:trace contextRef="#ctx0" brushRef="#br0" timeOffset="66304.2">17574 6244 2030 0,'4'0'216'0,"2"2"-162"16,8-2 67-16,4 0 4 15,2 2-91-15,2-2-34 16,0-2-88-16,3 0-113 16,28-14-356-16</inkml:trace>
  <inkml:trace contextRef="#ctx0" brushRef="#br0" timeOffset="67742.75">21700 6070 1641 0,'-2'0'317'0,"2"4"-229"0,0-4-13 0,0 0 87 16,0 4-111-16,2 2-24 0,-2 12 35 0,4 6-13 0,-2 8 10 0,5 6-37 0,3-4-20 0,-2 4 29 16,-1-8-31-16,1 0 0 15,2-6-1-15,-4-6 0 16,-1-3-84-16,-5-5-100 16,-5-5-128-16,-12-6-585 15</inkml:trace>
  <inkml:trace contextRef="#ctx0" brushRef="#br0" timeOffset="68354.7">21783 6075 1447 0,'6'0'261'16,"7"-1"-190"-16,12 1 22 15,15-4-12-15,11 4-54 16,7 0 19-16,5 0-35 16,-1 0 13-16,0 0 6 15,-6 0 9-15,0-2 9 16,-12-2-9-16,-8 1-3 16,-9-1 42-16,-7 1-14 15,-9 3-5-15,-7-2-14 16,-4 2-9-16,0 2-30 0,2 0-6 15,3 6 0-15,0 10 7 16,6 8-6-16,1 4-1 16,3 8 0-16,2 4 1 15,-1-4 5-15,-1 0-6 16,3-5 0-16,-3-6 0 16,-3-4 0-16,1-8-2 15,-9-4 2-15,-2-5 1 16,-2-6 16-16,-2 1-17 15,-2-2 0-15,-5-5 6 16,-11-1-6-16,-11 0 3 16,-9-4-3-16,-6 5 0 15,-8 4 9-15,-2 0-9 16,-11 4 0-16,1 0 0 0,-6 3 2 16,-1-4 5-16,8 6 2 15,7-3 6-15,14-2 7 16,10 2-22-16,19-4 0 15,6 0 12-15,7 0-11 16,-1-3-1-16,3 3 20 16,3 0 2-16,-3 0 19 15,0 0-41-15,0 0 0 16,0 0-8-16,0 0 5 16,0 0-21-16,-7 4-13 15,-4 9-62-15,-50 32-222 16</inkml:trace>
  <inkml:trace contextRef="#ctx0" brushRef="#br0" timeOffset="71007.72">11388 5442 1591 0,'0'0'352'0,"0"0"-288"0,-4 2-63 0,8-2 10 0,-4 2 44 0,0-2 14 16,0 0-36-16,0 2 6 0,2 0 62 0,1 4-29 0,3 2-26 0,4 6-20 0,3 2-14 0,5 10 12 0,-1 6-24 0,6 0 0 0,-3 7 5 15,7 1-5-15,-1 6 0 16,10-2 8-16,4 0-7 16,12-4 10-16,8-4-11 15,4 0 6-15,10-4 0 16,-1-3-5-16,1-4-1 16,1 0 0-16,1-7 0 15,0-4 8-15,-2-6-8 0,-3-4 0 16,-2-4 15-1,-1-4-12-15,-6-2 3 0,-1-5-1 16,-7 3 2 0,-7 1 20-16,-3-1-27 0,-6 4 1 15,-5-1 28-15,-6 4-28 16,-4 1 8-16,-8 0 2 16,1 0-10-16,-3 0 13 15,3 1-14-15,4-1 0 16,-3 3 12-16,6-3-12 15,-3 0 0-15,7 2 8 16,-5-2-7-16,7 1 3 16,0 2-4-16,-2-3 0 15,0 1 8-15,-1-1-8 16,-8 0-6-16,-2 0 6 16,-3-1 0-16,-7 1 11 0,-5 0-11 15,3 0 0-15,-4 0 18 16,0 0-17-16,0 0 20 15,0 0 32-15,-4-3-8 16,3 2 12-16,-1-8-57 16,-2-3-21-16,-5-4 12 15,-3-4-42-15,-1 0 1 16,-5 0 17-16,-1 0-1 16,1 0 34-16,0 4-6 15,2 2-10-15,8 4 16 16,-1 2 1-16,4 2 15 0,0 2 1 15,3 2-17 1,2 2 24-16,0 0-24 0,0 2-9 16,2-2 0-1,0 0-12-15,6 6-8 0,-4 6 28 16,11 8 1-16,1 6 18 16,4 5-18-16,0-2 0 15,1 3 6-15,-6-3-5 16,-4-6-1-16,-4 2 0 15,-1-9 6-15,-10 2 19 16,2-6-25-16,-2-2 15 16,-3-4 21-16,0 2 5 15,-2-4 10-15,0 0 7 16,-4-2-28-16,6 0 21 16,1 0-13-16,1-2-20 0,3 0 24 15,2 0-29 1,0 0-1-16,0 0-2 0,0-2-9 15,2 2 20 1,-2 0-21-16,0 0 0 0,2 0 9 16,-2 0-9-16,0 0-1 15,0-2 0-15,0 2 1 16,0 0 16-16,0 0-16 16,3 0 0-16,-6 2 2 15,3-2-2-15,0 0-8 16,0 0 8-16,0 0-2 15,3 0 1-15,-3 0 1 16,-3-2 0-16,3 2-1 0,0 0 1 16,0 0-6-16,0 0 5 15,0 0 2-15,0 0 13 16,0 0-14-16,0 0 0 16,0 0 2-16,0 0-2 15,0 0-18-15,0 0-53 16,-18-12-173-16,-42-4-369 15</inkml:trace>
  <inkml:trace contextRef="#ctx0" brushRef="#br0" timeOffset="76138.35">15666 7510 1886 0,'0'0'381'0,"-2"0"-277"0,2 0-43 0,0 0 8 0,0 0 9 0,0 0-45 0,0 0-21 0,2 0-2 0,0 0-10 0,-2 0-24 15,0 0-3 1,3 3-179-16,-3 4-98 0,11 25-188 15</inkml:trace>
  <inkml:trace contextRef="#ctx0" brushRef="#br0" timeOffset="76407.48">16138 7485 1962 0,'0'0'458'0,"0"0"-458"16,0 0-24-16,2 0 15 15,-2 0 9-15,0 0-94 16,6 3-115-16,0-2 61 15,32 5-124-15</inkml:trace>
  <inkml:trace contextRef="#ctx0" brushRef="#br0" timeOffset="76625.03">16607 7481 1823 0,'0'-2'357'0,"0"2"-282"0,0 0-58 16,2 0-8-16,-2 0-9 15,0 0-87-15,4 2-36 16,3 0-47-16,31 3-119 15</inkml:trace>
  <inkml:trace contextRef="#ctx0" brushRef="#br0" timeOffset="77018.95">17623 7467 1918 0,'0'0'310'0,"2"0"-227"0,0 0-58 15,-2 0-25-15,2 0-21 16,1 0 21-16,1 3-28 16,0-3-31-16,5 4-59 15,5 1-80-15,23-1-488 16</inkml:trace>
  <inkml:trace contextRef="#ctx0" brushRef="#br0" timeOffset="77228.78">18081 7525 1988 0,'0'0'225'0,"3"0"-225"0,-3 0-32 0,0 3 16 16,2-3-76-16,5 4-143 16,4-4 40-16,49-12-763 15</inkml:trace>
  <inkml:trace contextRef="#ctx0" brushRef="#br0" timeOffset="77557.42">19222 7369 1820 0,'0'-2'297'0,"0"4"-221"0,0-2-61 16,0 0-15-16,3 0-112 16,1 4-151-16,20 10-7 15</inkml:trace>
  <inkml:trace contextRef="#ctx0" brushRef="#br0" timeOffset="79205.19">19998 7233 1591 0,'-2'2'51'0,"2"-2"-51"0,0 5-110 0,-8 8 16 0</inkml:trace>
  <inkml:trace contextRef="#ctx0" brushRef="#br0" timeOffset="82340.92">21796 6505 1340 0,'0'0'210'15,"0"-2"-118"-15,0 2 28 16,-2 0 19-16,2 0-28 16,0 0-42-16,0-2-3 15,0 2 24-15,0-4-19 0,2 8-4 16,-2-4-10-16,-2 0-27 15,2 0 36-15,0 0-6 16,0 0-19-16,0 0-7 16,0 0-23-16,0 2 13 15,0-2-24-15,0 2-18 16,0 10 7-16,0 12 5 16,0 14 3-16,-3 10 3 15,-1 2 6-15,0 0 9 16,2-2-15-16,-3-8-4 15,2-8 2-15,3-9 4 16,-2-5-4-16,0-10-2 16,2-4 4-16,0-2 10 15,0 2-10-15,2-4 1 16,-2 0 11-16,2 0-7 0,-2-4-4 16,3 2-2-1,4 0 7-15,1 0-4 0,10-4-2 16,2 2 0-16,5-4 11 15,2 2-11-15,6 2-30 16,5 4 4-16,9 0-13 16,11 2 12-16,6 0-24 15,12 0-39-15,4 2 68 16,0-4-5-16,-6 4 3 16,-5-4-17-16,-11 2 29 15,-14-2 12-15,-8 2-11 0,-7 0 11 16,-13 0-6-1,-6 0 6-15,-5-2 0 16,-3 0-1-16,-4 0 2 16,2 0 23-16,0 0-24 0,0 0 1 15,0 0 10 1,0 0-11-16,0 0 0 0,0 0 0 16,0 0 1-16,0 0 3 15,0 2-4-15,0-4 0 16,0 2 4-16,0 0-3 15,0 0-1-15,0 0 13 16,0 0-7-16,9-8 35 0,-4 0-14 16,-1-3-3-1,-2-4 22-15,-4-6 2 16,-2-2-15-16,-6-4-15 0,1 0-9 16,-1-4 23-16,1 3-5 15,2 2-27-15,2 0 20 16,3 6-19-16,-2 0-1 15,2 2 0-15,-1 0 1 16,1 4-4-16,-2-6 3 16,2 6-18-16,-1 0 18 15,1 2 0-15,-1 6-2 16,1-2-4-16,0 2-1 16,0 0 5-16,0 0 2 15,2-3-7-15,0 2 5 16,-2 0 2-16,2 2-6 15,2-4-10-15,-2 5-23 0,0 0 30 16,2 3-6-16,-2 1-8 16,0 0 1-16,0 1-38 15,-2-2-51-15,0 2-44 16,2-1 19-16,-5 4-68 16,-19 3-108-16</inkml:trace>
  <inkml:trace contextRef="#ctx0" brushRef="#br0" timeOffset="90291.16">2447 7827 1494 0,'0'-3'347'0,"0"3"-217"16,-2 0-67-16,2 0-21 0,0 3 39 0,0 0-9 0,-2 9-43 0,0 9 71 0,-3 6-23 0,2 8-28 0,1 5 32 0,0 6-52 0,2 0-17 15,-2 0-12 1,0 0 6-16,0-4 7 0,-3-10-13 15,3-6 0-15,0-8 6 16,-2-10-6-16,4-4 1 16,0-4 6-16,0-1-6 15,0-2 38-15,0-5-39 16,-3-8 10-16,-1-10-10 16,1-8 10-16,1-8-10 15,2-4-7-15,0-6 7 16,4-4 0-16,4 1 0 15,2 3-2 1,3 9 2-16,-1 4 0 0,1 15-3 16,-4 10-8-16,-2 4 8 0,0 12-3 15,-1 12-12-15,10 14 18 16,1 15 5-16,6 7-4 16,0 4 6-1,2 2-7-15,-2-8 1 0,0-4-7 16,-5-6 6-16,-5-4-16 15,-7-6-50-15,-4-5-156 16,-8-8-135-16,-38 6-1064 16</inkml:trace>
  <inkml:trace contextRef="#ctx0" brushRef="#br0" timeOffset="90530.85">2462 8115 1799 0,'5'0'321'0,"4"-2"-237"0,6 0 12 16,8 0 54-16,0 0-54 0,0 0-60 0,4 2-36 0,-2 0-30 0,2 0-147 0,2-4-135 0,27-20-862 0</inkml:trace>
  <inkml:trace contextRef="#ctx0" brushRef="#br0" timeOffset="90755.28">2863 7766 1918 0,'2'4'300'0,"1"0"-212"16,9 12-47-16,-4 6 52 15,8 8 25-15,-5 5-49 16,4 2-19-16,-3-1-34 16,1-1-8-16,-1-5 4 15,-4-4-12-15,-3-4-1 16,-3-4-146-16,-4-2-180 0,-25-10-439 15</inkml:trace>
  <inkml:trace contextRef="#ctx0" brushRef="#br0" timeOffset="91029.58">2801 7742 1690 0,'0'0'545'0,"2"0"-461"0,-2 0-84 0,2-2 64 0,-2 2 29 16,6 0-3-16,5 2-40 0,9 0-32 0,6 2 16 0,8-2-32 0,6 2-2 0,2-2-16 15,-1 0-178-15,45 6-256 16</inkml:trace>
  <inkml:trace contextRef="#ctx0" brushRef="#br0" timeOffset="91261.82">2902 8239 1767 0,'4'0'381'0,"3"0"-249"0,8 0-78 16,1 0 63-16,-1-4 2 16,6 0-58-16,-5 2 2 15,7-4-45-15,2 0-18 16,2-2-26-16,2 2-200 15,20-6-331-15</inkml:trace>
  <inkml:trace contextRef="#ctx0" brushRef="#br0" timeOffset="97725.18">2090 8981 1491 0,'0'0'352'0,"0"0"-224"0,0 0-92 15,0 0 15-15,0 0-3 0,3 2-3 0,-3 3 16 0,2-1-10 0,0 5 15 0,3 3-37 0,2 8 16 0,1 11 19 0,1 11-4 0,1 8-27 0,-4 10-15 0,3 0 8 0,-1-2-23 0,2-6-3 16,-4-6 0-16,1-11 6 16,-3-9-6-16,0-8-2 15,-4-10 2-15,0-2-1 16,0-5-23-16,-1-1-14 15,1-5 19-15,-7-1 19 16,-2-6-79-16,-5-10 38 0,-3-9 41 16,-1-5-21-1,3-6-32-15,1-6-14 0,3-6-29 16,5-6 0 0,-1 0-53-16,7 3 55 0,4 14 94 15,-1 8 3 1,-1 17 51-16,-2 9-17 0,2 6-7 15,0 3 11-15,2 3-40 16,5 4 38-16,5 5 14 16,3 6 40-16,6 0-5 15,4 13-34-15,2-1-15 16,0 4 53-16,4 4-61 16,2-2 5-16,-1 0-15 15,-1-4-7-15,-6-4-4 16,2-2-10-16,-6-8 0 0,-3-2-9 15,-3-6 11 1,-3-2-2-16,-7-4 0 0,-3-2 0 16,-2 0 11-1,0-2-5-15,-2-2 4 0,0 2 58 16,0-4 1-16,2-8 1 16,3-4-29-16,1-8-23 15,-1-8-3-15,4-4-15 16,-5-2 1-16,3-4 3 15,-4 4-4-15,0-1 0 16,0 6 2-16,0 1 10 16,-3 11-2-16,-3 3-10 15,3 8 0-15,-3 6-16 16,0 3 13-16,3 2-39 16,0-1-102-16,0 2-162 0,6 16-340 15</inkml:trace>
  <inkml:trace contextRef="#ctx0" brushRef="#br0" timeOffset="98220.73">2826 9222 1654 0,'0'0'537'0,"2"0"-475"0,2 0-52 0,6 2 7 0,1-2 25 15,1 0 10-15,7-6-19 0,1-2 2 0,2 0-1 0,-6-2-2 0,-1-2-26 0,1 0 31 0,-5-5-36 0,-5 4 14 0,0 1-9 0,-8-3 19 16,-4 5-5-16,-2-1-20 16,-3 3 1-16,-10 5-16 15,-1 6 11-15,-5 5 4 16,-1 3 0-16,3 6 1 0,3 3-13 16,3 2-2-1,9 2 14-15,5 2-3 0,5 4 9 16,13-2-7-1,3 0 2-15,9-4-1 0,-1-4 33 16,7-6-26-16,-2-1 2 16,0-8 26-16,0-1-31 15,0-6-4-15,-4-2-13 16,2-2-137-16,-7-8-152 16,18-32-587-16</inkml:trace>
  <inkml:trace contextRef="#ctx0" brushRef="#br0" timeOffset="98593.64">3374 8783 1764 0,'0'0'378'0,"0"0"-267"0,0 0-54 0,0 0-11 0,0 0 46 0,0 0-5 0,0 6-75 0,2 4-12 0,3 12 30 0,4 12 30 0,-2 10-7 0,-3 6-53 0,2 2 0 0,1 0 24 0,0-4-24 0,4-3-7 0,-4-7 7 15,-5-6 0-15,0-4-7 16,-6-4-173-16,-3-4-138 16,-30 8-297-16</inkml:trace>
  <inkml:trace contextRef="#ctx0" brushRef="#br0" timeOffset="98809.97">3276 9093 1325 0,'7'-1'721'0,"1"-1"-546"0,15 0-116 16,2 4 28-16,8-2-30 15,0 2-38-15,1-1 19 16,1-1-38-16,-6 0-59 16,5 0-189-16,36-15-340 15</inkml:trace>
  <inkml:trace contextRef="#ctx0" brushRef="#br0" timeOffset="99180.54">3902 8757 1871 0,'0'0'280'15,"-2"0"-202"-15,2 0-40 16,-2 1-5-16,0-2 9 15,2 1 30-15,-5 0-57 16,10 0-14-16,-10 6 10 16,3 0 2-16,-4 6 34 15,-2 10-29-15,2 10 1 0,4 8 37 16,2 6-31-16,4 2-23 16,0 4 4-16,5 1 13 15,7-3-2-15,-5-2-17 16,3 0 0-16,1-2 1 15,-1-4-1-15,-4 2 0 16,1-2 6-16,1-1-6 16,-6-4-24-16,-8 4-202 15,-43 53-136-15</inkml:trace>
  <inkml:trace contextRef="#ctx0" brushRef="#br0" timeOffset="99421.74">3777 9284 1395 0,'9'-4'632'16,"3"0"-496"-16,15-2-46 15,4 0 47-15,0-2-23 16,4 2 9-16,-1-2-68 15,-3 0-40-15,-2 2-15 0,-2 0-69 16,-10 0-172 0,19-30-405-16</inkml:trace>
  <inkml:trace contextRef="#ctx0" brushRef="#br0" timeOffset="99741.35">4165 8711 1062 0,'0'0'1038'16,"0"6"-888"-16,3 2-135 15,-1 10 24-15,4 6 93 0,-1 8 0 16,1 6-58-16,0 2-19 16,4 6 16-16,-3 2-47 15,1-2-14-15,4-2-1 16,-1-1-9-16,-7-7 6 16,-2-2-6-16,-4-4-109 15,-4-2-170-15,-19 28-327 16</inkml:trace>
  <inkml:trace contextRef="#ctx0" brushRef="#br0" timeOffset="99991.64">4417 9060 1986 0,'0'5'285'0,"2"8"-196"16,0 6-80-16,0 8 81 15,1 3-20-15,1-4-35 16,3 2-20-16,2-4-15 16,-2-2-8-16,-3-6-29 15,-4-4-283-15,-29-4-527 16</inkml:trace>
  <inkml:trace contextRef="#ctx0" brushRef="#br0" timeOffset="100212.9">4357 8887 2152 0,'-2'2'473'16,"4"-2"-380"-16,-2-2-92 16,-2 4 29-16,4-4 31 15,-2 2-44-15,4 4-17 0,3 0-14 16,-3 2-248 0,10 16-468-16</inkml:trace>
  <inkml:trace contextRef="#ctx0" brushRef="#br0" timeOffset="100530.56">4808 8973 2180 0,'0'0'534'16,"0"0"-460"-16,0 4-74 0,-3-2-1 16,2 2 1-1,-3 8 20-15,-5 12-5 0,-2 13-15 16,0 0 26-16,0 0-25 16,4-7-1-16,1-6 0 15,-6-4-16-15,1-4-135 16,-5-6-158-16,-6-8-30 15,-33-28-613-15</inkml:trace>
  <inkml:trace contextRef="#ctx0" brushRef="#br0" timeOffset="100672.8">4640 9003 1494 0,'6'3'369'0,"8"2"-216"0,8 12-21 15,7 5-24-15,2 6-4 0,0 2-58 16,8 2 10-16,-4 0-4 15,3-4-47-15,-9 0-5 16,-7-2-306-16,-15 28-624 16</inkml:trace>
  <inkml:trace contextRef="#ctx0" brushRef="#br0" timeOffset="101175.11">2886 9787 535 0,'2'0'1416'0,"-2"0"-1095"0,2 0-214 16,1 0-88-16,3 0 77 0,10-4 39 0,15 2-12 0,13-1-21 0,16-6-24 0,13-4-4 0,6-1-32 0,8-3-26 0,0-1 23 0,-4 0-38 0,-5 6-1 0,-12 0-117 0,-14 4-266 15,26 8-326-15</inkml:trace>
  <inkml:trace contextRef="#ctx0" brushRef="#br0" timeOffset="101376.27">3058 9982 1983 0,'2'0'382'0,"7"0"-260"16,13-2-70-16,5-4 79 15,13 0 31-15,2 0-39 16,3 2-48-16,4-6 9 16,4 4-54-16,-3-4-30 15,0-4 0-15,0 2-192 0,57-29-569 16</inkml:trace>
  <inkml:trace contextRef="#ctx0" brushRef="#br0" timeOffset="105292.93">4777 8396 1633 0,'-4'-4'264'0,"2"2"-162"0,-3-2-81 0,1 0-21 0,-2-2 21 16,-4 0 1-16,-7-3-14 0,-4-1 23 0,-3 5-30 0,-2-1 63 0,-3-6-31 0,-5 4-6 0,-4-5-1 15,-4 3-16-15,-5 2-10 16,-6-3 0-16,-5 4 1 16,-5 1 4-16,-9 1-5 15,1 5 0-15,-8 0 6 16,-6 3-5-16,-4 1-1 15,-7 3 0-15,-4-2 6 16,-3 4-3-16,-4-1-3 16,5 2 0-16,-1 2 2 15,3-1 4-15,0 7-6 16,3-1 0-16,6-5 5 16,7 2-5-16,3-3 0 15,4 2 0-15,-1-1 1 16,4 2-1-16,-2 0 0 0,3 0 0 15,4 4 0-15,2-2-11 16,2 2 11-16,7 2 0 16,3 4 10-16,6 4-2 15,-1 2 10-15,13 2 3 16,3 9-20-16,3-3 19 16,4 8-20-16,8 0 1 15,-4 4 5-15,7 0 2 16,5 8-1-16,5 1 7 15,4 5-2-15,4 4 52 16,4 2-62-16,7 2 20 16,3-3 10-16,11-5-17 0,2-5 7 15,5-6 14 1,1-3-19-16,3-2 47 0,3-2-37 16,-4-4-13-16,1-2 10 15,2-2-5-15,-2 1-1 16,4-5-18-16,0-2 14 15,3-2-5-15,-1-6-9 16,6-2-8-16,-1-2 8 16,8-4 18-16,-1 2-12 15,2-2-6-15,2-2 6 16,5-2 11-16,4-4-10 16,5-4 11-16,-1-4 12 15,6-4 8-15,0-4-14 0,4-4-6 16,2 2-12-1,3-2 15-15,6 2-21 0,4 4-1 16,-2 0 1-16,-2 4 0 16,-9 2 1-1,-4-2-1-15,-2 0 0 0,-6-4 3 16,-5-2-3-16,7-2 0 16,-2 0 7-16,5-4-5 15,6 0-1-15,1-2-2 16,0 2 2-16,-2 0-8 15,-6-2 7-15,0-4-15 16,-4 2 4-16,-2-1 4 16,-3-2-1-16,-4 0 8 15,-4-1 0-15,-3 0-12 16,-3 0 12-16,-7 0-24 0,-5 0 22 16,-4 0-3-1,-5 4 5-15,-2 0 0 0,-2 0 0 16,-2 0 3-16,-4 2-3 15,-1-4-9-15,-4-2-2 16,2 0 7-16,-7-2-2 16,1-4-2-16,-1 2 7 15,-4 0-14-15,-2-5 15 16,-3 7 0-16,-2 0 12 16,3 0-12-16,-3 0-11 15,2 0 10-15,-2-2 2 16,-2 0-19-16,-2-2 6 0,-4-3-3 15,-1-6 14 1,-4-3 1-16,-5-1-10 16,0 0-4-16,-1-4-10 0,-5 3 11 15,1 2 11-15,-3 0-28 16,-2-2 24-16,-1-1 5 16,-7 3-10-16,-1-3 10 15,-6-4-3-15,1 3 3 16,0 0 1-16,3 8-1 15,2 0 1-15,1 8 0 16,3 4 6-16,3 6-12 16,4 3 17-16,-5 2-22 15,7 4 11-15,-5 2-10 0,-2 0 9 16,2 3 0 0,-4 1 0-16,-1 1-13 0,-1 2-13 15,0 0 20-15,2 0-8 16,2 0-36-16,6 2-20 15,2 0-23-15,4 2-130 16,4 4-49-16,-9 20-506 16</inkml:trace>
  <inkml:trace contextRef="#ctx0" brushRef="#br0" timeOffset="109436.28">11769 8329 1956 0,'-4'0'321'0,"4"-1"-199"0,-5 1-46 0,5 0 23 0,0 0-24 0,2 0-4 0,1 0-49 0,1 0-10 0,3-4 30 0,6-5-42 0,12-3-11 0,6 1 10 0,7 1 1 16,-5 3-5-16,-4 6 5 15,-8 1 0-15,-6 5-9 16,-4 9 9-16,-2 11-6 15,-7 7 5-15,-6 16 1 16,-7 8 15-16,-11 4-15 16,-1 2 0-16,-8-3 0 15,2-12 0-15,6-7 0 16,2-11 0-16,5-7 1 16,1-12 11-16,7 0-12 0,4-8-1 15,6 0-13-15,0-2 14 16,1 0-7-16,10-2 6 15,5 0 1-15,14-2 15 16,7-4-15-16,6 0-19 16,2-2-101-16,0-4-183 15,66-24-168-15</inkml:trace>
  <inkml:trace contextRef="#ctx0" brushRef="#br0" timeOffset="109831.56">12433 8446 1834 0,'0'0'372'0,"0"4"-287"0,-6 4-59 0,-3 6 22 0,-3 8 9 0,-3 2 3 0,4 2-21 0,4 2-14 0,9-4-23 16,3-6 13-16,6 0 4 0,7-5 2 0,2-8 2 0,9-2 28 0,2-7-11 15,-2-7-11-15,2-1-4 16,-4-4-11-16,-6 2 44 15,-2-6-44-15,-10 0-14 16,-5 0 10-16,-8-2-10 16,-9 0-34-16,-8 2-22 15,-10 6-118-15,-4 2-72 16,-30 2-258-16</inkml:trace>
  <inkml:trace contextRef="#ctx0" brushRef="#br0" timeOffset="110225.75">13044 8370 2110 0,'-4'8'221'0,"-4"4"-164"16,4 10-35-16,-3 2-7 16,5 2 2-16,7 2-17 15,6-4 28-15,9 0-28 16,7-8 6-16,2-6 34 16,2-6 8-16,0-6 0 15,-6-2 6-15,-1-4-22 0,-8-6 38 16,-3 0-17-16,-6-6-40 15,-7-4 13-15,-12-2-26 16,-7 0 1-16,-10 2-15 16,-9 4 26-16,-3 2-27 15,6 10-6-15,-1 2-57 16,12 6-97-16,11 2-164 16,13 10-132-16</inkml:trace>
  <inkml:trace contextRef="#ctx0" brushRef="#br0" timeOffset="110649.59">13318 8125 150 0,'0'0'1697'16,"0"0"-1407"-16,-2 0-224 15,4 0 0-15,0 0 49 16,5 2-40-16,6 0-21 16,7 2 32-16,11 2-46 0,9 0 16 15,3-6-48 1,3 0-7-16,2-4 19 15,-3 2-18-15,-1 0 23 16,-9 2 11-16,-10 0-36 0,-12 2 36 16,-7 0-36-16,-6 4 0 15,-2 6 6-15,-2 10 47 16,-9 12-1-16,-10 7-4 16,-1 6-40-16,-3 1 40 15,3-1-48-15,2-3 0 16,1-2-1-16,2 0 1 15,-4-4-66-15,3 4-240 16,-36 33-498-16</inkml:trace>
  <inkml:trace contextRef="#ctx0" brushRef="#br0" timeOffset="114474.82">15149 8159 1759 0,'0'2'581'0,"0"-2"-535"0,0 8-40 0,2 0-6 0,-2 10 20 0,-2 4-1 0,2 10 49 0,-4 2-41 0,2 3 0 15,0-3 0-15,-1-2-3 0,1-4-23 0,2-4-1 0,-2-4-1 0,-8 0-64 16,-7-6-311-16,-49 2-1408 16</inkml:trace>
  <inkml:trace contextRef="#ctx0" brushRef="#br0" timeOffset="114797.08">14853 8201 1785 0,'3'-4'321'0,"5"0"-233"0,3-6-50 16,5 2 125-16,7-2-16 15,3 4-69-15,14 0-39 16,10 2 48-16,7 4-58 15,-1 4-19-15,0 6 2 16,-8 8-6-16,-5 6-6 16,-8 6-1-16,-10 5 1 15,-5 2-6-15,-11 10 6 16,-7-1 0-16,-6 2-2 16,-6-4 2-16,-7-8 18 0,-1-6-18 15,-1-4 6-15,-4-8 11 16,-4-3-17-16,0-1 0 15,-2-5-10-15,0 0-13 16,2-4-161-16,8-5-154 16,3-22-269-16</inkml:trace>
  <inkml:trace contextRef="#ctx0" brushRef="#br0" timeOffset="115176">15531 8351 1809 0,'0'3'333'0,"2"7"-279"15,2 0 17-15,-4 8-1 16,5 2 19-16,-1 2-25 15,0 0-31-15,3 2-12 16,0-6-19-16,0 0 4 16,3-4 30-16,-5-6-30 15,-3-2-6-15,3-4 1 16,-3-2 14-16,0 0 47 16,5-6 58-16,4-8-66 15,7-8 25-15,0-8-44 0,4-2-10 16,-2-2-10-16,3-6-15 15,-2 1 0 1,0 10-22-16,-8 3-114 0,-4 9-200 16,-7 3-420-16</inkml:trace>
  <inkml:trace contextRef="#ctx0" brushRef="#br0" timeOffset="115523.66">16017 8221 1918 0,'0'0'315'0,"0"0"-240"0,-3 0-18 0,3 2 87 0,0 2-92 16,3 12-4-16,-2 4-4 0,2 9 10 0,1 1-32 0,-2-2-22 0,3 0 6 0,-3 0 0 0,0-4-6 0,0-10-10 15,-4 0-10 1,0-6-118-16,-5-6-130 0,-2-2-67 15,-17-20-557-15</inkml:trace>
  <inkml:trace contextRef="#ctx0" brushRef="#br0" timeOffset="115742.7">15978 8187 1403 0,'8'-6'308'0,"0"2"-175"16,15-4-5-16,-2 0 22 15,8 6 37-15,0 8-35 16,-2 4-74-16,4 8 1 16,-2 4-11-16,-2 5-11 15,-6 2 7-15,-4 6-28 0,-4 1-35 16,-15 0 36 0,-11 4-37-16,-16 4-6 0,-27 4-40 15,-17 0-302 1,-168 57-828-16</inkml:trace>
  <inkml:trace contextRef="#ctx0" brushRef="#br0" timeOffset="118962.31">12616 9061 1134 0,'0'0'375'0,"0"0"-248"0,0 0-50 0,0-1 13 0,0-2 57 0,0 2-45 0,0 1 4 0,0-3-11 0,2 3-23 0,-2 0 3 0,0 3 13 0,0-3-55 0,5 5-25 0,-3 8 44 15,4 6 4-15,2 16 11 16,-2 1-26-16,1 6-35 15,3 0 34-15,-2-6-39 16,0-4 1-16,1-4-1 16,-1-4 0-16,-2-6-1 15,-2-4 0-15,-4 3-88 16,0-2-98-16,-8-1-171 16,-29 23-599-16</inkml:trace>
  <inkml:trace contextRef="#ctx0" brushRef="#br0" timeOffset="119939.85">12603 9396 1550 0,'0'0'323'0,"0"0"-208"0,0 0-41 0,2 0 41 0,-2 0-37 0,0 0 8 0,2 3-79 0,1 1-7 16,5 7 53-16,1 6 19 0,5 2 36 0,3 6-56 0,-3-3-10 0,-3-2 26 15,3-4-47 1,-4 0 6-16,-1-6-2 0,1-4-19 15,-2 2 21-15,-3-6-27 16,-1 0 0-16,-2-2 25 16,-2 0-19-16,0 0 2 15,2-8 13-15,5 0 18 16,5-10-8-16,0-8-31 16,9-5 0-16,-6 2-6 15,5-3 6-15,-1 3-15 16,2 5-14-16,0 0-5 15,3 4 28-15,-4 6-30 16,0 0-9-16,-4 6 15 16,-3-2-59-16,-2 6-50 15,-6 2-68-15,-3 2-114 16,-16 14-294-16</inkml:trace>
  <inkml:trace contextRef="#ctx0" brushRef="#br0" timeOffset="120441.08">12937 9334 1645 0,'0'0'282'0,"0"0"-177"0,-3 0 4 0,1 0 32 0,-2-4-34 15,0 4-22-15,-5-2-62 0,-9 2-13 0,-5 0 13 0,-6 6-7 0,-2-2 17 0,-2 0-32 16,1 0-1-16,-1-2 39 0,2 0-26 16,-2 0-13-16,6-2 9 15,-1 0-8-15,12 2-1 16,-3-2-19-16,9 0 17 15,1 4-8-15,4-4-5 16,2 2-53-16,3-2-73 16,3 3-108-16,6 10-84 15</inkml:trace>
  <inkml:trace contextRef="#ctx0" brushRef="#br0" timeOffset="124516.59">14862 7568 1615 0,'0'0'240'0,"0"0"-154"0,0 0-31 0,2 0 32 0,-2 0 18 0,2 0-60 0,1 0-6 0,-1 0-25 0,0 0-8 0,4 0 43 0,2-3-5 15,0 3-11-15,5-1-21 16,-3-2 1-16,1 3-1 16,-3-4-12-16,6 3 0 15,-3-3-6-15,1-2 6 16,-6 2-28-16,1 1 5 15,-3 3 23-15,-4-1-6 16,-2 1 6-16,2 0 0 16,-2 0 6-16,2 0-6 15,-7 0-9-15,1 1 9 0,-4 2 2 16,-5 5 13 0,-10 2-15-16,-1 4 0 0,3 0 15 15,-4 4-15-15,8 0 12 16,-4-2 2-16,6 2-4 15,3 0 26-15,5-2-36 16,5 2 6-16,2 0 16 16,6 0-21-1,1 0 4-15,7-4 1 0,2 0-4 16,8-4 25-16,3-2-21 16,8-6-5-16,2-2 27 15,4-6-28-15,-1 2-10 16,-3 0-16-16,1-2-125 15,-3-2-124-15,32-16-488 16</inkml:trace>
  <inkml:trace contextRef="#ctx0" brushRef="#br0" timeOffset="130614.57">15325 7543 1757 0,'0'0'306'0,"3"3"-189"0,-3-3-86 0,2 6 25 0,0 3 38 0,2 12 13 0,1 7-68 0,0 0-14 0,1-2-25 0,-1-4 33 0,-3-6-33 0,2-6-7 0,-4 0 6 0,0-4-6 16,-4 0-159-16,-7 2-139 16,-30-10-549-16</inkml:trace>
  <inkml:trace contextRef="#ctx0" brushRef="#br0" timeOffset="130874.73">15257 7542 1304 0,'2'-4'462'15,"4"-1"-320"-15,5-7-85 16,9 6 20-16,1 2 53 16,3 3-26-16,2 1 7 15,-3 3-30-15,4 9-21 0,-7 6-3 16,4 9-12-16,-2 9-6 15,3 4-17-15,-4 2-20 16,-4 0 40-16,-8-4-42 16,-4-4 0-16,-13-6 1 15,-2-6 0-15,-15 0 1 16,-6-4-2-16,-7-3 18 16,-4-5-38-16,6-6-11 15,0-3-47-15,3-2-32 16,2-2-106-16,-34-8-281 15</inkml:trace>
  <inkml:trace contextRef="#ctx0" brushRef="#br0" timeOffset="131857.01">14810 8041 1430 0,'-2'0'637'0,"2"0"-544"15,0 0-92-15,0-2 49 0,-2 4 21 0,-4 2-38 0,-5 10 3 0,-7 6-2 0,-3 6 58 0,0 6-38 0,0 8-9 16,-1 3 6-16,7-3-15 16,3 1-15-16,5 1-21 15,7-3 7-15,5-7 7 16,1-2-14-16,8-4 0 15,3-4 9-15,-1-2 7 16,7-4-8-16,-4-8-8 16,8 0 10-16,-2-2 14 15,4-2-24-15,-2-2-6 16,-5 0 6-16,0 0 0 16,-8-2 0-16,-5 2-47 15,-7 2-245-15,-27 10-263 0</inkml:trace>
  <inkml:trace contextRef="#ctx0" brushRef="#br0" timeOffset="134376.94">11908 10178 1337 0,'2'-2'472'0,"0"1"-359"0,2-6-56 0,6-3 93 0,-4 5 19 0,5-4-52 0,-4 0-28 15,-3 2-26-15,1 3 22 0,-1 0-29 0,1 1-44 0,3-2 30 0,4 1-42 16,1 0 0 0,0 0 0-16,1 2 0 0,-5 2-10 15,-1 2 9-15,-5 6-42 16,-3 10 42-16,-7 10 2 16,-10 17 2-16,-12 7-3 15,-5-2 0-15,-1-2-12 16,-1-10 12-16,6-10 0 15,4-6 27-15,8-10-27 16,7-2 0-16,9-6 0 16,7-4 0-16,5 0 0 15,9-2 9-15,14-2 1 16,9-4 27-16,9 0-37 16,0 0-4-16,10-6-4 15,-8 4-17-15,1-2-163 0,53-10-333 16</inkml:trace>
  <inkml:trace contextRef="#ctx0" brushRef="#br0" timeOffset="134726.84">12516 10243 985 0,'-6'4'1113'0,"2"3"-987"16,-2 6-96-16,4 1-9 0,2-1 44 15,4-4 43 1,6 1-47-16,3-4-1 0,7 0 42 16,1-6-25-16,9-4-20 15,1-6-12-15,2-8-23 16,-4 0 58-16,-2-3-11 15,-9 3-20-15,-5 7-4 16,-11 3-31-16,-4 2-14 16,-15 3-7-16,-10 2-1 15,-16 2-11-15,-7 8 2 16,-2 0-79-16,8 1-27 16,11 3-46-16,12-4-101 15,15 12-199-15</inkml:trace>
  <inkml:trace contextRef="#ctx0" brushRef="#br0" timeOffset="135057.97">13127 10078 1549 0,'0'0'337'16,"2"0"-202"-16,0 0 32 0,0 0-7 0,0 4-22 0,1 6 14 0,1 6-58 0,0 8-4 0,0 2-49 0,1-2-28 0,0 2 11 0,-3-3-19 0,5-5-5 0,-7 0-39 0,2-10-165 16,0-2-135-16,-2-12-529 15</inkml:trace>
  <inkml:trace contextRef="#ctx0" brushRef="#br0" timeOffset="135257.73">13385 10054 2089 0,'2'6'368'15,"2"8"-194"-15,1 10-2 16,2 9-32 0,0 7-52-16,-1-3-68 0,3 6 20 15,-4-1-40-15,-1-4-33 16,-2 2-305-16,-22 38-976 15</inkml:trace>
  <inkml:trace contextRef="#ctx0" brushRef="#br0" timeOffset="136541.41">13246 10275 1542 0,'0'0'363'0,"0"-2"-162"0,0 2-158 0,0 0-8 0,0 0 64 0,0 0-51 0,0 0 4 0,0 0-37 0,0 0 5 0,0 0 35 0,0 0-32 16,5 2-11-16,-5-2-9 0,0 6 3 15,3 6 36-15,-1 2-36 16,2 8 3-16,-2 2 6 15,3 0-15-15,-1 0-54 16,-2 0-123-16,-15 34-450 16</inkml:trace>
  <inkml:trace contextRef="#ctx0" brushRef="#br0" timeOffset="139767.23">5386 10758 1459 0,'-2'-2'285'0,"2"-2"-172"0,-3 0 5 16,1-2-40-16,0 0 45 0,-2 4 39 0,2 0-36 0,2 2-33 0,2 0-16 0,-2 0-40 0,0 2-16 0,4 8-21 15,-2 6 0-15,5 8 21 0,5 6-21 16,3-4-7-16,7-2 6 16,5-6 1-16,-3-6 0 15,3-7 0-15,-5-5-3 16,1-7-17-16,-6 0 16 16,3-10-16-16,-5-1 2 15,-1-6 18-15,2 0-3 16,-5-2 3-16,-4 0 0 15,-3 6 14-15,-4 8 14 16,-2 6-22-16,0 10-6 16,0 14-13-16,-5 24 13 15,1 28 4-15,-4 78-2 16,20 41 23-16,9 15-25 0,1-89-6 16,-15-73 5-16,-5-4-23 15,-2-10 18-15,-5 30-18 16,-11-22 10-1,-4-11 14-15,-2-18 1 0,-5-8 38 16,2-16 21-16,-2-15-24 16,0-4 37-16,8-10-8 15,6-6-47-15,1-6 34 16,12 1-40-16,6-1-1 16,10 7-11-16,6 2 0 15,7 5-9-15,6 8-26 16,-2 6-122-16,8 6-5 15,3 2-171-15,60-20-170 16</inkml:trace>
  <inkml:trace contextRef="#ctx0" brushRef="#br0" timeOffset="140861.31">6048 10814 1428 0,'0'0'630'0,"0"-2"-420"16,-2-2-60-16,2 2-59 0,-2 2 22 0,-1 2-58 0,-4 6-40 0,-8 6 5 0,-8 10-2 0,1 8 20 0,-2-4-38 0,10-2-1 0,1-4-10 0,11-4 11 0,2-5 0 15,0-7 0-15,7-2-2 16,-3-4 2-16,5-9 1 16,7 0 0-16,5-8 18 15,0-2-19-15,-5 0-10 16,-6 6 4-16,-5 6-5 16,-3 5 10-16,-2 11-62 15,0 13 37-15,2 7 13 16,8 11-52-16,3-4-19 15,5-5-16-15,7-13-10 0,-2-8 16 16,4-12 40 0,0-16 10-16,4-10 1 0,0-12-29 15,3-8 19-15,-5-2 53 16,0-5 14-16,-7 1 35 16,-9 4-22-16,-6-4 8 15,-5 0 32-15,-4-9-32 16,-5 4 1-16,-1-2-6 15,-5 13-8-15,3 12 13 16,1 14-35-16,5 12 1 16,2 8-8-16,2 12 7 15,-3 10 0-15,3 18 30 0,0 14-9 16,5 14 14 0,4 4-14-16,5 7-2 0,5-7 38 15,2-6-34-15,0-14 7 16,-3-16 4-16,-3-9-16 15,-3-10 7-15,-5-6-25 16,-3-4 0-16,2-10 26 16,4-5 7-1,3-11-26-15,1-9 1 0,3-8-8 16,-1 0-20-16,-1 0-23 16,6 12 4-16,-6 8 39 15,-3 12-29-15,3 6 7 16,-1 10 16-16,3 6-2 15,-1 6 2-15,1 2-1 0,1-4 7 16,-2-6-6-16,2-2 6 16,-3-8 0-16,3-4 1 15,5-6 1-15,-4-8 13 16,2 0-15-16,-1-8 0 16,-1-2 24-16,0-2-12 15,-2-4-6-15,-5 2 14 16,-4 6-8-16,-3 4 15 15,-8 9-27-15,-1 8-9 16,-7 11 8-16,-9 10-8 16,-3 12 9-16,4 4-6 15,5 4 6-15,10-6 0 16,4-2-1-16,6-8-2 0,4-8-6 16,3-4 10-16,3-8-1 15,3-4 37-15,6-6-16 16,0-6 45-16,-6-2-25 15,-1-6 11 1,-2-2 50-16,-7-2-43 0,-5-2-16 16,-4 2-14-16,-6 0-28 15,-4 4 1-15,-5 4-2 16,-1 8-44-16,-1 8 8 16,-6 6-160-16,8 8-158 15,15 26-429-15</inkml:trace>
  <inkml:trace contextRef="#ctx0" brushRef="#br0" timeOffset="141184.62">7106 10684 1741 0,'-2'0'381'0,"2"0"-178"0,-2 0-103 0,0 2 1 0,-5 8-8 0,-7 6-21 16,-1 8-27-16,3 8 3 0,6-4-41 0,8 0 4 0,5-4-11 0,2-2 1 0,8-6 23 0,2-8-24 0,3-2 0 0,-5-6 20 0,4-6-13 0,-6-2 32 0,1-6 15 0,-3-6-25 0,-1-2 31 0,-6-2-47 0,-4-2-11 0,-2 2 13 0,-4 2-15 0,-3 10-14 0,0 2-41 0,-2 6-125 16,-1 6-386-16,-7 18-704 15</inkml:trace>
  <inkml:trace contextRef="#ctx0" brushRef="#br0" timeOffset="141492.76">7389 10852 2145 0,'-2'-2'511'0,"2"2"-352"0,0 0-45 0,0-2-36 16,0 4-18-16,0-4-43 15,0 2-17-15,0 2-87 16,0-2-209-16,-3-4-411 15</inkml:trace>
  <inkml:trace contextRef="#ctx0" brushRef="#br0" timeOffset="141738.47">7866 10551 2086 0,'0'0'488'0,"-2"0"-431"16,-6 0-46-16,-2 4 14 0,-13 5 43 16,-1 9 13-16,-5 5-21 15,7 5-29-15,1 3 14 16,8-3-45-16,9-2-1 15,4-4 1-15,0-6 0 16,7-2 15-16,-1-4-15 16,5-2 0-16,7-6-15 15,5-2-16-15,6-6-131 16,6-4-117-16,1-6-89 16,-3-2 4-16,45-48-914 15</inkml:trace>
  <inkml:trace contextRef="#ctx0" brushRef="#br0" timeOffset="141889.04">8060 10601 1010 0,'2'-1'322'16,"0"-2"-232"-16,0-1-45 0,3 3-13 15,-3-1 62-15,-2 2-94 16,0 2-33-16,0-2-142 16,-7 16-643-16</inkml:trace>
  <inkml:trace contextRef="#ctx0" brushRef="#br0" timeOffset="142593.97">7917 10569 1647 0,'0'-1'319'0,"-5"1"-206"0,3 0-31 0,0-3 65 0,0 3-16 0,0-1-10 0,-3-2-64 0,1 2 6 0,0-2 17 0,-6 1-59 0,-1 2 0 0,-7 5-14 0,-7 4 5 0,0 9 29 0,-9 9-20 0,-3 7-20 15,12 2 26-15,2 0-27 16,12-2-6-16,8 0 5 16,9-10 1-16,4-4 9 15,5-4-9-15,8-6 0 16,6-8-12-16,0-2-59 16,7-8-266-16,51-28-372 15</inkml:trace>
  <inkml:trace contextRef="#ctx0" brushRef="#br0" timeOffset="142947.34">8147 10561 1536 0,'-5'4'655'0,"-6"10"-499"16,-9 8-89-16,0 9 29 15,0 1-10-15,9 0-5 16,6-8-35-16,10-2-23 16,3-6 2-16,4-4-12 15,7-6-12-15,2-4 42 16,-1-6-27-16,2-2 1 0,-4-6 11 16,-5-2 25-16,-3-4 4 15,-6 0-30 1,-4-2-17-16,-4 2 30 15,-8 0-40-15,-3 0-27 0,-12 4-2 16,-4 10-77-16,-5 8-40 16,7 6-116-16,-16 16-253 15</inkml:trace>
  <inkml:trace contextRef="#ctx0" brushRef="#br0" timeOffset="143440.54">8232 10605 1939 0,'0'0'502'0,"4"3"-430"0,2 3-19 15,3 6 26-15,7 2 49 16,-1 6-34-16,3 2-46 16,-2-2 3-16,0 0-42 15,-1-8-7-15,-6 0 46 16,-2-6-48-16,-5-4 6 15,-2-2-5-15,0 0 19 16,0-2 44-16,0 0-37 16,2-6-1-16,2-8 23 15,8-10-49-15,3-6-9 16,6-7-6-16,6 3-38 0,-3 8 16 16,0 6-8-1,-1 12 19-15,-11 8 10 0,-2 6 7 16,-6 14-9-16,-4 7 17 15,-2 5 1-15,-5-1 6 16,2 2-6-16,1-11 0 16,2-4 14-16,2-8-14 15,0-4 0-15,2-4 6 16,6 0 5-16,2-8 34 16,11-2-44-16,3-4 5 15,2-2 17-15,1-1-23 16,-6 8-2-16,-2 3-7 15,-5 7 2-15,-3 10-1 0,-3 3-13 16,2 8-93 0,-6 4-145-16,-6 0-310 15,-29 32-910-15</inkml:trace>
  <inkml:trace contextRef="#ctx0" brushRef="#br0" timeOffset="143841.04">6564 11464 451 0,'-2'0'1098'0,"2"-2"-855"0,-4 2-78 0,2 0-45 0,2 0 57 0,2 0 33 0,2-2-44 15,1 0-10-15,10-2-54 0,19-6-49 0,15-2 46 0,20-2-69 0,6-3-29 16,6 3 36-16,-1-4-37 16,-2 0-8-16,-11 3 8 15,-16 0-75-15,-15 8-143 0,-20 7-312 16,-21 7 164-16,-71 40-578 16</inkml:trace>
  <inkml:trace contextRef="#ctx0" brushRef="#br0" timeOffset="144010.34">6536 11653 1906 0,'7'-3'544'15,"6"-1"-404"-15,22-4-107 16,12-4 19-16,18-2 109 16,1-4-88-16,9 2-43 15,-2-4-10-15,2-2-20 16,-7 2-15-16,69-28-472 0</inkml:trace>
  <inkml:trace contextRef="#ctx0" brushRef="#br0" timeOffset="147966.81">9092 10618 1227 0,'0'4'126'15,"-3"-8"-101"-15,3 4-8 0,3 4 74 0,-3-8-8 0,0 4-17 0,0 4-47 0,0-8 23 0,0 4-28 0,2 0 7 0,-4 0 31 0,2 0 17 0,0 0 11 16,0 0-38-16,0 0-12 16,0 0 31-16,0 0-29 15,0 0-5-15,6-8 6 16,1 3-3-16,-5 1 19 15,2 0-10-15,5-3-25 16,0-1 22-16,9-5-36 16,0 4-2-16,7-5 2 15,-2 1 0-15,2-3 0 16,0 4 0-16,-1 0 0 16,3-2 2-16,0-4-2 15,7-2-1-15,-1-4 1 16,7 0 0-16,0-2 11 0,2 0-11 15,5-2 21-15,2 2 41 16,0 0-31-16,0 5-5 16,3 3-4-16,-3 0-14 15,2 3 4-15,-2 2-12 16,-5-1 0-16,0 5-2 16,1-4 2-16,-1 1-7 15,2-4 1-15,0 4 6 16,5-4-1-16,-1 2-10 15,-2 2 6-15,0-4-2 16,-4 6 7-16,-1-4-11 16,-4 6 11-16,3-4 2 0,-4 4 11 15,1-2-13 1,0-2 6-16,-1 2-6 0,2-2 0 16,-1 2-6-16,3-2 6 15,5 4 1-15,-5 0 3 16,2 0-4-1,-1 0 0-15,-3 2-1 0,-3-2 1 16,2 2-12-16,-4 3 12 16,-1 2 3-16,-5-2 6 15,-2 2-9-15,-4 1 0 16,-2 0-6-16,-5-3 6 16,-3 3 0-16,-3 0 1 15,-2 0-1-15,1 0 1 16,-7 0-1-16,0 0 0 15,-2 0 3-15,0 0-3 16,0 0-1-16,2 0 1 0,-2 0 1 16,0 3 11-16,2-3-12 15,-4 0 0-15,4 0 3 16,-4 0-3-16,2 0-14 16,0 1 8-16,-2-1-24 15,2 0-28-15,-2 0-26 16,2 0-57-16,-2 0 37 15,-1-1-37-15,-5-3-15 16,0-5-15-16,0 0 89 16,-3-4 82-16,1 2 6 15,2-4 30-15,1 5 105 16,1 0-6-16,-2 5-42 16,4-2 12-16,-2 1-41 0,-1-2 8 15,1 0-10-15,-3 2-17 16,6-4 67-1,-1 6-80-15,1 0-17 0,3 2 0 16,0 2-14-16,0 0-1 16,3 0-4-16,-3 0 4 15,2 0-24-15,3 2 24 16,8-2 0-16,6 4 1 16,6-2 0-16,4 0-1 15,-2 0-2-15,-2-2 2 16,-1 4 12-16,-6-4-12 15,-2 3 0-15,-6-2-2 0,-5-1 1 16,-1 2 1-16,-4 0-15 16,-4 4 15-16,-3 8 3 15,-9 8 39-15,-5 7-18 16,-8 3-2-16,2-4-16 16,2-5 12-16,8 0-16 15,-1-7 2-15,5-6 16 16,1 0-19-16,5-6-1 15,1 0 0-15,6-4 6 16,0 2-11-16,0 0 5 16,0-2 0-16,0 0 20 15,0-2-13-15,0 0 8 0,0 0 17 16,0-6 22 0,0-6-32-16,0-4-22 0,0-2 8 15,2-6 10 1,-2 6-18-16,0-4 0 0,4 2 0 15,-4 0 1-15,0 4 9 16,0 4-10-16,-4 3-25 16,4 1 23-16,-4 2-74 15,2 2-22-15,-4 2-37 16,2 2-88-16,0 6-113 16,-14 15-1145-16</inkml:trace>
  <inkml:trace contextRef="#ctx0" brushRef="#br0" timeOffset="149899.6">8004 11510 1717 0,'0'2'351'0,"0"-2"-207"0,-2 2-108 0,-3 2-30 0,1 6 120 0,0 6-57 0,-8 14 24 0,-3 4-8 0,-8 12-16 0,-4 4-16 0,-2 3-53 0,0 1 6 0,-2-12 16 0,7-4-22 16,0-10-1-16,5-8 0 0,4-10 1 0,11-4 0 0,6-6-47 0,13-8-38 0,12-6 84 16,15-6-15-16,12-2 6 15,2-2 9-15,-3 4-13 16,-2 0 14-16,1 0-6 16,-8 6 6-16,-6-4 0 15,-9 4 0-15,-4 1-1 16,-8 1 1-16,-2 2 0 15,-3 1 13-15,-5-1-13 0,-5 1 0 16,-2 0 52-16,-2 0 7 16,-3 3-13-16,3 3 10 15,-2 0-5-15,2 6-25 16,-4 4-26-16,-4 15 0 16,-1 11-6-1,1 10 6-15,4 6-8 0,6-1 7 16,2-6-67-16,8-6-109 15,-2-4-156-15,26 0-229 16</inkml:trace>
  <inkml:trace contextRef="#ctx0" brushRef="#br0" timeOffset="150477.67">8552 11342 1848 0,'-4'0'492'0,"8"0"-381"0,-8 1-80 0,4 2-30 0,0 5 20 0,-2 7 79 0,2 10-35 0,0 11-28 16,6 8 25-16,1 8-31 0,2 8-4 0,-2 2-27 0,1 1 1 0,4-1 8 0,-1-4-9 0,-3-10-10 0,-1-8 10 16,-1-16-1-16,0-12 0 15,-2-8-4-15,-4-4 5 16,4-2-8-16,3-4 8 16,5-4-1-16,0-12 0 0,4-6-7 15,-3-10 7-15,-4 0 1 16,-7-4 0-16,-2 4 3 15,-6 10-3-15,-5 6-7 16,-5 9-4-16,-9 5-11 16,-5 8 13-16,1 7-23 15,-7 4-62-15,6 5-11 16,7-2-161-16,13 0-58 16,37-5-663-16</inkml:trace>
  <inkml:trace contextRef="#ctx0" brushRef="#br0" timeOffset="150730.03">8899 11564 1746 0,'0'2'478'0,"0"2"-421"15,2 12-56-15,1 10 65 16,0 10 21-16,-1 2-24 16,4 2-63-16,1-5 7 15,3-3 11-15,0-10-18 16,-3-6-40-16,-3-6-101 16,-2-10-128-16,-8-44-690 15</inkml:trace>
  <inkml:trace contextRef="#ctx0" brushRef="#br0" timeOffset="150924.34">8815 11311 2329 0,'-3'0'448'0,"3"0"-314"16,-3-4-110-16,6 4-24 15,-3 4-12-15,3-1-30 16,0 2-36-16,3 5-95 16,3 4-202-16,26 8-663 15</inkml:trace>
  <inkml:trace contextRef="#ctx0" brushRef="#br0" timeOffset="151227.51">9073 11131 1834 0,'-2'2'614'0,"-2"4"-513"15,0 14-28-15,-6 10 14 16,4 10 23-16,3 4-13 15,3 2-28-15,7-1-22 16,3-1-47-16,2-4 0 16,1 2 12-16,-1 0-12 0,1-4-30 15,-7 0-45-15,0 0-89 16,-6-4-121-16,-3-3-196 16,-8 15-494-16</inkml:trace>
  <inkml:trace contextRef="#ctx0" brushRef="#br0" timeOffset="151559.81">9244 11203 1221 0,'0'-2'783'16,"0"0"-567"0,0-2-173-16,0 2-10 0,4-2 104 15,-4 2 53-15,2 2-56 16,-2 0-49-16,0 0-52 16,0 8 9-16,6 10-31 0,3 24 29 15,5 17 7 1,-3 6-23-16,-1 6-21 15,4-5-3-15,-3-8 0 16,0-8-15-16,-2-6 15 0,2-12-81 16,-6-7-117-16,1-7-107 15,14-14-232-15</inkml:trace>
  <inkml:trace contextRef="#ctx0" brushRef="#br0" timeOffset="151777.12">9557 11480 1309 0,'-2'8'742'0,"2"6"-582"16,0 4-71 0,4 6-64-16,5-4 7 15,-2 0 5-15,2-6-25 0,-2-2-12 16,-1 0-96-16,-2-6-225 15,-12-20-979-15</inkml:trace>
  <inkml:trace contextRef="#ctx0" brushRef="#br0" timeOffset="151957.26">9516 11227 913 0,'-2'-2'1518'0,"0"2"-1218"16,0 0-222-16,0 2-57 16,2-2-21-1,0 2-9-15,2 4-153 0,4 4-39 16,30 23-319-16</inkml:trace>
  <inkml:trace contextRef="#ctx0" brushRef="#br0" timeOffset="152377.07">9851 11412 2039 0,'-7'11'313'15,"3"6"-233"-15,-5 9-73 16,2 2 32-16,7-8-39 15,0-4-5-15,4-6 4 16,2-4 1-16,0-6-1 16,3-4 1-16,7-6 0 15,-1-10-13-15,1-4-4 16,1-4-5-16,-5-2 10 16,-1-2 3-16,3 3 8 15,-6 7-18-15,-1 7 10 16,-3 8-3-16,0 10-23 15,1 11 14-15,-4 4 21 0,12 9-2 16,-7 2-23-16,3-3-73 16,5-6 7-16,1-10 70 15,-1-2-18-15,1-8 16 16,1-6 10-16,1-4 3 16,-1-8 10-1,3-2 0-15,2-2-40 0,2 1-55 16,32-30-369-16</inkml:trace>
  <inkml:trace contextRef="#ctx0" brushRef="#br0" timeOffset="159469.59">11918 10764 1288 0,'0'0'348'0,"0"-4"-110"0,0 8-92 0,0-4 16 0,-2 0-9 0,2 0-21 0,0 0-129 0,2 0-3 0,-2 2-1 0,-2 6-134 0,-29 24-448 0</inkml:trace>
  <inkml:trace contextRef="#ctx0" brushRef="#br0" timeOffset="162033.71">14171 10006 1461 0,'0'-2'557'0,"-2"0"-400"15,-1-2-89-15,1 4-7 16,2-2 17-16,2 2 15 0,-2 0-61 16,0 0-31-1,3 6 34-15,-1 4-35 0,3 12 45 16,6 12 29-16,0 15-32 16,0 10-9-16,0 9-33 15,2-1-6-15,-3-7 6 16,-2-10 0-16,-3-16-30 15,-5-16-16-15,0-8-8 16,-2-10 45-16,-1-14 1 16,1-10-98-16,2-12 80 15,-4-10 8-15,2-4 17 16,-3 2 2-16,-2 1 8 16,3 0 12-16,-5 2-21 15,7 3 0-15,0 0 15 16,4 10 14-16,0 8-16 15,7 6-5-15,-5 8-8 0,3 6 4 16,0 0-4-16,2 8 0 16,11 2 12-16,2 8 2 15,12 6 5-15,3 6 1 16,5 6 2-16,4 2 23 16,-2 4-36-16,1 0-1 15,-3-1 8-15,-7-7-16 16,-4-6-2-16,-8-6 1 15,-12-10 2-15,-3-6 19 16,-8-2-18-16,0 0 8 16,0-5 82-16,6-6-25 0,-2-14-50 15,2-12-8-15,3-8 0 16,-6-3 28-16,2 2-37 16,-5 2 8-16,-5 6 40 15,2 6-32-15,-3 14-15 16,-3 2-1-16,3 6-3 15,-2 2-77-15,4 4-97 16,2 8-187-16,12 38-224 16</inkml:trace>
  <inkml:trace contextRef="#ctx0" brushRef="#br0" timeOffset="162477.65">14960 10176 1703 0,'11'5'264'16,"7"-4"-120"-16,11 2 37 0,6-3-8 0,1-4-41 0,-5-5-18 0,-2-3-53 0,0 1-34 0,-4-6 33 0,-5-1-51 0,-2 4 9 0,-10-4 5 0,-5 0-14 15,-6-2 27-15,-3 6-36 0,-12-2 0 0,-4 6 24 0,-11 4-24 0,-5 10 2 0,-5 6-8 0,3 12 12 0,7 6-9 16,6 8 3-16,9 1 0 0,13-1 1 0,9-4-1 0,6 0 0 0,9-2-8 0,6-4 16 0,9-6 2 0,3-6-10 16,6-4-24-16,-3-8-55 0,3-8-167 0,-1-2-239 0,52-39-425 0</inkml:trace>
  <inkml:trace contextRef="#ctx0" brushRef="#br0" timeOffset="162720.99">15471 9814 453 0,'-6'-7'1609'0,"4"7"-1366"0,-2-4-138 16,4 2 48-16,2 4-53 16,-2 1-47-16,2 9-23 15,3 7 64-15,2 12-11 16,1 11-73-16,3 2-2 15,3 0 19-15,-1 0-27 16,-1 2-9-16,-3-2-68 16,-7-1-218-16,-25 40-292 15</inkml:trace>
  <inkml:trace contextRef="#ctx0" brushRef="#br0" timeOffset="163360.81">15007 10211 969 0,'0'0'718'0,"-2"-3"-493"0,2 3-113 0,0 0 2 16,0 0 20-16,0 0 4 0,-3-1-6 0,3 1-12 0,0 0-29 0,-3 0 35 0,9-3-69 0,0-2-30 0,7-5-6 0,10-1-19 0,6-7 13 0,-2 2-15 0,4-2 0 0,0-2-3 0,-4 2 3 0,-3 6-1 0,-12 4 0 15,-6 6 1-15,-6 2-2 16,0 0-68 0,0 0-67-16,0 0-4 0,-4 0 17 15,2 0 28-15,-3 2 31 16,0-4-11-16,-4 2-10 16,-6-2-166-16,-36-6-604 15</inkml:trace>
  <inkml:trace contextRef="#ctx0" brushRef="#br0" timeOffset="163854.66">15178 9998 1325 0,'0'0'584'0,"0"0"-446"0,2 0-112 0,5-2-17 0,7 2 48 0,1-4 48 0,12-2-9 0,6 0-70 0,8-4-25 0,5 2 37 0,4 0-37 0,-9-2-2 0,-1 4-6 0,-5 0-102 0,0 0-85 0,45 2-347 0</inkml:trace>
  <inkml:trace contextRef="#ctx0" brushRef="#br0" timeOffset="164951.63">16221 9821 1536 0,'0'-2'264'16,"-2"-2"-108"-16,2 0-85 0,-4-1 65 15,-3-1 5 1,-1-1-57-16,2-3 5 0,-2 2-41 16,1 2-14-16,-5-3 34 15,6 2-46-15,2 3 23 16,-5 0-12-16,-3 1-24 16,-5 0 2-16,-4-1-11 15,-5 2-9-15,0 2-2 16,1 0 11-16,-2 6-15 15,7-2 14-15,-3 4-2 16,6 4-10-16,-6 4 13 16,4 11 0-16,-1 9 10 15,4 8-10-15,7 6-9 0,9 6 9 16,6 6 0 0,8 4 13-16,8-1-13 0,-2-1-2 15,3 0-5-15,-4-8 7 16,2-4-2-16,-6-8 1 15,1-6 1-15,-8-8 25 16,-1-8-25 0,-7 1-5-16,-4-4-16 0,-5-5-52 15,-9 4-122-15,-4-7-86 16,-54 4-198-16</inkml:trace>
  <inkml:trace contextRef="#ctx0" brushRef="#br0" timeOffset="165623.16">15773 10425 1379 0,'5'-8'523'0,"4"2"-368"0,11-10-110 0,2 0-24 0,9 2 39 0,1 0-8 0,6 0-32 0,-1-2 22 0,3 2-42 0,-2 0-15 0,-7 0-71 0,-2 2-98 0,-11-2-95 15,-1-4-62-15,-5 0-1 0,-3-6 119 0,-3-5 37 0,4 0 186 0,-6-4 48 0,3-5-30 0,1 2 102 16,2-2 189-16,3 4-89 0,-4 4-26 0,2 12-26 0,-4 2-3 0,-3 10-20 0,-4 0-8 0,2 6-28 0,-2 0-34 16,0 0 9-16,0 0 24 0,0 0-42 0,5 10-39 0,-5 12 74 0,4 12-2 0,0 14-18 0,6 2-41 0,1 4-34 0,7-6 42 0,1-8-48 0,2 0 0 0,-1-9 6 15,-5-7-5-15,-1-8 2 0,-7-8-3 0,-3 0 0 0,-2-8 0 0,-2 2 0 0,0-2-7 0,0 0 7 0,0 0 0 0,0 0 4 0,0-2-4 16,2 0-1-16,2-6-13 16,3-4 2-16,5-6-6 15,-4-4 17-15,1 0-16 16,1 1 16-16,-6 7-14 15,2 1 15-15,-4 8 2 16,-2 1-2-16,0 7 0 16,0-6-11-16,0 6 11 15,5-3-1-15,1 1 1 16,4 4-11-16,3-4 2 16,1 6 9-16,-8-2-105 0,3 0-99 15,-7 0-153-15,-8 9-238 16</inkml:trace>
  <inkml:trace contextRef="#ctx0" brushRef="#br0" timeOffset="166086.78">16609 9992 569 0,'0'-2'1540'16,"0"0"-1188"-16,-2 0-206 0,2 2 47 0,0 0-23 0,0 0-61 0,-3-2-52 0,3 2-51 0,0 0-6 0,3 0-10 0,-3 0-103 0,2 2-134 0,0 0-327 0,9 2-368 0</inkml:trace>
  <inkml:trace contextRef="#ctx0" brushRef="#br0" timeOffset="166320.76">16547 9940 1755 0,'0'-2'345'0,"0"2"-156"16,0-2-87-16,0 0 66 15,2 2 5-15,-2 0-71 16,0 0-35-16,0-2-67 16,4 2-30-16,-4 2-40 15,5 0-242-15,19 18-266 16</inkml:trace>
  <inkml:trace contextRef="#ctx0" brushRef="#br0" timeOffset="166774.94">17025 10010 1795 0,'-2'-4'285'0,"2"2"-181"0,0-4-55 0,0 0 37 0,0 4 52 0,0-2 22 0,0 4-68 0,0 2-31 16,-2 0-49-16,0 6-1 0,-9 10-4 0,-3 10-4 0,-8 12 12 0,2-2 5 0,2-7-20 0,-2-6-17 0,2-7 7 0,5-7-8 0,-1-10 9 0,6-5-35 0,-1-7-11 0,2-11 1 0,11-11 10 0,3 1 20 15,9-4 1-15,8 8 23 16,3 8 13-16,4 12-13 16,5 12 0-16,7 14 8 15,3 14-8-15,6 12 0 16,-2 6-2-16,4 0-11 15,-12-1-41-15,-11-5-207 16,10 18-481-16</inkml:trace>
  <inkml:trace contextRef="#ctx0" brushRef="#br0" timeOffset="167615.87">14567 10828 1269 0,'-2'0'455'0,"2"0"-233"0,-2-2-95 0,2 2 41 0,0 0-13 0,2 0 14 0,0 0-61 0,1-2-16 0,2 2 14 0,6-2-64 0,16-2-22 0,15-2 13 0,20-6-17 0,16 2 20 16,14-2-36-16,10-2 0 15,2-2 9-15,4-2-9 16,-10 4-15-16,-14 4-28 16,-19 6-175-16,-19 8-305 15,-19 30-95-15</inkml:trace>
  <inkml:trace contextRef="#ctx0" brushRef="#br0" timeOffset="167798.36">14704 10968 1860 0,'-2'-1'573'0,"0"1"-407"16,2-5-81-16,13 1-84 15,18 0 16-15,18-7 12 16,22-2-29-16,16 0-8 15,11-4-98-15,14 2-208 16,150-42-503-16</inkml:trace>
  <inkml:trace contextRef="#ctx0" brushRef="#br0" timeOffset="181404.74">9550 16302 1344 0,'0'0'300'0,"-2"0"-128"0,2 0-56 0,-3 0 7 0,6 0-42 0,-3 0 6 0,0-4 43 0,2 4-23 0,-2-4-43 16,0 3-10-16,0-2 5 15,2 3 28-15,-2-2-41 16,0 2 1-16,3 0 17 15,-3 0-25-15,0-4-7 16,0 4-6-16,0 0-25 0,0 0 40 16,0 0-41-16,2 0 0 15,-2 0 3-15,0 0-3 16,0 0 1-16,0 0-1 16,0 0 1-16,0 0 6 15,2 0-7-15,3 0-7 16,8-4 7-16,3 4 0 15,11 0 0-15,0-4 0 16,4 4 0-16,4 0 6 16,3 0-6-16,2 0-10 15,0-4 10-15,2 4 1 16,0 0-1-16,-1 0 0 16,-1-2 1-16,2 2 2 0,7 0-3 15,5 0-6 1,11 2 6-16,-1-2 0 0,5 0 0 15,-2-2 0-15,1 2 2 16,-5 0 5-16,-1-4-7 16,-2-4-6-16,1 4 6 15,-1-2 1-15,0 2 0 16,0 0-1-16,0 0 1 16,-2 4 4-16,0 0-5 15,1 0-6-15,-4 0 5 16,0-2 1-16,-1 2-1 15,4 0-5-15,-2 0 6 16,0 2 2-16,0-2-2 16,-3 0 0-16,-2 4 0 15,1-4 0-15,-2 4-1 0,-2-4 1 16,-2 0 0 0,-1 0-3-16,-1 4 3 0,3-8-2 15,0 4 2-15,0 0 0 16,1-8-8-16,4 6 8 15,-5 0-3-15,-1 2-15 16,-5-2 18-16,3 2-6 16,-2-4 5-16,1 0 1 15,3 0 0-15,2-2-6 16,0 4 14-16,4 0-8 16,4-2 0-16,-6 0-2 15,2 4 2-15,2-6 0 16,-2 2-2-16,4 0 2 15,0 0 0-15,2 4-3 16,-2 0 3-16,-3 0-10 0,5 0 9 16,-4 0 1-16,1 0-9 15,8 4 2-15,-3-4 7 16,5-4 0-16,-5 4 0 16,4 0-5-16,-1-4 5 15,-1 2 0-15,0 0 1 16,-1 0-2-16,-1-2 2 15,-4 0 1-15,-6 4-2 16,2-4-6-16,-1 0 6 16,0 0 5-16,5 2-5 0,2-2 0 15,0 0 0-15,0 0 6 16,4 0-6-16,-4 2-4 16,7 2 4-16,-1-4 0 15,3 4-1-15,2-4 1 16,-4 4 0-16,2-4 3 15,-5 0-3-15,5 4-6 16,-2-2 6-16,1 2 0 16,1 0 1-16,1 0-2 15,1 0 2-15,-5 2 3 16,5 2-4-16,-5 0-7 16,5 0 7-16,-3-4 1 15,5 4-1-15,0-4 0 16,-2 0 1-16,2 0 7 15,0 0-8-15,-2 0-5 16,3 2 5-16,-3-2 2 16,-7-2-2-16,5 2 0 15,-4 0 1-15,-1-4 2 0,0 0-3 16,3 0-9-16,-5 0 9 16,4 2 0-16,-3 0 1 15,1 0-2-15,-6 2 2 16,0-4 2-16,0 0-3 15,-6 0-1-15,-2-2 1 16,-4 6 0-16,-4-4-1 16,-4 0 1-16,-5 4 0 15,0-6 9-15,3 2-9 16,-3 0-11-16,4 0 11 16,-1 0 0-16,1 4 0 15,6-4 0-15,-1 0 1 16,4 2 2-16,3-2-3 15,5 0-1-15,0 4 1 0,2-4 0 16,2 2 1-16,4 0-2 16,-2 0 7-16,0-2-6 15,2 4 0-15,-1-8-1 16,0 4 0-16,-5-1 1 16,-1 4 0-16,-3-3-1 15,-6 0 2-15,0-5 0 16,-1 8-1-16,-3-3-4 0,-3 0 4 15,-1-1 0 1,-5-3 0-16,-2 7 0 0,-2-3 1 16,-2-1 3-16,-1 5-4 15,-2-4-6-15,-4 0 6 16,5 3 0-16,-2-3 0 16,6 4 0-16,4 0 2 15,6 0 4-15,5 0-6 16,4 0-9-16,4 0 9 15,-1 0 0-15,-1 0 6 16,0-5-6-16,-4 5 6 16,1 0 6-16,-3-4-12 15,-5 4 0-15,-3-1 0 16,-7 1 1-16,-9-3 0 16,-7 3-1-16,-4-1 1 15,0 1 23-15,-7 0-24 0,0 0 0 16,0 0-1-16,-4 0 1 15,1 1-28-15,-6 7-214 16,-87 15-421-16</inkml:trace>
  <inkml:trace contextRef="#ctx0" brushRef="#br0" timeOffset="186810.14">9580 15703 1444 0,'0'-2'202'0,"0"4"-86"0,0-2-43 0,1 0-16 0,-1 0-54 0,0 0 15 0,3-2-25 0,-1 2 7 16,3 0 0-16,-1 0 40 0,0 2-16 15,3 0-9 1,2 2 23-16,2 0-17 0,0 0 31 16,1 0-29-16,5 2-22 15,1-2 13-15,4 0-14 16,6-2 6-16,7-2 0 16,3 0 26-16,6-2 38 15,-1-2-62-15,-3 0-8 16,-1-4 12-16,-2 2-5 15,3-2-6-15,-5 2-1 16,3 2 9-16,-1-4 4 16,-1 2-13-16,0 2 0 15,-2-4 3-15,-3 0-3 16,-4 2 9-16,4 2-9 16,0-9 2-16,0 8 19 15,1-5-21-15,3 2 0 0,3-2 3 16,-1-2-3-16,3 2 1 15,-1-3-2-15,-2 4 8 16,1-8 4-16,-5 3 19 16,1 0-29-16,-1-4 31 15,-3 4-23-15,2-4-8 16,5-2 9-16,1-2-1 16,6 0 2-16,-1-2-11 15,1-6 0-15,1 2 3 16,-1 0-2-16,0 2 16 15,6-4-14-15,-3 6 9 16,3-2 21-16,2-1-19 0,2 0-13 16,4 0 16-1,-5-3-8-15,-4-2-2 0,-1-2-7 16,4-2 1-16,0 2 47 16,-2 4-45-16,0-6 3 15,-3 6 3-15,-5 2-4 16,-7-3-4-16,-4 1-2 15,-4 2 2-15,-2-2 16 16,2-4-17-16,-3-2-2 16,2-2 2-16,-1 2 0 15,0-8 0-15,0 2 0 16,-6-2 8-16,4 1 17 16,-3 5-24-16,2 0 5 0,-4 4 2 15,0-4-2 1,-1 2 0-16,-1 0-2 15,-1-8 5-15,-1 0 33 0,1-1-42 16,2-6 1-16,-2 0 4 16,3-3-5-16,-1 2 1 15,-3 0-2-15,1-2 2 16,-5 10 13-16,-2 2-14 16,1 2-9-16,-2 0 9 15,6 1 0-15,-4-1 1 16,4 0-10-16,3 0 18 15,-3 2-8-15,1-2-1 16,5 2-1-16,-3-1-5 16,1 1 6-16,0 0 0 0,-1 4-1 15,1-4 1 1,4 0 2-16,1 2-2 0,0-4 0 16,2 2 2-16,-1 2-2 15,2-1-5-15,-6 1 4 16,4 0 2-16,-1-2 13 15,2-2-14-15,-4 2-3 16,5 0 3-16,-8 4 0 16,6 0-1-16,-5 4 0 15,5-1 1-15,-6 2 0 16,3 2 0-16,-3 0 0 16,4-2 0-16,-3-1 1 15,4-4 0-15,0 0-2 16,1-4 2-16,-3 0 5 15,4-4-6-15,-2-2-9 16,5-1 9-16,-2 4 1 0,6-2 0 16,0 1-1-16,-2 2 1 15,3 2 19-15,1-2-20 16,5 2 0-16,1 4 2 16,1 3 5-16,-3 3-7 15,-4 5-2-15,-2 2 2 16,0-1-1-16,5-2 1 15,-1 2 0-15,1 0 1 16,-7 0 0-16,2 4-2 0,-2 0 1 16,-2 2 0-1,-2 2 2-15,-1 2-2 0,0-2 0 16,3 0 0 0,0 1 1-16,4-2 0 15,4 1 6-15,8-2-6 0,4 0 25 16,6 1-26-1,6 4-2-15,-4 3 2 0,-2-2 6 16,-1 3-1 0,-1 0-5-16,-7-4 0 0,-2 4 5 15,-7 3-5-15,-6 0-2 16,-2 1 2-16,-4 1 0 16,4-2-1-16,0 4 0 0,0 4 1 15,2-4 7 1,4 2-7-16,-2 2-1 0,1 0 0 15,-3 2 1-15,-5 2 0 16,-2-1 0-16,-2 0 2 16,1 0-1-16,-4 3-1 15,6-2 0-15,-3 6 0 16,6-2 0-16,5 6 0 16,0 2 0-16,0 0 11 15,1 2-7-15,-1 0-4 16,-7 2-6-16,3 4 6 15,-6 0 7-15,0 4-6 16,2 2-2-16,-1-2 9 16,1 1 5-16,-1 0-13 15,2-1-3-15,1 3 3 0,4-1 2 16,-2 4-1 0,4 0 11-16,0 4-11 0,-2-2 37 15,-4-6-38-15,-6-3 0 16,-7-2 3-16,-3-3-1 15,-3 2 4-15,5 9 4 16,1 1-2-16,1 2 39 16,-4-4-47-16,2-4 0 15,-9-4 4-15,3 2-2 16,5 6 5-16,4 1-5 16,9 5 4-16,-2-5 16 15,2 2-22-15,-7-7-4 16,-3 0 4-16,-4-2 1 15,-6 0 0-15,-2 8 7 16,2 6 2-16,1 7 14 0,3-4-24 16,6 2 0-16,1-9 6 15,-6-8-3-15,2-2 6 16,1-2-18-16,-3-4 21 16,3 6-14-16,1-4 2 15,3 3-3-15,-1 0 3 16,-3 0 9-16,2 4-9 15,1-1 0-15,-4 4 0 16,2-3 30-16,1-1-30 16,-3 4-6-16,3-4 6 0,2-2 5 15,-1 4-5 1,-1-6 0-16,5-1 0 0,-3 0 11 16,1 0-11-16,3 2 0 15,0 0 1-15,1-3 6 16,-1 2-7-16,2 0 0 15,-4 4 0-15,6 2 23 16,-3-10-23-16,-3 2 0 16,2-2 1-16,-3-4-1 15,1 2 1-15,-1 0-2 16,1-2 2-16,4 2 6 16,1 4-7-16,0-1-4 15,2-1 4-15,-1-1 0 16,2-2 0-16,-6-3 0 15,6 0 6-15,-3 0-3 0,0-2-3 16,0-2-2 0,1 2 2-16,-3-4 1 15,2 4 0-15,5 0-1 0,-2 0 0 16,4 0 3-16,-3 2-3 16,6 2 0-16,1-6 0 15,0 8 0-15,1-5 0 16,-1 2-2-16,0-5 13 15,-1 4-17-15,-1 0 6 16,-2-1 0-16,0-3 6 16,0 0-6-16,-2 0 0 15,4 2-9-15,0-4 20 16,4 2-4-16,-1 2-7 16,3 0-1-16,0-2-7 15,-4-2 10-15,1 2-3 16,-5-4 1-16,0 2 0 15,0-2 3-15,-3 2-3 0,0 2-8 16,1-6 8-16,-6-2 1 16,-4 2 0-16,-3-2-1 15,1 2 1-15,12 0 11 16,9 6-12-16,8 4-12 16,7-1 12-16,3 1 0 15,4 1 0-15,0 2 0 16,0-1 0-16,0-2 5 15,-2 0-5-15,0 2-3 16,3-2 3-16,-5-2 0 0,2 0 0 16,2 2 0-16,-2-4 1 15,-6 2 3-15,2 0-4 16,-1 0-4 0,-4-2 3-16,2 2 1 0,-3 0-1 15,2 2 1-15,-2 3 0 16,1-3 7-16,-5-5-7 15,-2 6-12-15,-6-11 11 16,-7 2 2-16,-8-5 4 16,4 2-5-16,-6 3 1 15,6-5 2-15,2 12-3 16,6-3 0-16,4 4 0 16,3 4 0-16,-7-4 1 0,2-4-12 15,0 4 22 1,-5-4-8-16,-2-2-3 15,-1-2 0-15,-7-4 0 0,0 0 0 16,-4-6 0-16,-2 4-2 16,1-2 2-16,-3 0 12 15,-3-2-12-15,-3 4-6 16,0-4 6-16,-4 0 1 16,0 0-1-16,0 0 0 15,0 0 1-15,0 0 2 16,-2 2-3-16,2-2-6 15,-2 0 0-15,2 0 6 16,0 0-6-16,0 0 0 16,2-2-72-16,-15 12-151 15,-43-6-702-15</inkml:trace>
  <inkml:trace contextRef="#ctx0" brushRef="#br0" timeOffset="191943.37">17426 10042 1403 0,'0'0'354'0,"0"0"-234"0,0 0-54 0,0 0-3 0,0 0 32 0,2 0-17 0,2-2-38 0,6 2 20 0,-1 0-19 16,2-2-29-16,3 0 22 15,5 2-20-15,-3-4 19 16,7 2-23-16,-6 0 10 15,3-4 10-15,-5 2-30 16,-3 2-1-16,-3 0-1 16,-3 0-37-16,-12 4-202 15,-59 16-970-15</inkml:trace>
  <inkml:trace contextRef="#ctx0" brushRef="#br0" timeOffset="197080.4">19815 7742 1580 0,'0'-2'225'0,"0"2"-180"0,-2 0 21 0,4 0 17 0,-2 0-26 0,0-4-9 0,2 4-20 0,-2-2 10 0,3 2 22 15,-3 0-35 1,0 0-8-16,0 0 14 0,2 0-11 16,0 0 5-1,2-2-25-15,5 0 0 0,5-4 51 16,3 0-51-16,1-2 0 16,5 2 6-16,-6 0-4 15,3-4 13-15,-3 2-15 16,-5 0 0-16,-1-2-3 15,-6 4 3-15,-2 0-7 16,-3 0 7-16,-3 0 1 16,-6 1 11-16,-4 0-12 15,-3-1 0-15,-7-1-3 16,4 6 3-16,-4-1 0 16,3 2 5-16,-2 2-5 15,-2-1 11-15,-3 8-11 16,-2-3 0-16,4 2 28 0,4 2-28 15,2-2-8-15,6 4 7 16,4-2 1-16,7 0-7 16,5 4 4-16,10 2 3 15,2 0 3-15,9 0-3 16,-1 2-6-16,6-6 4 16,-4 2 2-16,0 2 0 15,0-4-1-15,-4 0 1 16,-2 0 1-16,-3 5-1 15,-3-3-8-15,1 4 7 16,-7 4 2-16,-5-3-2 16,-4 3-3-16,-3 3-2 15,-9-3 5-15,-1-2 1 0,-7-2-9 16,-3 0 9-16,-3 0 7 16,-6-6 2-1,-2 0-9-15,1-2 0 0,-1-6 60 16,3 0-27-16,2-8 6 15,4 0-4-15,2-2 17 16,10-2 2-16,1-2-54 16,10 0 6-16,2 0-19 15,4 0 7-15,5 2-132 16,6-2-134-16,52-10-256 16</inkml:trace>
  <inkml:trace contextRef="#ctx0" brushRef="#br0" timeOffset="197618.37">20416 7834 1755 0,'0'0'233'0,"0"0"-175"0,-2 0-43 0,2-4 126 0,0 4-70 0,-2 0-23 0,2 0 0 0,0 0 0 0,-4 0 31 0,-5 4-55 0,2-4-9 0,-4 4 38 0,-4 4-40 0,-8 9 14 16,-4 2 2-1,5 2-7-15,0-2-1 0,8 2-21 16,10-6-7-16,6-1 1 16,5-1 6-16,13-5 0 15,5 0 0-15,8-6 6 16,5-4 4-16,1-6-10 16,0 0 0-16,-3-6 7 15,-7 1-7-15,-6-5 0 16,-4 0 10-16,-1 3 5 15,-12-6 22-15,-6 2-14 0,-4-2-1 16,-5 2 50-16,-9 2-55 16,0 1-4-16,-9 2-1 15,-2 6-12 1,5 2 0-16,0 4-8 0,3 2-22 16,6 2 17-16,1 4-134 15,5 0-122-15,16 16-286 16</inkml:trace>
  <inkml:trace contextRef="#ctx0" brushRef="#br0" timeOffset="198412.64">20796 7782 364 0,'0'0'1516'0,"0"-2"-1306"0,-2 2-176 0,2 0 62 0,0 0 5 0,0 0-62 16,0 8-24-16,0 2 7 0,0 10 49 0,-5 4-32 0,10 4-39 0,-3-2 29 0,0-4-29 0,0-1 0 0,0-10 7 0,0 2-2 0,-2-9-5 15,0 0-7-15,0-4 7 16,-2 0 12-16,2 0-12 16,0 0 8-16,-2-3 10 15,0-2 12-15,-2-8-14 16,-2-5-16-16,-2-4 0 15,3-10-7-15,3 3 7 16,2-6-11-16,0 3 11 16,2 4 1-16,0 6-1 15,1 8-8-15,-3 2 8 16,2 8-3-16,2 2 3 16,-4 2-11-16,2 2-10 0,6 4 9 15,0 8 12-15,10 6 0 16,4 2 0-16,1 4 1 15,4-2-1-15,-1 0 0 16,0-2 11-16,3-4-11 16,-2-1 0-16,-4-4 0 15,-5-4 2-15,-7-4-10 16,-3-5 14-16,-1 0-6 16,-2-4 18-16,0-1-4 15,3-5-2-15,-4-5-12 16,-1-3 6-16,-1-2 39 15,-2-2-30-15,-2 0 13 16,-3 0 28-16,-1 4-25 0,-1-2-5 16,0 2-11-16,0 8-9 15,1-2 34-15,-1 6-40 16,3 2 0 0,2 2 10-16,0 0-2 0,-2 2-1 15,4 0-7-15,0 0-7 16,0 0-13-16,-4 2 7 15,0 2-58-15,0 2-172 16,-3 24-294-16</inkml:trace>
  <inkml:trace contextRef="#ctx0" brushRef="#br0" timeOffset="198716.81">21226 7662 1689 0,'0'0'237'0,"2"0"-170"0,-2 0-10 0,0 0 87 0,4 2-39 15,1 6-19-15,3 0-2 0,6 4 3 0,1-2-41 0,-1 0-4 0,6 2-34 0,-4-4 4 0,-1 0-8 0,-1-2-4 0,-1-2-103 0,1-2-154 16,-2-2-112-16,7-16-359 16</inkml:trace>
  <inkml:trace contextRef="#ctx0" brushRef="#br0" timeOffset="198912.31">21424 7614 1410 0,'0'-2'329'0,"0"2"-151"0,2-2-74 15,-2 2 61-15,0 0-33 16,0 10-72-16,-4 8 90 16,-3 12-8-16,-3 10-83 15,2 10 31-15,-5 2-66 0,-3 1-3 16,5-6-21-1,-1 1-39-15,-3 1-219 0,-41 53-278 16</inkml:trace>
  <inkml:trace contextRef="#ctx0" brushRef="#br0" timeOffset="201083.54">18982 8099 730 0,'-2'-2'927'0,"2"2"-667"0,0-4-163 0,0 4 29 0,2 0 59 0,-2-2-80 0,0 2-30 0,2 0 7 0,2 0-53 0,5 0 34 0,5 2-32 16,3-2-29-16,6 0 13 16,-1 4-15-16,2-4-2 15,-1 0-29-15,1 2-214 16,37-4-443-16</inkml:trace>
  <inkml:trace contextRef="#ctx0" brushRef="#br0" timeOffset="201862.44">19082 8993 1304 0,'-2'0'549'0,"2"0"-442"0,0 0-47 0,0 0 25 0,2 0 50 0,-2 0-3 0,0 0-43 0,2-1-32 0,2 1 9 15,7-3-15-15,3 3 36 0,11-4-51 0,2 2-24 0,6-2-5 16,0-2-7-16,1 2-9 16,-5 0-114-16,20 0-421 15</inkml:trace>
  <inkml:trace contextRef="#ctx0" brushRef="#br0" timeOffset="203812.37">19933 8566 1452 0,'-3'0'342'0,"3"0"-207"0,0-2-72 0,0 2 56 0,3 0 25 0,-3 0-60 0,0 0-11 0,0 0-40 15,0 2-7-15,0 4-2 16,3 8 40-16,-3 8 13 0,4 15-7 16,-2 4-38-1,2 6 23-15,5-1-55 16,7-4 6-16,7-4 5 0,0-4-11 15,6-8 1-15,3-4-2 16,-8-8 2-16,5-8 14 16,-2-4-15-16,-4-4 0 15,-2-4 17-15,0-4-16 16,-1-4 5-16,-5-4-4 16,1-6 8-16,-3-6 16 15,-4-4-26-15,-5-2 1 0,-4-6 0 16,0-1 0-1,-4 2 0-15,2 6-1 16,-3 9 7-16,1 2 17 0,2 6-24 16,0 2-3-16,2 2 2 15,0 0 1-15,2 2-1 16,0 0 0-16,0 2 1 16,0 0 1-16,1 4-1 15,-1 2-3-15,-2 2 3 16,0 2 5-16,0 0-5 15,-2 0-1-15,2-2-30 16,-3 2 30-16,1 2-27 16,0-2-54-16,-4 4-88 15,-6 6-151-15,-37 26-612 16</inkml:trace>
  <inkml:trace contextRef="#ctx0" brushRef="#br0" timeOffset="204543.78">20410 8711 954 0,'0'0'754'15,"0"0"-551"-15,0-3-142 0,2 2 64 0,0-2 37 0,0-1-41 0,3 3-5 0,0-2-49 0,1 0-20 0,3-1 2 0,0 1-29 0,2 3-20 0,0 7 0 16,-2 0 6-16,5 10-1 15,-6 1-5-15,1 4-13 16,-2-3 12-16,-2-2 0 16,-3-9-8-16,-2-2 8 15,0-2 2-15,0-2 29 16,0-4-29-16,2 2 0 16,-2-4 29-16,0-2-30 15,7-2-9-15,-1-9-3 16,6-2-14-16,1-3 25 0,7 0-29 15,-3 4-21 1,6 4 30-16,-5 8 1 16,2 3 11-16,-4 9-3 0,2 5 12 15,1 4-4-15,0 7 4 16,0 3-3-16,-1-5 3 16,7 0 0-16,-6-6 1 15,4 0 8-15,-3-4 3 16,-2-2-18-16,-5-4 6 15,-2-2-82-15,2-4-155 16,-1-4-86-16,21-18-967 16</inkml:trace>
  <inkml:trace contextRef="#ctx0" brushRef="#br0" timeOffset="204776.9">21033 8631 1776 0,'0'0'269'0,"0"4"-200"0,0 1 57 0,0 9 67 0,4 7-73 0,2 3-22 0,-2 2-44 0,5 0-11 0,0-4-25 15,-2-4-12-15,4-4 0 16,-5-2-6-16,-4-4-63 15,1-2-123-15,-8 0-267 16,-18-16-508-16</inkml:trace>
  <inkml:trace contextRef="#ctx0" brushRef="#br0" timeOffset="204964.13">20894 8522 940 0,'0'0'1122'0,"0"0"-953"0,-3-2-110 16,3 2 97-1,0 0-33-15,3 2-95 0,3 4-1 16,3 0-27-16,7 4-139 16,28 22-376-16</inkml:trace>
  <inkml:trace contextRef="#ctx0" brushRef="#br0" timeOffset="205864.87">21519 8566 1335 0,'0'-2'594'0,"-2"2"-501"0,0 0-68 0,0-2 149 0,-5 2-37 0,0-2-83 0,0 2-14 0,-1 4-7 0,1 4 24 0,-2-2-43 16,4 6-8-16,5 2 4 15,5 4-10-15,7 0 1 16,0 2-8-16,9-4 19 0,-4 1-4 15,6-3-8-15,-9 0 0 16,-6-4 4-16,-3-5-4 16,-8 8 0-16,-10-4 1 15,-16 6 8-15,-14-1-5 16,-5-2-4-16,-8-4-109 16,0 2-25-16,7-4-145 15,-58-6-438-15</inkml:trace>
  <inkml:trace contextRef="#ctx0" brushRef="#br0" timeOffset="206762.39">19258 9807 1650 0,'0'4'291'0,"-2"-4"-205"0,2 0-55 0,2 0 101 0,-2 0-6 0,5-4-43 0,-3 4 4 0,0 0-44 0,-2 0 25 16,0 0-32-16,2-1-12 15,-2 1 31-15,4 0-23 16,3 0-5-16,7 0 21 16,8 0-18-16,14-3 7 15,6 0-37-15,9-4 2 0,5-3-16 16,-3 2-133-16,70-10-506 15</inkml:trace>
  <inkml:trace contextRef="#ctx0" brushRef="#br0" timeOffset="211064.87">20323 9465 1526 0,'-2'0'605'0,"4"0"-461"0,-2-2-67 0,0 4-28 0,2 0-16 0,0 10-4 16,6 3 79-16,0 10-39 0,5 5 21 16,3 0-68-16,-3 0-21 15,1-2 11-15,-1-4-11 16,-7-4-1-16,2-8 0 0,-6-4 0 15,-2-6-15 1,-2-2-12-16,-3 0-17 0,-2-4 35 16,-2-2-21-16,-4-6 9 15,6-6 2-15,5-4-34 16,6-2 52-16,4 0-13 16,9 0-4-16,3-1 12 15,7 7 6-15,-1-1 0 16,3 1 0-16,-2 0 1 15,-2 1 17-15,-3 2-7 16,-7 1-4-16,-1 6 25 16,-7 1 16-16,-3 3 18 15,-4 4 6-15,0 0-30 0,-2 0 40 16,2 0-50 0,-2 2-23-16,2 0 4 0,2 9-13 15,2 8 37 1,6 12 3-16,1 6-39 0,4-1 34 15,3 3-35-15,5-9-1 16,-6-2 1-16,-1-4-8 16,-1-6-74-16,-5-4-136 15,-6-6-247-15,-6-14-346 16</inkml:trace>
  <inkml:trace contextRef="#ctx0" brushRef="#br0" timeOffset="211745.28">20938 9481 1718 0,'-2'0'763'0,"4"2"-637"0,-2 8-118 0,2 8 137 0,1 4-32 0,0 8-43 0,-3 0-23 0,0 0-31 0,3-4-15 16,-3-6-1-16,3-8-16 15,1-4 15-15,-4-2-94 16,2-4-23-16,-4-4 7 0,-5-4 7 16,0-4 1-16,-2-8 50 15,1-6 50-15,-2-4 3 16,2-4 1-16,5-4 8 15,11 0 3-15,5-1-12 16,8 8 1-16,14 7-1 16,2 5 0-16,3 9-9 15,-1 6 9-15,1 4 0 16,-15 6 5-16,0 6-5 16,-13 7 0-16,-10 1 6 15,-6 2-5-15,-10 2 44 16,-7-2-45-16,-2-4 0 15,-6-2 6-15,2-4 6 0,4-6-6 16,8 0-6 0,7-6 14-16,8 0-28 0,8-2 14 15,5-2-31-15,14 2 16 16,6 2-11-16,5 0-2 16,1 4 16-16,-4 6 12 15,-6 0 9-15,-9 4-9 16,-2-2 0-16,-10 2 14 15,-5 0 7-15,-8-2 3 16,-3 0 43-16,-11 0-26 16,-3-2 22-16,-4-3-23 15,-5-2-13-15,4-5 6 16,0-2-24-16,0-2-8 16,7-5-1-16,3-2-73 15,7-3-59-15,13-8-218 0,45-52-870 16</inkml:trace>
  <inkml:trace contextRef="#ctx0" brushRef="#br0" timeOffset="212084.62">21575 9454 1998 0,'-8'14'206'0,"-2"3"-121"0,-7 13-47 0,3 8 13 0,5-4 19 0,5-4-5 0,8 0-41 0,5-8-24 0,9-8 9 0,9-4 13 0,4-8 4 15,5-8-14-15,1-2 13 16,-6-4-2-16,3-6-10 15,-5-2 47-15,-7-4-3 16,-1-2 38-16,-13-2-52 16,-8-6-43-16,-11 1 0 15,-11 1-15-15,-11 9-56 16,-12 6-80-16,-6 11-230 16,-85 11-549-16</inkml:trace>
  <inkml:trace contextRef="#ctx0" brushRef="#br0" timeOffset="-213448.77">22059 7678 1503 0,'0'0'237'15,"2"0"-159"-15,-2 0-46 0,0 0 71 0,0-4-11 0,0 0-11 0,2-2 3 0,1 0-35 0,-3 0 17 0,0 0 18 0,-3-2-4 0,1 0-32 0,-2 0-18 0,0-2-29 0,-2 2 54 0,0-3-46 0,-1 4-9 16,1-1 21-16,-2-2-15 16,-5 3-6-16,3-1 0 15,-6-3 1-15,-3 1 20 16,2-5-21-16,-5 5 1 15,4-2 9-15,0 5-9 16,-2-2 1-16,5 0-2 16,-4 2 7-1,4 1 2-15,1-2-9 0,1 2 1 16,3 2 0-16,-2 0-1 16,-3 0-1-16,-1-2-1 15,-2 2 2-15,-6 0 7 0,3 0-7 16,-1 2 0-16,2 0 1 15,0 0-1-15,7-2 0 16,-1 2-1-16,5 0 7 16,3 0 10-16,-1 0-10 15,-2-2-4-15,-4 2 32 16,-1-2-26-16,-1 2-8 16,-6-4 0-16,4 2 7 15,-3 2 1-15,-1 2-8 16,2-2 0-16,-4 0 3 15,1 2-3-15,-3-2-6 16,-4 2 6-16,-2 0 0 16,3 0 7-16,-6 0-7 0,0 0 0 15,3 0 3-15,0 0-3 16,-2-2 1-16,-1 2-2 16,1 2 2-16,0-2 2 15,4 0-3-15,-5 0 1 16,1 2-2-16,-3-2 1 15,5 2-7-15,-4-2 6 16,0 0 2-16,3 2 7 16,-4-4-8-16,2 4-2 15,-3-2 2-15,1 0 0 0,-2 0-6 16,2 0 5 0,0 0 2-16,3-2 13 0,2 2-14 15,-5-2 0-15,-1 2 0 16,-2 0 0-16,-1-2 6 15,-2 4-6-15,-3-2 0 16,1 0 36-16,2-2-14 16,-1 2-5-16,3 0 32 15,1 2-32-15,-2 0-11 16,1 2 4-16,0 0-8 16,5 2 25-16,4-2-27 15,-2 0 1-15,5 2 20 16,2-2-21-16,-4 4 0 15,1-2 1-15,5 0 11 16,-7 4 4-16,-5-2-16 0,3 0 0 16,-1 2 4-16,1 0-4 15,2 0-1-15,-3 1 0 16,6 3 1-16,-8-5 5 16,0 8-5-16,2-3-3 15,3 0 2-15,2 4 1 16,0-2 0-16,-2 4-1 15,2 2 2-15,-2 0-4 16,2 4 3-16,-3 4 0 16,3 2 7-1,-2 2-7-15,0 6-6 0,4-4 0 16,1 2 11-16,2-1-13 16,5-1 8-16,2 2 0 15,1 0 10-15,1 0-10 0,-1 0-2 16,3 4 2-16,-1 2 0 15,3 4 4-15,-5 4-4 16,5 7 0-16,0 5-3 16,-5 6 3-16,6 8-4 15,-2 3-4-15,3-8 16 16,1 0-1-16,-1-9-7 16,4-6 0-16,0-8-1 15,1-4 1-15,2-2-7 16,2-4 6-16,0-3 2 15,0 3 11-15,2-2-12 16,0-2 0-16,0-4 3 16,3 4-3-16,0-2 0 0,-1 0-9 15,3 3 18-15,-1 1 1 16,0-4-10-16,2 0 0 16,-4-8 3-16,3 0-3 15,-1 0 0-15,6-2-1 16,-3 0 2-16,-1-2 8 15,1-2-9-15,3 0 0 16,-1 4 6-16,-1 0-6 16,4 5 0-16,-1-1-1 15,1 2 2-15,-1-1 6 16,3-2-7-16,-5-3 0 16,0 0 3-16,1-2-3 15,3 4-7-15,-1-2 5 0,-1 2 4 16,3 0 2-16,-6-2-4 15,3 2 0-15,3-2-6 16,-1 2 6-16,2-4 0 16,1 3-1-16,-1-1 1 15,3-2 3-15,0 2-3 16,5 2 0-16,6 0-3 16,-2 2 3-16,7 0-1 15,2 0 0-15,-3-2 2 16,3-2 5-16,-7-2-6 15,0-1 0-15,1-3 3 16,-1 0-3-16,-2 0 0 16,4 0-1-16,0-3 7 0,3 2-3 15,-1-3-3-15,0-5 0 16,2 4 9-16,1-5-8 16,0 0-2-16,3 2 1 15,-2-2 0-15,5-2 9 16,2 2-9-16,2 0-1 15,1 0-1-15,3 2 2 16,-4 0-5-16,4-2 4 16,-4 2 2-16,2-2 6 15,4 2-7-15,-6-4 0 16,1 2-3-16,1 2 3 16,-2-4-6-16,0 2 5 0,-2-2 1 15,3 4 5 1,-2-4-5-16,0 0 0 0,-1 2 0 15,1-4 0-15,2 0-1 16,0-2 0 0,1 2 2-16,0-2 6 0,2 5-7 15,-1-4 0-15,-2-1 7 16,-2 2-7-16,3-2-8 16,0-2 8-16,2 3 0 15,-2-3 7-15,6-3-7 16,0 1 0-16,-2 0 0 15,1-2 0-15,1 2-6 16,-1 1 6-16,4-6 0 16,-4 5 14-16,1-2-14 15,-2-2 0-15,3-2-9 0,-1-6 9 16,-4-2 0 0,-4 0-1-16,1 0 2 0,0-2-3 15,-2-2 2-15,-3 4-4 16,3-4-10-16,-5 2 14 15,1-6-9-15,-3-1 8 16,-2-2 2-16,-3-4 0 16,-1-5-1-16,0 3 0 15,-1-8 3-15,1-3-3 16,-5-6 0-16,2-2 0 16,-2 2 1-16,-5-1 14 15,0 4-15-15,1 3 0 16,-5 1-1-16,-2-1 2 0,2 2-1 15,-3 0 0-15,6-2 0 16,-7-3 13-16,-1 0-13 16,-3-6-3-16,-1-3 3 15,-1-4 0-15,2-8-8 16,-3 2 7 0,-3 4 1-16,-6 5 6 0,2 6-6 15,-4 4 0-15,0 3 3 16,0 0-3-16,2 0 0 15,0 0 0-15,0-3 0 16,0 0 9-16,-2-2-9 16,2 1 0-16,-4-2-8 15,-3 2 8-15,-7 0-20 16,3 4 19-16,-3-1 2 16,-3 2 7-16,-1 0-8 0,-1 3 0 15,-2 2-2 1,1-2 2-16,2 0-5 0,0 6 4 15,0 0 2-15,1 4 1 16,-2 0-2-16,7 4 0 16,-2-1 5-16,1 4-5 15,4 0-6-15,-1 1 6 16,2 4 1-16,1 6-1 16,-3 0-12-16,0 4 4 15,1-6 1-15,-4 2 7 0,-3-4-2 16,3 0 1-1,-3-4 1-15,-4 0-6 16,0-2-9-16,-4 2 13 0,-3 4-14 16,4 2 16-16,-3-1-2 15,2 4 1-15,-3-1 1 16,2-1 2-16,0 2-2 16,4 0 0-16,0 0 4 15,-1 0-4-15,3 0 0 16,-4 2-1-16,0-3 2 15,0 2 2-15,0 0-3 16,1-2 0-16,1 2 5 16,0 1-5-16,0 0-6 0,1 1 6 15,3-2 0 1,-4 4 7-16,8 0-7 0,1 0 0 16,4 4 3-16,1 0-3 15,5 0-1-15,0 2 1 16,4 0 1-16,-2-2 10 15,0 2-11-15,0-4 0 16,0 0 6-16,0 2-6 16,0-4 0-16,0 4 10 15,0 0-1-15,0-4-4 16,0 2-5-16,0-4 0 16,-2 2 7-16,2 2-7 15,0 0-1-15,-3 2 0 16,2-2 2-16,-2-2 10 15,0 2-11-15,1 2 0 0,2-2 6 16,-2 4-6 0,2-2 0-16,0 0 4 0,0 2-3 15,0 0 8-15,0 0-9 16,0 0 0-16,0 0 5 16,-2-2-5-16,4 4-9 15,-4-2 7-15,2-2 2 16,0 2-1-16,-2-2-7 15,2 2 8-15,0 0 3 16,0 0-3-16,0 0 0 16,2-4 0-16,-4 2 0 15,4-2 1-15,-2 0-1 16,0 0 0-16,0 2 0 16,0 0 0-16,0 0-8 0,-2-2 7 15,2 4-4-15,-2 4-9 16,2-4-58-16,-2 2-61 15,-5 2-28-15,-5 0-142 16,1 2-197-16,-28-8-1093 16</inkml:trace>
  <inkml:trace contextRef="#ctx0" brushRef="#br0" timeOffset="-194932.18">21691 7780 968 0,'0'2'285'0,"-2"-2"-90"0,2-2-47 0,-3 4-25 0,3-4 15 0,0 2-61 0,3 0-8 0,-1-2 24 16,-2 0-26-1,5 2-16-15,-3-4-2 16,9-2-48-16,9-8 38 0,13-6-39 15,17-6-6-15,12-2-6 16,16-2-6-16,11-4-58 16,6 2-41-16,5 3-93 15,104-29-882-15</inkml:trace>
  <inkml:trace contextRef="#ctx0" brushRef="#br0" timeOffset="-194418.72">22076 8781 1781 0,'0'-2'383'0,"2"-1"-244"0,-2-2-52 0,7-11-13 0,7-4-35 0,3-7-26 16,10-3-13-16,2 1 17 0,12-3-17 16,5 1 0-1,10 5-72-15,0 4-120 0,81-4-144 16</inkml:trace>
  <inkml:trace contextRef="#ctx0" brushRef="#br0" timeOffset="-194068.22">22197 9797 1818 0,'0'0'360'16,"4"-1"-219"-16,8-3-94 15,19-7-34-15,17-5-5 16,33-14-16-16,84-28-119 16,167-50-191-16</inkml:trace>
  <inkml:trace contextRef="#ctx0" brushRef="#br0" timeOffset="-191202.35">14231 10917 1067 0,'0'0'651'0,"-2"-3"-489"0,0 3-111 0,4-2-10 0,-2 2-10 0,2 0 95 0,-2-2-51 16,2 2-15-16,1 0-3 15,-1 0-19-15,3 0-11 16,3 2 19-16,3 0 13 0,7 2 40 16,5 3-42-16,6 0-18 15,11 0 19 1,9-3-31-16,14-3-15 15,12-2-12-15,21-2 11 0,76-5 22 16,30-6-33-16,5 2-7 16,-82 5 7-16,-67 4 3 15,-6 3-2-15,-6 0-2 16,45 0-6-16,-8 3-6 16,-8-2 13-16,4 2-5 15,-1-3 5-15,4-3 0 16,3-3 0-16,-3 0-1 15,-2-6 1-15,1 2 24 0,-6-2-24 16,-4 2 0 0,-3 4 0-16,-4-2 0 0,-4 4-6 15,1 0 6-15,-1-2 0 16,-3-2 3-16,1 0-3 16,0 0-6-16,0-4-3 15,-2 2 9-15,2-2-4 16,0 2-2-16,0-2 12 15,-5 4-27-15,1 0 21 16,-3 0-42-16,-5 0 42 16,0-2-9-16,-7-4-6 15,-3-4-6-15,-3 2 4 16,-6-2-1-16,2-5 18 16,0 1-16-16,-4-1 14 15,2-4 2-15,-8 4-16 0,-1-4-8 16,-5 3-21-1,-6-4 36-15,0-4-20 0,-2 0 2 16,1-6 6 0,0-2-9-16,1-2-1 0,0-1-23 15,0 1-30-15,-3 4 83 16,1 4-31-16,-8 6 23 16,1 4 9-16,-2 2 0 15,-3 0 0-15,0 2-1 16,3 2 1-16,-1 2 12 15,1 2-12-15,4 4 0 16,-4 0 2-16,2 0-2 16,-1 1-13-16,-3 2-8 15,1 1 21-15,-2 1 12 0,3 0-12 16,-3-3 0-16,-1 2 10 16,-2-2-9-16,4-5 10 15,-3 3-4 1,-3-2-1-16,1 5 33 0,1-1-12 15,-4-5-25-15,-3-3 28 16,-4-2-24-16,-1-4 15 16,0-4 21-16,-5 2-24 15,2 0 39-15,-4 2-24 16,0 2-8-16,-4 4 17 16,0 4-27-16,-3 2-4 15,-2 4-2-15,-2-2-2 16,-4 2 26-16,-4-4-33 15,-2 0 1-15,-8-2 22 16,2 2-21-16,-7 0-1 0,-1 2-1 16,-3 0 2-16,-3-5 5 15,-3 3-7-15,2-4 0 16,2 6 8-16,2-2-1 16,4 5-6-16,5 1 16 15,3 1-8-15,4 3 16 16,-3-1-25-16,2 2 0 15,0-1 0-15,-4-1 0 16,-2-2 0-16,2-1 0 16,-2 1 11-16,-2-1-16 15,2 4 5-15,-2 0-3 0,3 1 3 16,-4 5 0 0,1-2 2-16,-2 3-2 0,-8-3 9 15,-1 6-12 1,-2-5 3-16,-6 5 0 0,-2 5 3 15,-2-1-3-15,0 4-5 16,-3 4 4-16,3 2 2 16,-2 0 2-16,3 4-3 15,-3-2 0-15,5 4 1 16,-1-2-1-16,13 2 0 16,3-2-6-16,13 4 15 15,11-4 9-15,9 0-18 0,8 1-3 16,1 7 3-1,6 0 0-15,-1 10 6 0,5 2-15 16,1 4 20-16,5 2-7 16,12-4-4-1,4-1 0-15,4-1 2 0,10-4-1 16,-2-6-1-16,4 0 0 16,2-4 10-16,2-2-2 15,2-4-8-15,7-1 0 16,7-2 9-16,4 0-9 15,6-2-15-15,5-1-15 16,1-1-130-16,-5 1-146 16,64 30-429-16</inkml:trace>
  <inkml:trace contextRef="#ctx0" brushRef="#br0" timeOffset="-190067.63">15321 10722 2033 0,'-2'-2'299'0,"4"4"-169"0,-4-2-130 0,4 0-28 0,5 6-241 0,15 20-245 15</inkml:trace>
  <inkml:trace contextRef="#ctx0" brushRef="#br0" timeOffset="-187076.07">4793 13730 1666 0,'0'0'369'0,"0"0"-158"0,0-3-65 0,-2 3-44 0,4 0-33 0,-4 0 37 0,2 0-47 15,0 0-10 1,0 3 22-16,-2-1-20 0,2 2-3 15,-2 14-26-15,-5 16 7 16,3 10 47-16,-8 14-58 16,-1 0 8-16,-5 1-4 15,0-14-16-15,7-10 8 16,0-9-14-16,4-12 0 16,5-8 0-16,-3-2 0 15,3 0-9-15,2-4 0 16,-2 0-17-16,0 0 26 15,-2 0-32-15,-1-6 4 16,-1-4 19-16,-4-10-14 16,4-10-11-16,-1-11 33 0,3-4-6 15,4-4 6 1,2-1-19-16,5 2 20 0,-1 2 2 16,1-2-2-1,2 2 0-15,0 3 0 0,2 7 2 16,-2 2 10-16,4 10-12 15,-2 8 10-15,-1 6 20 16,-2 6-30-16,4 6 0 16,1 12 18-16,6 10 29 15,8 15 22-15,2 11-45 16,0 12-12-16,0-4 40 16,0 4-37-16,-2-4-14 15,0-5 11-15,-2-12-11 16,-4 4 6-16,0-11-7 15,-5-6-22-15,-10-4 21 0,-2-4-119 16,-6 2-81-16,-9-4-182 16,-40 12-413-16</inkml:trace>
  <inkml:trace contextRef="#ctx0" brushRef="#br0" timeOffset="-186801.41">4773 14021 1855 0,'-2'0'569'0,"2"0"-440"0,0 0-63 0,0 0 7 0,0 0 11 0,0 1-7 0,5 3-23 0,6-1-6 0,4-2 64 15,12-1-76-15,2 0-18 16,6-4-18-16,3-6-7 16,1-2-112-16,-2-6-206 15,36-44-465-15</inkml:trace>
  <inkml:trace contextRef="#ctx0" brushRef="#br0" timeOffset="-186402.3">5306 13546 75 0,'-2'-3'1692'0,"2"1"-1323"0,-3 0-159 15,3 0-78-15,0 2 8 16,0 0-41-16,3 4-56 15,1 8-10-15,5 10 53 16,4 10-8-16,7 11-42 16,-7 3-36-16,3 2 36 15,-7-2-36-15,1-8-83 16,-2 0-97-16,-4-10-93 16,-4-6-175-16,-22-2-569 15</inkml:trace>
  <inkml:trace contextRef="#ctx0" brushRef="#br0" timeOffset="-186051.19">5147 13555 1125 0,'0'-2'627'16,"3"0"-470"-16,2-3-92 0,5 2 119 15,6-1-40-15,4 0-3 16,9 0-21-16,6 0-13 15,4-4-8-15,-1 2-50 16,-1 0-47-16,-3-2-2 16,-1 4 0-16,-4 2-182 15,-6 2-158-15,-6 26-278 16</inkml:trace>
  <inkml:trace contextRef="#ctx0" brushRef="#br0" timeOffset="-185768.33">5297 14177 1904 0,'0'0'370'0,"1"0"-188"16,7-4-53-16,1 0 37 15,6-2-46-15,5 4-30 16,3 0 26-16,6-2-70 16,6 0-14-16,5-2-7 15,0-2-16-15,3 2-9 16,-5-2-6-16,-9 0-136 0,-7 2-306 16,-24-2-753-1</inkml:trace>
  <inkml:trace contextRef="#ctx0" brushRef="#br0" timeOffset="-184715.33">4669 14915 574 0,'0'0'1284'15,"0"0"-933"-15,0-2-127 16,0 2-65-16,0 0-35 16,0 0-26-16,4 0-47 15,7 2 13-15,9 0-13 16,11 4 32-16,11-2-50 16,14 4-18-16,6-4 7 0,13-6-13 15,2-4 6 1,6-8-15-16,2-8 9 0,-2-4 9 15,-2-13-18-15,-2 2-1 16,-4-12 1-16,-6-1 0 16,-7-4 0-16,1 0 0 15,-10-2 0-15,-3-2-3 16,-8-6 3-16,-9-5-16 16,-8-3 16-16,-12-2-6 15,-4 0 0-15,-7-1 4 16,-4 11 2-16,-4 6 6 15,-4 4-6-15,-3 6-6 16,-1 4 6-16,-3 4 6 0,-3 4-6 16,-3 0 0-1,-3-2 1-15,-8-2 7 0,3-3-8 16,-5 3-5-16,1 0 5 16,-1 0 11-16,1 6-2 15,-2 0-9-15,4 2 6 16,-5 0 16-16,-4-5-22 15,-5 5 0-15,-1-1 10 16,0 4-9-16,2-1 10 16,1 4-11-16,5 2 1 15,-2 2 8-15,-5 2-9 16,-2 2-18-16,-6 6 18 16,-8 8-12-16,-4 8 11 15,-9 16-9-15,-4 8-7 16,-4 8 1-16,-1 6 16 15,0 0-15-15,-2 0 14 16,0 1 1-16,5 1-1 16,-1 6-1-16,6 6 2 0,5 4 3 15,7 12-3-15,5 11 0 16,14 9 0-16,7 6 8 16,18 2-8-16,10 0 0 15,12 5 2-15,15-1 2 16,11 3-4-16,11 1-3 15,9-6 3-15,4-6 2 16,2-4 7-16,3-15-9 16,2-14 13-16,-3-10 17 0,-1-9-27 15,0-14 5-15,-3-6-4 16,2-10 11-16,3-6-9 16,4-8-6-16,0-10 11 15,5-2 1-15,-1-6-12 16,3-4-18-16,-5 0-14 15,1-4-104-15,-4 2-203 16,93-60-335-16</inkml:trace>
  <inkml:trace contextRef="#ctx0" brushRef="#br0" timeOffset="-178901.72">19817 15400 756 0,'0'0'751'0,"-2"0"-588"0,0-4-17 0,2 4-53 0,0 0 0 0,-4-4 7 0,4 2-1 16,-3-2-27-16,3 0 38 15,-3 0-37-15,3 4 11 0,0 0-46 16,-2 0-37 0,4 0 58-16,-2 0-22 0,0 0 11 15,6-4 18-15,2 0-16 16,5-2-8-16,14-6-33 15,4 2-2-15,17-8 41 16,7-2-48-16,7 0 1 16,6 2-2-16,-4 0 2 15,-2 0-2-15,-9 6-41 16,-8-1-63-16,-9 8-17 16,-9-5-133-16,6 7-203 15</inkml:trace>
  <inkml:trace contextRef="#ctx0" brushRef="#br0" timeOffset="-178116.79">19487 15936 1001 0,'0'0'483'0,"0"0"-281"0,0 0-40 0,2-5 18 0,-2 5-16 0,0 0-44 0,5 0-29 16,-1 0-7-16,4 5-6 15,2-5-42-15,-1 0-4 16,3 0 61-16,5 0-42 15,6-9-3-15,6 5-3 16,8-1-32-16,8 0 17 16,6-3-30-16,7 0 0 15,9 6 19-15,5-6-18 16,1 0-2-16,2 2 1 16,-1-2 0-16,-5-2-2 15,-4-2-2-15,-5 10-14 16,-2 0 17-16,-7 4 1 0,0 4-16 15,-8-2-4-15,-10 0 20 16,-8 0 0-16,-10-4 0 16,-8 0 0-16,-7 0 2 15,0 0-2-15,0 0-2 16,0-4-5-16,-3 4-14 16,1 0 7-16,0 0-19 15,-4 4-36-15,-5-4 14 16,-3 0-163-16,-7 2-104 15,-47 10-273-15</inkml:trace>
  <inkml:trace contextRef="#ctx0" brushRef="#br0" timeOffset="-171800.89">14548 10983 1524 0,'2'-4'308'0,"-2"0"-131"0,0-3-62 0,2 3-55 0,1 1 14 0,-1-1 20 0,-2 1-1 0,2-1-6 16,-2 3-45-16,0-2 51 16,0 1-43-16,0 1-2 15,4 1 7-15,-2-3-25 16,-2 2 8-16,0 1-2 16,0 0-35-16,0 0 58 15,-2 0-58-15,2 0 1 16,0 0 16-16,0 0-7 15,0 0-11-15,2 1 0 16,3 2 0-16,4 3 24 16,2 6-23-16,9 2-1 0,-2 8 27 15,4 2-11 1,1 6-8-16,2 4-8 0,-2 4 12 16,6 0 12-1,2 2-23-15,-2 2-1 0,-2-2 13 16,2-2 4-16,-6 1-17 15,-4-5 0-15,-3-5 1 16,-5 6 10-16,1-5-11 16,-6 0 0-16,-1 2 10 15,-3-2 2-15,2-2-10 16,-2 2-2-16,3 0 13 16,-2-2 1-16,1 2-14 15,-2-2-3-15,0 1 3 0,5 0 0 16,-3-2 0-1,1 1-1-15,2-2 2 16,-3 0 7-16,1 2-8 0,-1 4-13 16,0-4 13-16,-2 2 0 15,3-2 0-15,-5 4-1 16,0 0-4-16,-7-3 4 16,7 0 1-16,-2 4-4 15,0-5 4-15,2 2 1 16,0 8 0-16,4 6-1 15,4-1 8-15,-2 0-11 16,-1-3 3-16,-5-10 0 16,0-2 5-16,0 5-4 0,-3-5-1 15,3 2 0 1,0 0 2-16,5 12 11 0,5 8-13 16,1 0 0-1,3 4 0-15,-10-7 0 0,-6-1-4 16,-2 8 3-16,4 8 2 15,2-2 8-15,2-8-9 16,1-12-13-16,-3-14 13 16,-2-5 9-16,0 1-9 15,0-1 0-15,-2 4 0 16,2 1 6-16,-2 0-6 16,-1-2-6-16,-1 6 6 15,0 2 0-15,2 20 0 16,4 14 16-16,4 13-16 0,5 5 35 15,1-10-35 1,1-14 0-16,-1-8 1 0,-4-5 0 16,1-2-1-16,5 4 0 15,-6 1 14-15,-1 0-10 16,-3 2-4-16,-6 0-9 16,-2 4 9-16,-1 9 6 15,-1 9-4-15,1 2-2 16,-2 2 7-16,5-6 10 15,0-8-17-15,-2-7-12 16,-1-11 12-16,-3-6 7 16,-2-4-7-16,-3 2 0 15,3 0 1-15,2 12 0 0,3 10 10 16,3 15-11 0,4 15 12-16,3 4-12 0,-1 4-7 15,0-4 7-15,2-5 0 16,-2-13 12-16,0-22-12 15,5-6-7-15,-5-12 7 16,-2-8 9-16,2 3-9 16,-4 5 0-16,2 8 6 15,0 10 3-15,2 4-3 16,1 4-6-16,1-4 7 16,3 5-6-16,2-1-1 15,4 2 0-15,4-2 1 16,-4-10 2-16,-1-6-3 15,-1-2 0-15,-7-4 1 16,-1-4 0-16,0 9 0 0,1 9-2 16,3-6 3-16,3 10 20 15,-2-8-22-15,3 2-10 16,10 7 10-16,2-1 7 16,-1 0-7-16,-2-12 0 15,-4-6 8-15,-7-10-4 16,-4-12-4-16,-4-4-3 15,-3-6 3-15,0-2 14 16,0 10-1-16,0-2-13 16,2 8 11-16,0 5 11 0,0 5-21 15,2 4-1 1,1 0 7-16,-1-6 7 0,0-6-13 16,2-8-2-16,-4-10 2 15,-2-6 19-15,0 0-20 16,0 0-8-16,-2 0 8 15,2 0 13-15,2 0-12 16,-2-4-1-16,0 2-47 16,-2-2 34-16,-4-8-82 15,2-2-118-15,-20-40-511 16</inkml:trace>
  <inkml:trace contextRef="#ctx0" brushRef="#br0" timeOffset="-170517.61">20904 12651 1778 0,'-2'0'285'0,"2"0"-98"0,-2 2-97 0,0-2-48 0,-2 2 12 0,-10 4 18 0,-8 10-16 0,-17 10 7 15,-5 12 18-15,-9 10 15 16,-8 9-89-16,-5 1-5 16,-3 4 16-16,2-2-8 15,-7-4-1-15,1 0 9 16,-1 2-17-16,-4-3 66 15,-2 3-55-15,-2 2-6 0,-1-2 21 16,-2 4-12-16,6-2-1 16,0-2-4-16,8-3-2 15,7-5 32-15,8-8-31 16,11-2-3-16,7-8 15 16,9-2-10-16,3 0-1 15,8-4-10-15,0-2 15 16,3 2 2-16,3-4-17 15,-1 2 0-15,2-2 9 16,4-5-3-16,2-3-6 16,3-10 0-16,2-3 0 0,0 2 3 15,0-3-3 1,0 0-9-16,0 0 8 0,-2 0-55 16,-2 0-100-16,-5 0-302 15,-36-12-447-15</inkml:trace>
  <inkml:trace contextRef="#ctx0" brushRef="#br0" timeOffset="-169734.59">19316 13637 1636 0,'2'-8'218'0,"1"-3"-109"0,5-6-28 0,1-1-34 0,3 8 55 0,-8 1-5 0,-2 4 41 0,-2 5-37 15,0 2-38-15,-2 1-5 16,-2 2-37-16,-6 13 27 16,-1 10 33-16,-2 12-70 15,-7 5 35-15,2-1-46 16,3 2-4-16,-8 0 4 15,5-6 1-15,1-2 0 16,-2-8-1-16,6-6 1 16,3-3 8-16,0-8-9 15,6-4-4-15,2-5 4 16,2-3 0-16,0 4 1 0,0-5-2 16,2-5 2-1,2 4 5-15,6-3 6 0,5-3-5 16,3 0 17-16,6-4-6 15,-4 4-12-15,-2-1-6 16,0 3 9-16,-5 3 12 16,5 2-21-16,2 4-8 15,5 7 8-15,-1 3 0 16,7 8 1-16,1 2-2 16,-4-1 9-16,2-2-4 15,-2-3-4-15,-8-12-1 16,1-4 1-16,-10-2 7 15,-1-7 2-15,-2-2-6 0,3-4 9 16,-5-6 39-16,2 1-33 16,-7-4-4-16,4-6 19 15,-5 3-6-15,-2-4-14 16,-6 0-13-16,0-5 8 16,-7-2-7-16,-1-2-1 15,-9 2-25-15,2-8 7 16,-3 6-17-16,2 4 8 15,-1 2 18-15,5 7 2 16,2 9-7-16,2 4 14 16,5 4-1-16,1 4 1 15,2 0 9-15,6 1-8 16,-2 0-1-16,2 1 6 16,-1 0-3-16,3 0-3 0,0 2-22 15,0-2 4 1,0 2-51-16,0 0-152 0,-12 2-390 15</inkml:trace>
  <inkml:trace contextRef="#ctx0" brushRef="#br0" timeOffset="-168530.37">21426 12234 1472 0,'0'0'457'16,"2"-4"-348"-16,4 0-65 0,6-6 8 0,1-2 7 0,1 4-23 0,-5-6 27 0,-3 1-50 15,-4-2-13 1,-2 1 21-16,-4 3-12 0,-7 5-3 16,-11 5-6-16,-7 7 0 15,-15 13 27-15,-10 6 6 16,2 5 7-16,6 2 23 15,5-2-13-15,12-2-16 16,16-4-31-16,13 2 14 16,17 0-7-16,22-4-10 15,19 0-40-15,9-2-10 16,8-2 23-16,1 0-1 16,-11 3 8-16,-15-3 20 0,-18-3 3 15,-14 2-2-15,-18-1-1 16,-9-2 70-16,-18 4-17 15,-10 2-29-15,-13 2-24 16,-10-2 10-16,2-8 23 16,8-4-24-16,7-12 2 15,14-2 8-15,11-4-19 16,14-8-82-16,10-6-151 16,84-54-227-16</inkml:trace>
  <inkml:trace contextRef="#ctx0" brushRef="#br0" timeOffset="-167798.22">21804 12390 609 0,'0'0'1575'0,"0"0"-1362"0,0 2-126 0,0 2-3 0,5 8 39 0,0 1-26 0,-1 2-41 0,3-1-41 16,1 0 33-16,8 1-47 16,-3-9-1-16,6-2 16 15,0-4-2-15,4-6-2 16,1-9-12-16,1-3 9 16,-8-2 7-16,-1-2-16 0,-5-2 1 15,-4 2-9 1,-4 2 7-16,-3 6-13 0,-3 6 7 15,0 4-4-15,1 8-8 16,-2 4 16-16,0 12-20 16,4 4 22-16,6 4-17 15,10-4-8-15,5-4 14 16,10-6-7-16,1-8 2 16,7-8 11-16,1-12-25 15,1-4 31-15,0-12 0 16,-5-2 0-16,-9-6-3 15,-6 0 15-15,-9-4 48 16,-6-4-39-16,-6-7-19 16,-6-5 22-16,-10-4-17 0,-6-2-6 15,-2 4-1 1,-5 4 0-16,2 10 12 0,4 12-12 16,4 11-16-16,7 10 15 15,6 13-4-15,-1 16-22 16,-6 16 21-16,8 22-22 15,5 6 16-15,14 6-54 16,7 0 16-16,10-2 19 16,8-2-22-16,1-9 20 15,-2-11 20-15,-5-14 13 16,-2-12 22-16,-6-10 8 16,-7-8 8-16,-3-2 35 15,1-8-10-15,-3-2-10 16,-6-4 11-16,-7-2-16 15,-9-2 18-15,-11-4-64 0,-10 4-1 16,-9 3-1-16,-7 10 0 16,-6 6-39-16,-2 11-63 15,10 6-135-15,15 1-218 16,29 1-944-16</inkml:trace>
  <inkml:trace contextRef="#ctx0" brushRef="#br0" timeOffset="-167211.08">22801 11897 2039 0,'-2'0'337'0,"0"0"-235"0,-3 10-76 0,-11 0 8 0,-4 10 11 0,-7 4-1 0,8 0-17 0,7 1-17 0,12-2-7 0,9-3-3 16,11-4-20-16,9 1 19 16,4-3 1-16,6-4-1 15,-6 2 1-15,-4-5 0 16,-7 5 11-16,-11 1-11 15,-6-3 0-15,-7 4 53 0,-5-1 14 16,-9 2-16-16,-9 1-6 16,-2-2-30-16,-1-2 44 15,-3-6-35-15,4-2-23 16,9-4 20-16,7-4-21 16,2-6-29-16,11-6-80 15,12-8-79-15,5-7-25 16,16-5-87-16,4 3 0 15,-1-2 29-15,0 7-85 16,-14 4 356-16,-1 8 77 16,-14 4 206-16,-5 8-23 15,-4 2-77-15,-2 2-42 16,2 4-29-16,-2 2-19 16,4 11 62-16,2 4-52 0,6 8-56 15,7-2 20-15,3 0-46 16,7-5-21-16,2-8 0 15,-5-4 0-15,-2-8-114 16,-3-4-134-16,1-43-356 16</inkml:trace>
  <inkml:trace contextRef="#ctx0" brushRef="#br0" timeOffset="-166683.6">23010 11801 2004 0,'7'-3'315'0,"6"3"-101"0,7-4-26 0,7 3-56 0,0 1-20 0,4 1-50 0,3 6 35 0,1 4-68 0,-4 6-29 0,3 5 13 0,-10 2-13 15,-6 2-1-15,-7-4-8 16,-2-2-31-16,-7-4 38 16,-2-6-34-16,-2-4-10 15,0-2 45-15,-5-8 1 16,-2-2 15-16,0-4-15 16,-2-8 10-16,3-4 16 0,0-2-26 15,6-4 0 1,4-2 11-16,6-2-11 0,-2 0-57 15,5 2-69-15,0-1-117 16,3 12-24-16,-6 4-58 16,1 5 34-16,1 2-157 15,-2 6 166-15,-1 0 96 16,-3 4 186-16,-4 2 33 16,0-2 112-16,0 2 79 15,0-1 23-15,2-2-38 16,-1 3-26-16,2 0-41 15,1 2-31-15,0 2-45 0,0 1-15 16,3-4-51-16,-1 4-99 16,4-5-81-16,-10-4-284 15</inkml:trace>
  <inkml:trace contextRef="#ctx0" brushRef="#br0" timeOffset="-166500.22">23202 11464 987 0,'0'0'1321'0,"0"0"-1111"0,0 0-156 0,2 4-45 0,2 2-9 0,1 4-55 0,24 16-311 0</inkml:trace>
  <inkml:trace contextRef="#ctx0" brushRef="#br0" timeOffset="-165800.62">21718 13008 1729 0,'-7'0'346'0,"7"0"-128"0,-2 0-77 0,4 0-26 0,10 0-7 0,3-2 11 0,16 0 22 16,14-4-57-16,8 0-60 15,10-4 12-15,-4-4-36 16,-1 0-61-16,-2 0-34 16,-15 0-125-16,-11 10-134 15,-14 4-138-15,-45 37-100 16</inkml:trace>
  <inkml:trace contextRef="#ctx0" brushRef="#br0" timeOffset="-165650.79">21852 13164 968 0,'-21'8'737'0,"13"-4"-388"0,-13 6-62 15,13-7-55-15,8-3-44 16,11-3-64-16,11-5-53 16,13-6 43-16,15-4-104 15,10-6-10-15,0-4-58 16,-2 0-187-16,65-50-443 16</inkml:trace>
  <inkml:trace contextRef="#ctx0" brushRef="#br0" timeOffset="-162216.5">23707 10962 1696 0,'-4'-1'261'0,"8"1"-197"0,-4-4-44 0,-4-3 14 0,2 3 26 0,-3-2 23 0,-1-2-37 15,-1-2-31-15,0 2 47 16,-2 2-23-16,-5-3-9 16,2 2-5-16,-11 0-14 15,4-2 28-15,-13 3-39 16,-5 0 6-16,-4 0-3 15,-13 0-3-15,-8 2-1 16,-5 2 1-16,-6 4 0 16,2-2 0-16,-3 4 0 15,1 4 0-15,-1-2-6 16,1 0 6-16,-6 7-2 16,0 1 2-16,-6 4 0 15,0 0 7-15,3-3-7 0,3 3 0 16,6 0 1-16,6-1-1 15,3-5 0-15,13 2-1 16,3 0 2-16,4-2 11 16,-1 0-12-16,1 2 0 15,-3-2 5-15,0 4-4 16,-4 0-1-16,-1 0 0 16,0 2 2-16,-2 2 19 15,5 0-12-15,-2 2-3 16,3-2 33-16,2 2-21 15,1 2 4-15,-1-4-2 0,-4 2-14 16,-1 3 31 0,-4-1-37-16,-1 2 1 15,2 4 17-15,-2-2-17 0,4 0 10 16,0 0-5-16,6 0 1 16,-1 4 31-16,0-2-27 15,6 0-10-15,2 0 25 16,-4-2-8-16,5-2 3 15,0 3-16-15,3-4 2 16,4 4 26-16,6-3-32 16,0 8 0-16,1 2 22 15,0 6-17-15,-1 4-5 16,3 6-1-16,-5 0 12 16,6 5-8-16,0-9-4 15,5-4 0-15,7-8 11 0,-2 2-11 16,6-4 1-1,3 2-1-15,0 0 7 0,4 6 17 16,0 1-24-16,3 5 11 16,2 2 3-16,-1 2-13 15,3-2 4-15,3-2-5 16,3-6 1-16,3-3 16 16,-3-7-17-16,5-4 0 15,1-2-2-15,0-4 3 16,4 0-1-16,4 2 0 15,0-2 12-15,5 2 8 16,-3 2-20-16,4 2-12 0,4 0 6 16,1 8 12-1,4 3-6-15,5-6 9 0,0 6 3 16,4-7 0-16,-1-8-12 16,0-2 0-16,-4-4 3 15,4-6-2-15,3 0-1 16,-2-4 2-16,3-2-2 15,2 2 30-15,-2-2-30 16,2-2 1-16,4-2 22 16,1 0-22-16,8-2 5 15,4 0-6-15,6 0 15 16,4 2 4-16,2 2-19 16,0 0 0-16,-1-2-4 15,-1-2 4-15,0-2 0 16,-6-4-2-16,-2 0 10 15,-7 0-5-15,-3-4-3 0,-7 2-1 16,-2-2 1-16,-6-2 1 16,0 0 0-1,-2-2-1-15,6-2 9 0,-2 0-2 16,6-2-7-16,2 0 0 16,1 0-3-16,1 4 3 15,-4-7 0-15,1 3 0 16,-9-1 1-16,0 2 7 15,-3-5-8-15,-2 2 0 16,-2-4 1-16,-1-4-1 16,1-4-7-16,-3 0 6 15,4 0 2-15,-3 0 2 16,-1 1-3-16,-4 6-11 16,0 0 10-16,-2 2 1 0,-3 0-2 15,-2 1 1-15,1-1 1 16,-3-2 0-16,-2-1 0 15,-3-2 0-15,-2 0 5 16,-2-4-5-16,1 0-1 16,-6 0 0-16,5-4 1 15,-5 1 0-15,3-1 0 16,0 3 0-16,-2-6 6 16,-1 7-6-16,-1-2 0 15,-3 4-7-15,-2 2 19 0,-2 4-10 16,-3-2-2-1,-2-2-3-15,0-4 3 16,-4-1 0-16,0 1 2 0,-2-1-4 16,-6 2 17-16,6 3-9 15,-3-4-6 1,1 6 0-16,-1-2 6 0,0 0-6 16,-2 0-1-16,3 2 1 15,-3-4-3-15,-3 6-3 16,-5-2 6-16,1 4 0 15,1 4-6-15,-3-1 6 16,5 1-1-16,-1 2 1 16,-1 2 0-16,1-1 3 0,1-4-3 15,-1 3 0 1,3-2 5-16,3 2-5 16,-2 4-1-16,1-2 0 0,3 2 2 15,-3 0-6-15,0 0 5 16,-4-4 0-16,4 2 3 15,0 0-3-15,2-2-7 16,0 2 6-16,-3 0 2 16,2-1 7-16,0 4-8 15,-1 0-8-15,-1 1 8 16,0 1 0-16,-1-1-13 16,-5-1 12-16,1-3 2 15,-1 4 7-15,0-2-8 16,2 2-10-16,6 0 10 15,-1 2 5-15,3 0-4 16,-2-2-2-16,-2 0 2 0,1-2-8 16,-3 4 7-16,1-2 0 15,-3-2 4-15,1 0-4 16,3-2-1-16,-4 0 0 16,1 0 1-16,1-4 3 15,-3 6-3-15,4-2 0 16,3 4-3-16,0 0 3 15,2 0 0-15,-5 0 0 16,1 0 6-16,2-3 1 16,-1 6-7-16,-1-4-5 15,0 0 4-15,1 0 1 16,-1 1-13-16,2 5 13 16,-3 1 0-16,-1-1-12 0,1 4 12 15,1-6-42-15,-4 6 42 16,1 1-43-16,1-3-32 15,-1 3-96-15,0 0-95 16,-41-11-276-16</inkml:trace>
  <inkml:trace contextRef="#ctx0" brushRef="#br0" timeOffset="-150776.35">12924 11991 961 0,'-3'-2'479'0,"3"2"-353"0,-2-2-30 0,0 2-9 0,2-2-9 0,0 2 6 0,0 0 0 0,0-2-6 0,0 2 2 15,0 0 10-15,0 0-39 16,0 0 3-16,0 0-3 15,0 0-33-15,0 0 57 16,0 0-36-16,0 0-24 16,0 0 12-16,0 4-17 15,-2 10-1-15,2 6 30 16,-2 12-22-16,4 6 32 0,4 4-49 16,3 3 11-1,3 1 7-15,1 0-11 0,-2 4 14 16,0-2 8-16,0 5-29 15,0 5 49-15,-2-2-25 16,0 2-16-16,0 2 7 16,0-4-8-16,0 0 1 15,-3-6-8-15,-1-1 0 16,-3-4 19-16,0-6-19 16,3-3-8-16,-2-4 8 0,1-4 2 15,0 2-2-15,3-2 0 16,-5 4 0-16,2 5 1 15,-1 3-1-15,-3 3-6 16,0 6 6-16,-3-3 2 16,3-2-1-16,0-4-1 15,0-8 1-15,0-2 5 16,0-4-6-16,0-4-6 16,0-1 5-16,0-2 2 15,3 3-1-15,-3 0 0 16,0 6 0-16,-3 3 16 15,1 5-4-15,-2 0-11 16,-3 0 9-16,5-2-10 0,-2 2 2 16,2-10-2-1,-1-4 9-15,3-4-5 16,0-8-4-16,0 0 0 0,3 4 0 16,1 4 1-1,0 2 5-15,3 4-6 0,-3 5 2 16,1 0 25-16,-4 8-26 15,3-3-1-15,-8 6 2 16,4-4 10-16,-1 0-5 16,-2-6-7-16,1-4 6 15,2-4 8-15,0-2-14 16,-2 1 0-16,2 1 5 16,-2 6-4-16,2 4 10 15,-5 8-11-15,5 4 1 16,-2-2 28-16,2 4-29 0,0-4-6 15,2-4 6-15,-2-6 0 16,5-5 1-16,-5-5-1 16,-5 2 1-16,5-6 14 15,-2 8-15-15,0-4 0 16,0 6 8 0,0 10-7-16,2 8 7 0,2 8 32 15,2 4-34-15,-2 3 18 16,5-11-24-16,-5-8-4 15,0 6 4-15,6 0 9 16,-2 2-9-16,0-2 0 16,-1-2 0-16,-3 3 14 15,2 9-14-15,4 6 0 16,0 10 10-16,-1-6-10 0,-3 2 6 16,0-6-6-16,1-3 0 15,0-7 15-15,-3-8-15 16,3-6-6-16,-3-10 6 15,-2-4 0-15,2 6 1 16,0-6-1-16,0 10 0 16,0 9 15-16,0 9 4 15,3 4-17-15,-5-8 4 16,-2 2-5-16,-3-10 0 16,-1 2-1-16,-3-8 9 15,5-1-6-15,-1-8-3 16,2 0-7-16,1-1 7 15,0 6 7-15,-2 0-6 0,-3 2-1 16,1-2 1-16,1 8 12 16,-2 10-7-16,5-2 0 15,0 6 3-15,4-9-7 16,-2-5 3-16,0 0-5 16,0 4 0-16,2-12 5 15,0 4-5-15,3-10 0 16,-2 0 1-16,-1-6 0 15,0 1 10-15,0-2-11 16,3 7 1-16,-1 5 21 16,0 1-22-16,3 8 0 15,-2 0 6-15,-1 8-4 16,5 6 20-16,-3-8-20 0,-1-12 17 16,-3-16-8-1,0-12-11-15,-2-2 0 0,0-4 0 16,3 0 1-16,-3 0-1 15,0 0 0-15,2 0 6 16,-2 0 0-16,0 0-6 16,0 0-18-16,0-4 9 15,2-2-18-15,7-20-13 16,14-22-61-16,8-24-122 16,38-88-302-16,78-185-811 15</inkml:trace>
  <inkml:trace contextRef="#ctx0" brushRef="#br0" timeOffset="-147538.12">15976 11504 1384 0,'-2'-2'228'0,"2"2"-61"0,0 0-70 0,-2 0-28 0,2-4 15 0,-3 4 35 0,3-2-19 16,0-2-40-16,0 2-13 16,0 0 56-16,-2 2-46 15,2 0-13-15,2-2 1 16,-2 2-5-16,0 0-25 16,0 0 13-16,0 0-27 15,0 0 39-15,0 0-40 16,0 0-8-16,0 2 8 15,0 4-8-15,-2 12 8 0,2 12 6 16,0 10 9 0,0 8-9-16,2-2-6 0,3 0 0 15,1-3 0 1,1-5 1-16,0 0 0 0,4 0-1 16,-2 0 10-16,0 0 19 15,0 2-20-15,-1 2-3 16,1-1 10-16,-1-4-7 15,-2-2-9-15,-4-3 0 16,2 2 9-16,-1-4 10 16,-1 2-19-16,-2-2-9 15,2-2 9-15,-1-4 0 16,2-2 1-16,0 2-2 16,-3-4 3-16,5 2 4 0,-5 1-6 15,0-1 0-15,2 0 4 16,-2 0-4-16,2-2 1 15,2 2-2-15,1 0 2 16,1 2 5-16,-2 2-6 16,4 2-7-16,-4 0 6 15,-2-2 2-15,5-2-1 16,-5-2 0-16,0 0 0 16,0-2 10-16,0 0-10 15,-2 0-14-15,4-2 14 16,-2 7 3-16,-2 3 6 15,0 2-18-15,-2-2 21 16,-2 2-3-16,4-4-9 0,-2 4-7 16,0-2 1-16,2 0 6 15,0 0 0-15,-2-4-2 16,2 4 8-16,2 0 2 16,-2-3-8-16,2-1-3 15,4-1 3-15,-4-1 0 16,2 5 0-16,-2-1 0 15,0 0 6-15,1 0 1 16,-3 0-7-16,0-4-8 16,2-2 8-16,-2 0 8 15,0 4-7-15,2-2 2 16,2 5 9-16,3-1 21 16,-2-1-33-16,-1 6 0 15,1-1 20-15,1 14-10 16,5 6 106-16,3 4-65 0,-1-6-42 15,-2-10 33-15,-2 5-41 16,3-3 4-16,1 0 12 16,-2-7-17-16,-5-8 0 15,1-5 0-15,0 4 11 16,-1 4 1-16,1-2-12 16,-1 0-2-16,0-2 2 15,-2-2 9-15,-2-4-8 16,2 4-1-16,-4 0 1 15,-4 5 8-15,2 6-9 16,-4 7 0-16,0 13 0 16,4 1 6-16,2 2-6 15,0-4-1-15,2-10 1 16,0-6 4-16,-2-5-4 16,0 5-14-16,6 4 14 0,-2 10 2 15,7 0-1-15,-3 8-1 16,0 0 9-16,-6-1-3 15,0 5-6-15,0 2-6 16,-2 2 6-16,2-2 1 16,1-4-1-16,1-10 0 15,2-10 1-15,-4-13 4 16,4-4-5-16,-2 0-6 16,-2-1 6-16,3 0 1 15,-3 4-1-15,2 2 0 0,-4 0 12 16,2 10-9-16,-2 2-3 15,2 0 0 1,5-4 0-16,0 0 6 0,0-4-5 16,-3-1-1-16,3 9 0 15,2-4 26-15,0 4-26 16,2-8-8-16,-5-2 8 16,-4-6 1-16,1 2 1 15,-3 4-2-15,-3 2 10 16,3 4-4-16,-2 4-5 15,0 13-1-15,4 1 12 16,0-4-5-16,4-6-6 16,-4-14-1-16,0-6 6 15,0-2 1-15,-2 0-7 16,2-4 0-16,0 8 1 0,-2 1 0 16,5 9 1-16,-3 4 13 15,4 0-5-15,0 2 7 16,-4-12-17-16,-2-4 0 15,0-2 1-15,0-6 1 16,0-2-2-16,0-2 0 16,0-4 1-16,0 2 21 15,2 2-22-15,-2-4 0 16,0 2 0-16,0 2 10 16,0-5-4-16,0 4-6 15,0 0 2-15,0 1 13 16,-2 0-15-16,0 0 0 15,-2 2 1-15,2-6 7 0,2 8-7 16,-4-4-1-16,8-2 12 16,-4-2 9-16,0-6-21 15,2-4-6-15,-4 0 6 16,4 4 7-16,-2-4-7 16,0 8 0-16,0-6 1 15,0 2 19-15,4 0-20 16,-4-4-6-16,0 0 6 15,0 0 10-15,0 0-2 16,0-4-7-16,0 4 8 16,2 0 23-16,-2 0-32 15,0-4 0-15,0 4 2 0,0 0-1 16,2 0 11 0,-4 0-12-16,2 4 11 0,0-8 4 15,0 4-15-15,0 0-11 16,2 0 11-16,-4 0 9 15,2 0-7-15,0 0-2 16,0 0 1-16,0 0 28 16,0 0-29-16,0 0-1 15,0 0 1-15,0 0 6 16,0 0-5-16,0 0-1 16,0 0 8-16,0 0 11 15,0 0-19-15,0 0-4 16,0 0 4-16,2 12 6 0,0-12-5 15,-2 0-1 1,0 4 11-16,2-2 16 16,-2-2-26-16,0 4-1 15,0-4 12-15,0 0-4 0,0 0-7 16,0 4-2-16,0-4 2 16,0-4 13-16,0 4-14 15,0 0 0-15,2 0 0 16,-2 0 1-16,0 0 11 15,-2 0-12-15,2 0 11 16,0 0 1-16,0 0-12 16,0 0 0-16,0 0 4 15,0 0 4-15,0 0-8 0,0 0 0 16,0 0 6 0,0 0 5-16,0 0-11 0,0 0-3 15,0 0 3-15,0 0 0 16,0 0 0-16,0 0 0 15,0 0 1-15,0 0 5 16,0 0-6-16,0 0-33 16,0 0-34-16,0 0-46 15,-4-6-32-15,-4-10-38 16,0-8-405-16,-36-123-730 16</inkml:trace>
  <inkml:trace contextRef="#ctx0" brushRef="#br0" timeOffset="-144082.25">13238 16088 1823 0,'0'-4'360'0,"2"-4"-112"0,3-6-158 0,10-8-29 0,8-5-61 0,12-5 0 0,11-4 24 0,12-8 20 0,7-2-17 16,11-10-5-16,8-2-22 15,8-6 45-15,6-12-44 16,7-3 5-16,-5 1 18 0,-7 2-6 15,-3 6-10 1,-16 8-8-16,-8 12 6 0,-15 9 1 16,-10 11-7-16,-17 16-18 15,-17 6-4-15,-5 8-17 16,-4 4 18-16,-8 0 20 16,-9 6 0-16,-17 15-17 15,-15 12-11-15,-18 16-25 16,-9 13 29-16,-14 8 7 15,1 2 10-15,-3 2 7 16,9-10 2-16,12-9 11 16,15-15-12-16,20-16-7 15,19-12 6-15,18-14-7 16,19-4-5-16,18-6 11 0,20-16 4 16,23-6 13-16,16-18-15 15,13-7 0-15,9-8 3 16,1-4 11-16,62-43 28 15,2 6 45-15,11 7-27 16,-73 45 33-16,-60 32-76 16,-7 2-16-16,-4 6-1 15,43-8 0-15,-21 6-14 16,-24 14-52-16,-32 16-90 16,-21 14 156-16,-30 20-16 15,-20 16-1-15,-22 11-25 16,-8 3 14-16,-8 0 18 15,-5 0 9-15,-3 5 2 0,-4-9 5 16,-2 0-6 0,15-8-3-16,17-8 3 0,23-10 0 15,21-14-5-15,22-14 5 16,16-8-79-16,23-14 73 16,27-19-14-16,28-16 4 15,88-45 16-15,29-14-69 16,3-4-23-16,-77 27 46 15,4 11 46-15,-6-2 112 16,-69 36 31-16,-7 8-76 16,-9 4-35-16,37-8-32 0,-29 14-50 15,-23 16-41 1,-28 16 82-16,-23 18 9 0,-18 18 3 16,-19 11 6-16,-9-5-9 15,-5-4 6-15,-4-10-6 16,4-6 27-1,5-8-9-15,9-12 57 0,21-8-52 16,20-8-23-16,20-8 2 16,18-6-2-16,19-8-18 15,21-12-9-15,17-12-15 16,12-8 0-16,4-4-21 16,-5-2 27-16,1-8 36 15,-4-3 19-15,-6 3 14 16,-12 8 32-16,-16 14-28 15,-20 14 14-15,-19 16-51 0,-14 16 0 16,-15 12 3-16,-10 8 12 16,-11 12-6-16,-9 2 9 15,1-3-16-15,4-10 44 16,-1 0-46-16,5-13 1 16,4-8 14-16,13-12 1 15,11-10 8-15,18-19-24 16,17-14-64-16,20-22 20 15,21-13-23-15,16-4-7 16,9 2 38-16,2-3-30 16,-6 3 26-16,-10 0 25 15,-13 4 15-15,-16 4 28 16,-21 6-28-16,-27 11-129 16,-30 13 5-16,-30 10 76 15,-92 16 27-15,-83 46 4 0,-41 26 14 16,92-14 3-16,12-4 30 15,12 0 26-15,6-13-4 16,12-7-10-16,15-12 14 16,75-8-26-16,18 1 1 15,12 2 146-15,-19-11-45 16,34-7-67-16,30-8-65 16,29-14-8-16,25-15-7 15,22-8 14-15,82-38 1 16,35-14 23-16,22-5-11 15,-83 49 21-15,-19 10 10 16,-84 40-41-16,-11 12-2 0,-20 4-150 16,14-6-203-16,-48 18 179 15,-49 12-31-15,-96 20-32 16,-59 2 232-16,-8 6 5 16,74-22 141-16,-11 6-36 15,-3-2-45-15,13-6 27 16,32-14-7-16,85-4 25 15,19-4 46-15,13 0-5 16,-8-9-7-16,40-12-110 16,33-7-16-16,33-22-4 15,100-38-8-15,63-23-1 16,27-7 21-16,-84 38-2 16,-20-4 7-16,-28 26-26 15,-95 37-9-15,-18 12 1 0,-14 7-217 16,9 2-105-16,-39 22 114 15,-44 14-10-15,-31 12-40 16,-17 2 266-16,-13-6 78 16,-70 20 102-16,-24 0-30 15,-27 1-45-15,72-17 18 16,6-6 27-16,15-8-43 16,87-22-55-16,19-4-46 15,19-6 56-15,-22 6 29 16,43-16-55-16,33-14-30 15,31-12-6-15,87-42-34 16,68-23 17-16,20-7 17 16,-71 26-6-16,-10-9 6 15,-14 21 0-15,-26 16 24 0,-83 34-24 16,-14 8-21-16,-9 4-171 16,0-8 3-16,-46 20 134 15,-40 18-113-15,-98 41-38 16,-49 21-251-16,0-18 445 15,69-20 12-15,-7-10 227 16,7-6-107-16,-9-10 16 16,6-2-44-16,11-4-40 15,83-16 29-15,8-2-7 16,11-1-13-16,-23-10 23 0,34-7 30 16,45-16-13-16,43-18-101 15,94-52-15-15,69-21 14 16,32-1 1-16,-81 44 0 15,-11 4 22-15,-9 15-4 16,-5-1 84-16,-22 22-51 16,-77 32-43-16,-14 2-8 15,-19 6-156-15,20-2-179 16,-44 14-25-16,-46 13-205 16,-92 19 6-16,-64-7 559 15,-16-11 593-15,56-4-260 16,-1 0-151-16,0-1-76 15,7-9-16-15,29-10-36 16,92-4 14-16,23-2 109 16,5-1-2-16,-5-9-28 0,36-12-126 15,33-8-21 1,29-14-1-16,85-44 1 0,48-10 18 16,29-2-18-16,-87 35 0 15,-13 17 9-15,-88 34 6 16,-12 10-15-16,-12 2-7 15,19-2-154-15,-35 16-73 16,-42 14 152-16,-44 16 35 16,-106 40-85-16,-72 14-54 15,-12-34 141-15,88-40 45 16,5 11 141-16,3 7-48 16,18-12-87-16,97-18 15 15,13-4 86-15,20 0 70 0,-16-4 66 16,43-16-126-1,48-14-107-15,27-12 34 0,24-6-44 16,88-37 0-16,27-1 9 16,21 6 15-16,-84 38 0 15,-30 13 13-15,-77 27-36 16,-12 7 1-16,-12 1-2 16,22-2-108-16,-27 4-20 15,-31 6 67-15,-26 3 53 16,-23 6 8-16,-20 5 0 15,-11 1 29-15,-13 2-28 16,-1-3 0-16,9-2 25 0,14-6 2 16,27-6 1-1,25-6 36-15,30-8-64 0,36-12-1 16,30-8 0 0,93-28-15-16,58-16 8 0,13-5-50 15,-77 21 3-15,1 2 28 16,-1 6 26-16,-33 8 15 15,-83 30-15-15,-20 6-24 16,-11 6-202-16,5 8-137 16,-136 44-1218-16</inkml:trace>
  <inkml:trace contextRef="#ctx0" brushRef="#br0" timeOffset="-142682.31">15267 11841 1531 0,'3'-12'296'0,"1"2"-134"0,10-15-107 0,3-2 29 0,12-5-7 0,4-3-20 0,3-1 43 0,9-2-44 0,9-2-10 16,4 0 26-16,11 2-39 15,4 2 18-15,12 6-15 0,8 0-35 16,5 5 36-16,7 6-37 16,8 1-1-1,61-3 1-15,-111 17 0 0,53-6 0 16,1-2 0-16,-5 5 0 16,-10 0-2-16,-13-3 2 15,-12 6 0-15,-15-2 12 16,-16 2 9-16,-17 2-4 15,-6 2-3-15,-15 0-13 16,-4-3 58-16,-4 3-36 16,0 0-14-16,0 0 25 15,0 0-28-15,0 0-5 16,1 0-1-16,-2 0 2 0,1 3 2 16,0-3-4-16,-4 0-27 15,4 0 2-15,4-3-40 16,-4 3-7-16,0 0 26 15,0 0-28-15,-12 0 61 16,3-5-142-16,-7-3 32 16,-3-8 78-16,-4 2 3 15,1-2 24-15,0 0 6 16,6 2 12-16,2 2 8 16,3 2 23-16,7 2-7 15,2 6 24-15,0 0 5 16,4 0-8-16,0 0-22 15,2 2-22-15,10 0 34 0,3-2-16 16,10 4-13-16,9 0 29 16,-1 2-26-16,1 2 0 15,2 0 18-15,-4 0-20 16,-5 6 49-16,-10 2-35 16,-5 6-2-16,-5 6 34 15,-11 5-28-15,-9 5-1 16,-7 0 6-16,-7 0-28 15,-3-4 28-15,0-6-30 16,0-4-23-16,5-2-53 16,-1-4-131-16,4-8-146 15,-11-34-944-15</inkml:trace>
  <inkml:trace contextRef="#ctx0" brushRef="#br0" timeOffset="-141699.52">17870 11083 1727 0,'0'0'347'0,"0"-2"-139"16,0 2-59-16,-3 0-13 0,3 0-64 0,0 4-45 0,5 4 24 0,0 12-10 0,3 8 13 0,5 12-42 0,1 0-3 0,-1 2-3 15,-1-8-6-15,-3-6-30 16,-1-7 7-16,-5-12-25 16,-6-3 12-16,3-3 15 15,-4-6 0-15,-5-3 5 16,-2-3-29-16,-2-9 28 15,-6-9 17-15,9-5 1 16,3-10 6-16,3-2-7 16,6-4 8-16,4 4 0 15,10 4-8-15,8 4 0 16,5 6 13-16,0 7-13 0,-2 7-1 16,-7 9 1-16,-4 8-30 15,-5 8 29-15,-6 6-8 16,-3 6 9-16,-2 2 1 15,-7 2 0-15,-4-3 0 16,-7-2-1-16,4-2 0 16,1-4 18-16,7-6-18 15,-1-2-11-15,12-4 10 16,3 0-14-16,10 0 13 16,15 0 2-16,10-2-36 15,4-2 21-15,0 2-24 0,-5 0 9 16,-4 4 24-1,-5 6 6-15,-3 4-9 16,-13 4 9-16,-6 2 0 0,-6 0 17 16,-14 6 6-16,-3-2-22 15,-12 0 58-15,-7 0-28 16,-3-6 4-16,-1-1 11 16,-1-8-29-16,5-3 47 15,4-3-23-15,0-6-19 16,9-3 43-16,3-2-52 15,9-3-13-15,6-6-47 16,4-1-91-16,12-2-48 16,55-30-320-16</inkml:trace>
  <inkml:trace contextRef="#ctx0" brushRef="#br0" timeOffset="-141316.12">18652 11023 1794 0,'0'0'295'0,"-2"3"-176"0,0 1-100 0,-5 9 7 0,-2 7 103 0,-4 8-50 0,4 6-5 0,4-2-39 0,8-4-34 0,5-2 27 16,8-6-28-16,-3-4 15 16,5-10 7-16,4-4 25 15,1-4-1-15,4-4-28 16,0-6-7-16,-8-2 25 16,-3-6-26-16,-5-2-8 15,-7 0 38-15,-8-2-8 16,-7 2-23-16,-14 0-9 15,-6 8-23-15,-9 4 17 16,-5 12-100-16,3 12-100 16,5 4-242-16,-11 16-1227 15</inkml:trace>
  <inkml:trace contextRef="#ctx0" brushRef="#br0" timeOffset="-141045.54">19028 10940 2063 0,'0'0'326'0,"0"3"-202"15,0-2-91-15,-4 9-15 16,-3 8 62-16,-6 13-11 15,-5 7-15-15,0 2-54 16,-1-4 1-16,5-2 7 16,-1-6-8-16,3-6-87 15,1-6-71-15,-3-6-109 0,1-8-34 16,-22-14-333-16</inkml:trace>
  <inkml:trace contextRef="#ctx0" brushRef="#br0" timeOffset="-140882.15">18812 11051 1284 0,'4'-2'567'0,"-2"-4"-315"16,6 2-43-16,7 4-77 16,-1 4 4-16,8 10-25 15,5 8-55-15,8 6 2 16,1 2-52-16,2-2 2 0,-4 2-16 16,-1-6-169-16,23 8-570 15</inkml:trace>
  <inkml:trace contextRef="#ctx0" brushRef="#br0" timeOffset="-139948.31">17914 11668 698 0,'-4'0'1080'0,"-2"4"-889"0,-2 4-82 0,0 6-17 0,-3 4 10 0,1 6-39 0,-1-2 3 0,7 0-65 15,2-5 13-15,4-9 8 16,5 2-5-16,1-6 32 15,2-2 29 1,5-2-39-16,3-2 26 0,-1-5-26 16,6-2-26-16,-1-5 44 15,3-4-30-15,-8-5 20 16,-1 0-14-16,0-2 0 16,-10-1 16-16,-6 0-32 15,-6 0-4-15,-10 6 16 16,-2 2-29-16,-6 8-24 15,-5 10 14-15,-7 6-16 16,-2 12-19-16,7 4-118 0,13 6-139 16,32 28-212-1</inkml:trace>
  <inkml:trace contextRef="#ctx0" brushRef="#br0" timeOffset="-139522.33">18438 11530 1778 0,'-2'-2'376'15,"2"0"-151"-15,-2-2-141 16,2 4-4-16,0-2 40 0,-2 0-14 15,2 0-32-15,-3 0-44 16,1 0-15-16,0 2 37 16,2 0-41-16,-2 0-11 15,-2 2 0-15,-8 2 11 16,1 8-7-16,-7 4-4 16,0 14 0-16,2 6 15 15,6 10-15-15,1 8-2 16,18 9-4-16,-1-1 12 15,6 0-1-15,10 4-5 16,-2 0 0-16,5 0 6 16,-6 1-6-16,-6-3-17 0,-7 0-14 15,-5-8-80-15,-8-4-80 16,-3-12-74-16,-4-16-204 16,1-9 184-16,-29-40-461 15</inkml:trace>
  <inkml:trace contextRef="#ctx0" brushRef="#br0" timeOffset="-139369.18">18305 12186 1038 0,'-5'-14'577'0,"5"0"-373"0,2-12-66 15,5 4-30-15,6 3 29 16,12 3-50-16,8 1-56 16,7-2 14-16,7 7-44 15,5-4-1-15,-4 5-30 0,-1-6-152 16,47-19-113-1</inkml:trace>
  <inkml:trace contextRef="#ctx0" brushRef="#br0" timeOffset="-138991.95">18814 11482 1550 0,'0'-2'320'0,"0"0"-106"16,-2-2-130-16,2 4 8 16,-2 0 29-16,2 4-19 0,-2-2 2 15,-2 2-59 1,-7 8 7-16,-1 8 43 16,1 10-65-16,-1 10-3 0,4 6-17 15,8 7-8-15,8 5 19 16,4 0-21-16,1 0 0 15,8-2 6-15,-7-4-6 16,7-4-1-16,-5-2 0 16,-1 1 2-16,1-5 5 15,-5-1-6-15,0-4 0 16,1-1-23-16,-2-6 22 16,-3-4-83-16,-1-8-66 15,-4-8-78-15,-6-10-32 16,-23-40-289-16</inkml:trace>
  <inkml:trace contextRef="#ctx0" brushRef="#br0" timeOffset="-138680.47">18735 11943 1246 0,'-6'-6'595'0,"10"2"-396"16,-8-8-37-16,12 6-64 15,5 2 37-15,12-6-14 16,8 2-37-16,9 0 18 15,5-2-63-15,-1 2-21 16,2-4-18-16,-6 2-3 16,-9-4-6-16,-4 0-45 15,-7 2-58-15,-8 0 10 16,-3-1-62-16,-9 4 32 0,-4-4 35 16,-2 6 76-16,-6 0 21 15,4 6 43-15,1 1 32 16,1 4 23-16,0 3-50 15,4 12-8-15,0 1-14 16,4 4-16-16,3-2-10 16,9-6-36-16,-5-2-123 15,0-8-42-15,9-18-583 16</inkml:trace>
  <inkml:trace contextRef="#ctx0" brushRef="#br0" timeOffset="-138465.65">19024 11570 2147 0,'0'0'338'0,"0"4"-235"0,2-4-65 16,-2 0 32-16,0 2-70 15,0 0-10-15,7 2-5 16,2 2-198-16,8 6-126 15,44-4-444-15</inkml:trace>
  <inkml:trace contextRef="#ctx0" brushRef="#br0" timeOffset="-138163.29">19267 11624 1958 0,'-4'2'374'0,"-3"2"-289"16,0 6-43-16,-4 6 36 15,4 2 5-15,1 1 2 16,8-5-55-16,2 0-19 16,7-2 71-16,12-2-38 15,4-5 7-15,12-2-15 16,6-10-8-16,0-2 13 16,-8-4-41-16,-6-5 0 15,-12 3 47-15,-6 2-29 16,-9 1 7-16,-4 6 14 15,-4 6-38-15,-9 0 35 0,-6 4-36 16,-4 6 0-16,-2 0-4 16,5 4 4-16,11-2-11 15,4 2-2-15,10 0-91 16,6 3-121-16,55 5-470 16</inkml:trace>
  <inkml:trace contextRef="#ctx0" brushRef="#br0" timeOffset="-132765.68">13520 15284 1549 0,'-4'0'276'16,"2"0"-105"-16,0 0-95 0,0 0-31 0,4 0 42 0,-2 0-6 0,4-8 15 0,1-10-49 0,10-6-46 0,10-6 47 0,8-2-30 16,7-8-4-16,10-5-2 15,10-3-11-15,11-10 7 16,8-6-8-16,11-6 0 15,-1-5 8-15,-2 5-8 16,-4 4-5-16,-14 14 4 16,-18 12-19-16,-17 16-58 15,-22 16-37-15,-12 8-23 16,-24 18 118-16,-20 14-91 16,-23 20-97-16,-18 6-107 15,-15 2 190-15,0-3 125 16,1-13 137-16,10-8-13 15,7-8 23-15,13-6-52 0,16-8-61 16,19-10 11-16,20-10 62 16,26-16-71-16,26-18-36 15,22-14 0-15,23-17-17 16,15-5 7-16,10-8-17 16,69-52 27-16,12-9 6 15,5-7 25-15,-74 53-5 16,-62 54-10-16,-2 0 40 15,-7-1-56-15,45-34 1 16,-17 12-2-16,-23 16-3 16,-23 22 3-16,-22 16-21 0,-18 6 22 15,-20 8 41 1,-19 0-40-16,-20 5-1 16,-17 3 21-16,-13 2-20 0,0 5 21 15,3-8-7-15,7-4-1 16,22-7 59-16,22-6-14 15,21-11-10-15,23-10-31 16,23-18-6-16,19-13-24 16,20-10 6-16,19-4 6 15,12 1-9-15,3-5 9 16,2 2-4-16,-7-2 4 16,-11 0 9-16,-15 14 6 15,-27 17-15-15,-25 16 7 16,-18 8-11-16,-17 5 4 15,-14 6-48-15,-14-2 16 0,-18 2-16 16,-9 0 11 0,-6 0-8-16,-4 2 27 0,3-4-2 15,3 2 14-15,6 6 6 16,12 0 3-16,8 0-3 16,12 2 8-16,14-4 11 15,9-4-18-15,13-6 47 16,12-8-48-16,17-6-17 15,9-6 16-15,21-3-14 16,10 1 13-16,5 6-14 16,-7 0 16-16,-11 12-23 15,-18 12 22-15,-22 8-110 16,-20 8 52-16,-24 8 58 16,-21 4-11-16,-27 2-9 0,-13-4-9 15,-11 0 24-15,-2-6 6 16,5-2 0-16,7-9 14 15,13-6 4-15,15-3-1 16,18-10 23-16,20-2 89 16,24-6-121-16,22 0-8 15,25 0-39-15,22-6 7 16,11-2 11-16,6-2 15 16,6 5 5-16,-4 2 1 15,-8 6 3-15,-11 11-3 16,-12 6-6-16,-21 6 6 0,-14 4-12 15,-15 0 6 1,-18 6-3-16,-16 6 18 0,-14 2 6 16,-19 7-15-16,-5-2-3 15,5-1 2-15,11-5 1 16,19-5 0-16,20-3 0 16,13-6 6-16,21-13-5 15,18-7-1-15,21-9-21 16,21-6 20-16,13-2-25 15,11-4-22-15,-1 0 3 16,0-2 27-16,-3 1 12 16,-5 2 8-16,-7 3-2 15,-9 5 46-15,-17 9 8 16,-7 6 6-16,-17 8 5 16,-12 6-50-16,-13 0 16 0,-2 4-31 15,-6-2 0-15,0 2 17 16,3-2 23-16,8-2 11 15,5-2-34-15,11-6-16 16,4 0 15-16,14-2-16 16,2 2-1-16,5 2 0 15,2 2 0-15,1 0-20 16,-8 2-9-16,-13 4-36 16,-18 4 24-16,-16 4-33 15,-11 6 75-15,-13 8 14 16,-9 8 8-16,-12 8 4 15,-4 0 2-15,0 3-13 16,14-9 45-16,11-6-60 0,13-5-1 16,13 2-5-16,14-7 6 15,16 4 0-15,17 0 0 16,20-6-13-16,10-2 5 16,3-6-14-16,-6 2 10 15,-18 4 12-15,-20 6-14 16,-24 10 5-16,-32 16 9 15,-24 8 7-15,-22 9 32 16,-19-4-28-16,-8-2 13 16,-2-7 6-16,5-6-2 15,12-8-17-15,13 2-11 16,26-4 1-16,14 1-7 16,19-4 6-16,18 4-16 15,22-3 7-15,16 0 1 0,10-6-4 16,12-6 6-1,2-6 5-15,-7-4-8 0,-13 2 9 16,-20 2-14-16,-18 8 14 16,-20 6 1-16,-13 8 11 15,-16 8 1-15,-11 4-11 16,-11 2 50-16,-7 2-40 16,2-7 6-16,4-1 21 15,15 0-24-15,10-4-14 16,12 4-1-16,12 2-26 15,19 4 18-15,13 3-65 16,16-2-68-16,12-4-26 16,5-3 8-16,8-8 17 0,-10 0-20 15,-14-6 52 1,-14 4 100-16,-23 2 10 0,-21 10 10 16,-17 10-10-16,-104 101-105 15</inkml:trace>
  <inkml:trace contextRef="#ctx0" brushRef="#br0" timeOffset="-125056.2">10034 15835 677 0,'0'-2'236'0,"0"2"-122"0,2-4-114 0,2 4-177 0,10-4-36 0</inkml:trace>
  <inkml:trace contextRef="#ctx0" brushRef="#br0" timeOffset="-123274.93">10756 15566 686 0,'0'0'277'0,"0"0"-61"16,0 0-16-16,0-1-53 16,-3 1-35-16,3 0-68 15,0 0 35-15,0 0-35 16,0-3 20-16,3 6 22 15,-6-6-26-15,6 3 4 16,-3-1 13-16,0 1 13 16,0 0 13-16,-3-4-34 15,3 4-12-15,-4 0 41 16,1-5-50-16,1 5 4 16,2 0 2-16,-2 0-13 15,0 5 11-15,-7 8-52 16,-7 15 2-16,-8 15 4 15,-4 17-6-15,5 0 0 16,0 0-1-16,10-8 1 0,6-10 0 16,1-7 0-1,3-13 0-15,3-8 5 0,0-10-5 16,0-4-7-16,3 0 6 16,-1-4 2-16,0 4 4 15,2-13-5-15,4 8 0 16,-2-8 12-16,-2 8-12 15,-4 0-1-15,0 5 1 16,0 0-11-16,-2 0 5 16,2 0-13-16,0 0-7 0,0 0 13 15,0 0 5 1,2 0 2-16,1-4 6 16,-1 3-11-16,7-12-2 0,0-1 11 15,4-12 2-15,9-10-16 16,1-4 16-16,1-4-47 15,0-10 10-15,5 0-10 16,0-8 16-16,-2-1-5 16,5-3 36-16,-1 12-8 15,-2 8 8-15,-7 16-18 16,0 8 17-16,-10 10-18 16,-8 24-65-16,-6 14 76 15,-7 28 8-15,-11 30 71 16,-7 6-25-16,-2 9-29 15,-2-7 2-15,6-10-1 16,3-12 15-16,6-15-33 16,3-15 0-16,6-18 27 0,5-12-27 15,2-2-7-15,0-8 6 16,2-4 1-16,5-2 14 16,6-6-14-16,8-10 1 15,3-9-2-15,0-5-17 16,1-1-38-16,-3-8 14 15,3-3 0-15,4-2 41 16,2-6-44-16,7 0-10 16,2-2 32-16,0 9 8 15,-6 15 14-15,-10 24-19 16,-10 20-53-16,-12 29 73 0,-9 19 21 16,-11 18-6-1,-5 4 25-15,-3 2-26 16,2-8-5-16,-1-11 10 15,5-13-1-15,3-20 38 0,7-12-32 16,3-8-23-16,7-10 47 16,5-6-38-16,1-6 10 15,10-16-8-15,9-12-12 16,6-8 0-16,3-7-8 16,-3-3-40-16,0-2 35 15,0 2-52-15,2 0 13 16,-1 8 13-16,-1 5 9 15,-7 17 4-15,-11 24-13 16,-9 22-15-16,-5 14 54 16,-10 21 21-16,-8 13 24 15,4-2-15-15,-5-2-18 0,5-8 15 16,3-18-27-16,6-10 0 16,6-16 21-1,2-7-12-15,2-7-9 0,6-9 33 16,5-9-3-16,5-10-21 15,3-14-9-15,1-10-13 16,-4 2 13-16,0-8 0 16,-7 0-9-16,0-5-16 15,1 7 10-15,-5 10 3 16,-3 20 12-16,0 22-21 16,-12 18 21-16,0 24 30 15,-5 12 16-15,-5 15-7 16,1 3-1-16,-1-8 23 0,3-10-43 15,4-6-16-15,4-14 28 16,2-16-30-16,3-2-5 16,0-4 4-16,3-8 2 15,0 4-3-15,-1-8-2 16,9-2-91-16,9-8-124 16,45-52-385-16</inkml:trace>
  <inkml:trace contextRef="#ctx0" brushRef="#br0" timeOffset="-121462.24">19013 15195 1500 0,'0'-1'292'0,"2"-3"-106"0,-2 0-78 0,2 0-13 0,-2-2-4 0,3 3-1 0,-3 3 14 0,0 0-43 0,-3 3-37 0,3 3 20 0,-2 12-43 0,0 22 52 0,-10 22-2 0,-1 14-17 15,-5 10 1-15,-1-6-35 16,3-9 0 0,1-13 9-16,7-22-8 0,4-10-1 15,2-8 21 1,2-14-4-16,2-2 31 0,0-4-48 16,14-6 7-16,9-10 23 15,12-10-30-15,17-12-7 16,3-4-41-16,2-9-17 15,-8 7 20-15,-9 10-15 16,-8 14 45-16,-12 8-4 16,-13 20 10-16,-9 12 6 15,-9 22 3-15,-13 5 12 16,-7 9 12-16,-2-6-24 0,-3-4 0 16,2-10 18-16,13-10-5 15,3-8 8-15,9-12-1 16,10-2-20-16,8-6 0 15,16-8-52-15,15-14-28 16,16-10 2-16,11-6-64 16,0-6-23-16,-5-5 37 15,-3 7 50-15,-16 10 78 16,-16 14 17-16,-16 18-8 16,-18 22 123-16,-15 22-27 15,-11 9-35-15,-9 9 5 16,-2-4-6-16,3-10 12 0,4-8-37 15,10-10-17 1,10-8 57-16,9-14-41 0,6-4-35 16,8-4-1-1,15-12 4-15,12-6 1 0,15-6-12 16,5-8-56-16,3-4 22 16,-2-4-40-16,0 3 20 15,-8 9 41-15,-9 6 13 16,-16 12 0-16,-7 18-12 15,-18 14 12-15,-16 19 36 16,-9 7-12-16,-8 6-7 16,-3-2 13-16,7-12 4 15,8-12 11-15,8-8-43 16,13-12 11-16,6-4 4 16,11-8-16-16,8-10-1 0,12-8 14 15,4-2-13-15,5-12 10 16,-2 4-11-1,-5-4 0-15,-3 1 4 0,-7 11-4 16,-4 6-8-16,-13 10 7 16,-4 10 2-16,-8 4-2 15,-8 10-4-15,-1 10 5 16,-9 0 24-16,5 2-24 16,1-7-2-16,7-9 2 15,5-2 1-15,2-6-1 16,2 0-73-16,5-9-32 15,9 0 69-15,1-9-167 16,8-9-109-16,26-63-937 0</inkml:trace>
  <inkml:trace contextRef="#ctx0" brushRef="#br0" timeOffset="-118198.95">21120 14426 913 0,'0'-3'774'0,"-2"2"-639"0,0-6-81 0,2 0-31 0,0-1-22 0,2-1 24 0,-2 4 6 0,2-4 8 0,3 5 24 0,-3-1-1 0,-2 1-11 0,0 1 16 0,-2 1-8 15,2 2 10-15,-5 0-30 16,3 2-20-16,-6 1 22 0,-6 6-41 16,-10 4 0-16,-5 5 0 15,-12 5 0-15,-1 5 21 16,-3 1-4-16,1-1-16 15,-2-6 48-15,3 2-28 16,1 0-8-16,0-2-8 16,5 0 2-16,2-6 4 15,4 4-11-15,0 0 0 16,6 0 6-16,0 4-6 16,6-2 0-16,-4 0-1 15,8-3 2-15,-1-1 6 16,3 0-7-16,1-4 0 15,1-2 0-15,-2 2 9 16,4-4 0-16,-2 2 10 16,3-4-18-16,-4 2 41 0,5-4-36 15,1 0 0-15,4 0 12 16,-4-2-6 0,2 2-12-16,2-4 0 0,0 0 0 15,0-2 28-15,2 0-25 16,2 0 6-16,-2 0-4 15,0 0-5-15,0-2 0 16,2 2-52-16,0-2-121 16,0-4-88-16,8-30-260 15</inkml:trace>
  <inkml:trace contextRef="#ctx0" brushRef="#br0" timeOffset="-117247.41">20432 14586 1535 0,'-2'-2'225'0,"2"2"-63"0,-2-2-99 16,2 2-33-16,-2-2-9 0,2 4 4 0,-5 2 19 0,-2 4-23 0,-6 8 6 0,-3 8 58 0,-3 6 13 0,-4 8-25 0,1 3-2 0,-5-4-49 0,2 3 7 16,3-5-29-16,0-3 6 0,4-10-5 15,5-4 0-15,2-10 10 16,3-2-11-16,6-6 6 16,2 0 26-16,0 0-31 15,0-2 10-15,0 2 8 16,0-2 2-16,2 2-21 15,-2 0 9-15,0 0-3 16,4 0-10-16,-4 0 4 16,0 0-23-16,2 2 23 15,2-2-1-15,7 0-1 16,0 2 1-16,9-2 2 0,5-2 9 16,2 0-10-16,2-4 1 15,2-2 3-15,2-2 2 16,0 6-6-16,-3-4 0 15,1 8 2-15,-4 4-5 16,-8 0 3 0,-5 0 0-16,-5 0-3 0,-5-2 4 15,-2 2-1-15,1-4 0 16,1 4 1-16,3 0 3 16,4-4-4-16,-1 0 1 15,2 0 8-15,-1 0-8 16,-4-4 0-16,4 0-1 15,-4-4 2-15,-1-2 25 16,1-6-27-16,2-3 0 16,-2 1 13-16,-7-1-13 0,-2 1 1 15,-9-4 21-15,-3-1-13 16,-6-3 25-16,-2 4-16 16,-3 0-17-16,5 2 52 15,-2 2-41-15,2 6 1 16,-1 0-13-1,4 6 2-15,-1-2 4 0,9 0-6 16,0 6 0-16,4-2 3 16,5 4-3-16,-2 0-4 15,4 0 4-15,-2 0 0 16,0 0 7-16,3 0-7 16,-6 0 0-16,3 0 5 0,0 0-5 15,0 0 0-15,0 0-6 16,0 0 14-16,0 0-4 15,0 0-4-15,0 0 0 16,0 0 15-16,0 0-14 16,0 0-1-16,0 0 9 15,0 0-9-15,0 0 40 16,0 0-40-16,0 0 0 16,0 0-6-16,0 0-10 15,0 0-103-15,0 0-247 16,-26-6-493-16</inkml:trace>
  <inkml:trace contextRef="#ctx0" brushRef="#br0" timeOffset="-113649.03">21577 14153 1281 0,'-2'0'348'0,"4"-2"-123"0,-4 2-83 0,4 0-25 0,-2-2-19 0,0 2-2 0,0 0 4 0,0-2-2 0,0 2-43 0,0 0 34 0,0 0-52 0,0 0-5 16,0 0-7-16,3-2-11 15,1-2 4-15,10-6-18 16,-1 2 0-16,0-4 4 16,5 3-3-16,-5 0-2 15,-1 3 1-15,1 2 0 16,-7-2 12-16,-1 4-12 15,0-4-11-15,-5 3 1 16,-2 2-43-16,-6-2-31 16,-3 2 36-16,-11 1 20 15,-4 0 22-15,-9 5 6 16,-2 12 0-16,-1 1-3 0,-2 2 5 16,9 0-2-1,7-2 19-15,5 4-4 0,15-2-13 16,10 0-2-16,21-6 0 15,16-2 15-15,12-2-15 16,13-6-1-16,-4 2-1 16,1 2 1-16,-7-2 0 15,-10 10 0-15,-9 2 1 16,-11 4-16-16,-18 2 16 16,-13 2-1-16,-17 5 1 15,-13-1 11-15,-7 2-5 16,-12 0-6-16,-6-6 0 15,-4 2 8-15,0-8-7 0,-1-2 4 16,9-8 24-16,8-10 13 16,13-4-2-16,10-4-23 15,9-6-17-15,10 0-18 16,8-4-74-16,10 0-40 16,15-2-114-16,69-26-391 15</inkml:trace>
  <inkml:trace contextRef="#ctx0" brushRef="#br0" timeOffset="-112828.4">21538 14181 1598 0,'-6'-2'315'0,"6"0"-126"0,-4 2 21 0,4-4-102 0,-2 4-36 0,4 4 3 0,-2 4-41 0,2 20 74 0,3 16-13 0,4 16-67 0,6 0 32 15,1 0-46-15,5-3-3 0,-4-11-11 16,-1-8 0 0,-3-12-10-16,-7-14-38 0,-3-4-93 15,-3-14 60-15,-5-8-149 16,-3-14-88-16,-6-10 129 15,1-6 56-15,0-5 77 16,-5 1 34-16,2-2-38 16,0 2 60-16,0 2 51 15,6 10 27-15,7 4 85 16,6 8-37-16,13 4-58 16,7 8-28-16,14 2 4 15,7 6 16-15,10 8-44 16,4 4 7-16,6 10 11 15,1 0 25-15,-1 4 8 16,-6 2 4-16,-16 0-49 16,-11 0 29-16,-17 2-40 0,-7-2 10 15,-16 6 10-15,-9-3 8 16,-13 0-13-16,-11 1-17 16,-8-2 0-16,-8 1 7 15,-4-9-16-15,9-2-7 16,6-6 7-16,12-8 0 15,16 0-10-15,8-6-83 16,18-4-220-16,51-36-708 16</inkml:trace>
  <inkml:trace contextRef="#ctx0" brushRef="#br0" timeOffset="-112463.46">22168 14223 798 0,'4'-2'1358'0,"2"-2"-1159"0,17-4-5 0,12 6-67 0,13 4-56 0,8 6-2 0,-6 4-5 0,0 6-13 0,-15 4-33 0,-6 6-9 0,-8-2 8 0,-13 2-17 16,-6-2 0-16,-8-2 7 15,-8-6 4-15,-1-1-10 0,-1-12-2 16,-1-5 8-16,-2-5 34 16,9-9-41-16,-4-11-15 15,11-4 13-15,6-10-5 16,11-1-25-16,8 0-50 15,9 0-131-15,7 8-147 16,66-38-442-16</inkml:trace>
  <inkml:trace contextRef="#ctx0" brushRef="#br0" timeOffset="-111160.39">22789 14135 1960 0,'0'0'361'16,"0"0"-139"-16,0 0-97 15,-4 10-64-15,-5 6 13 16,-7 12 56-16,1 6-79 16,-3 0-19-16,7-2-13 15,9-4-7-15,2-8-10 16,6-2-2-16,3-8 0 15,9-2-3-15,0-8 3 16,6-5-14-16,5-12 5 16,-2-2-13-16,0-10 5 15,-5 1 16-15,-2-6 1 0,-8 0 7 16,-4 4-7-16,-6 12-4 16,-2 4-11-16,-6 10 13 15,-5 12-7-15,-5 6 2 16,-4 10 4-16,5 6-15 15,3 0 10-15,10-2-37 16,11-6-10-16,4-2-11 16,5-8 1-16,4-2 52 15,-2-10 13-15,1-2 27 16,-4-12-26-16,1-2-1 16,-2-2 13-16,-3-12-11 15,0 2 11-15,-1 0-1 16,-3 2-10-16,-1 8 20 0,4 0-22 15,-5 14-18 1,-1 4 3-16,3 12 14 0,5 8 1 16,3 4-7-16,-3 4 16 15,-4-2 3-15,1-2-12 16,-5-6 1-16,-4-8 38 16,-2-4-11-16,0-4 2 15,0-2 5-15,-5-2-17 16,1-4 34-16,-6-4-52 15,6-4-10-15,0-8 8 16,6-2-22-16,4-2-22 16,5 0-17-16,5 4-23 15,-1 8 31-15,2 6 14 16,-7 12 5-16,-2 12 35 16,-4 4 1-16,0 6-1 0,1-4 1 15,-3 0 0 1,0-6 18-16,-2-4-16 0,0-4 7 15,0-8 31-15,2 0 19 16,-2-4 10-16,0-12-36 16,6-2-20-16,-2-10 4 15,4-2-17-15,3 0-8 16,10 0 7-16,-2 0-18 16,6 6-3-16,-3 10 7 15,1 3 1-15,-4 14 1 16,-1 7 11-16,1-1-14 15,0 8 16-15,-3-3 0 16,1-6 0-16,-3-2 0 0,-5-4 1 16,-5-2 20-16,1-2-3 15,-2-2 21 1,5-2 22-16,-3-8-28 0,-3 4-6 16,-4-2 0-16,-8 4-19 15,-3 3 22-15,-8 10-30 16,-4 4-10-16,-4 12 1 15,4 5-6-15,3 6-14 16,11-6-25-16,9-2-33 16,6-8 57-16,5-4-16 15,5-6 20-15,-2-6 26 16,1-6 14-16,8-8-7 16,-5-2 8-16,-1-6-15 15,-2-2 65-15,-1-2-35 0,-6 2-9 16,-1-2 1-16,-3 10 1 15,0 4-18-15,-2 3-5 16,-2 9-18-16,2 3 11 16,2 3-43-16,2 2 25 15,8 3-11-15,1 4 9 16,5-5-27-16,5 0 22 16,-4-6 32-16,6-4 0 15,-1 0 15-15,-4-8 18 16,2 2 17-16,-5 2 4 15,-9 0 0-15,-4 0 4 16,-4-2-34-16,-2 6 36 0,0 0-53 16,-9 2-6-16,-13 7-2 15,-8 8-45-15,-13 9-83 16,-3 6-77-16,-72 62-310 16</inkml:trace>
  <inkml:trace contextRef="#ctx0" brushRef="#br0" timeOffset="-109226.49">21049 15494 1255 0,'-4'0'300'0,"-4"4"-164"0,-2 0-52 0,1 1 9 0,3-4 30 0,1-1 2 0,0 0 2 0,3 0 35 0,2 0-46 15,2 0-29-15,0 0-5 16,-2-1-5-16,3-2 13 16,4-3-54-16,10-6-30 15,12-6 49-15,11-6-26 16,10-2-4-16,12-10 2 15,2-2-4-15,13-2 35 16,-4 4-25-16,-2 2-21 16,1 4 33-16,-12 3-33 15,-7 9-4-15,-15 6-8 16,-16 6 1-16,-10 2-1 0,-6 8 0 16,-6-8-31-16,-4 8-14 15,-3-4-89 1,-4 9-50-16,-9 0-166 0,-76 18-292 15</inkml:trace>
  <inkml:trace contextRef="#ctx0" brushRef="#br0" timeOffset="-108677.91">21091 15222 1650 0,'0'0'450'0,"0"0"-226"0,0 0-71 16,-2 8-83-16,-2 16-17 15,-12 14 32-15,-4 12-4 16,-6 8-51-16,-6-4-29 16,6-4 25-16,1-10-26 15,8-5 0-15,3-21 0 16,9-9 0-16,3-2 3 15,4-6-3-15,3-7-60 16,11-8 58-16,2-8-34 16,12-2 15-16,7 0 11 0,0 12 10 15,1 6 5 1,-5 10-5-16,5 4 0 0,3 10 37 16,-1 0-31-16,2 4 4 15,3-10 1-15,-6 1-10 16,-3-9 22-16,-3-7-22 15,-8 1-1-15,-2-8 33 16,-8-2-21-16,-4 2 6 16,-6 0-5-16,-3-4-12 15,-6 0 11-15,-6 0-12 16,-3-2-20-16,-7-2 14 16,-9 2-16-16,-5-6-22 15,-3 8-4-15,-3-4-15 16,2 0 21-16,4 4-27 15,3 4 5-15,7-3 64 0,4 12-21 16,3-1 6-16,5 6-6 16,3 6-38-16,-1 3-44 15,6 8-124-15,16 9-259 16</inkml:trace>
  <inkml:trace contextRef="#ctx0" brushRef="#br0" timeOffset="-108093.6">22213 14963 1379 0,'-2'0'520'0,"2"-4"-364"0,-4 4 24 0,4 0-54 0,4 4-59 0,-4 4-4 0,2 14 68 0,0 14-37 0,0 10 7 0,0 2-29 0,0 1-32 0,3-8-14 16,-3 0-5-16,2-11 4 16,-2-10-25-16,3-4 1 15,-2-12 16-15,3 0-16 16,7-8 10-16,10 0 7 16,8-12-7-16,7 0 3 0,-1-2-14 15,2-2-15 1,-1-3 9-16,-5 1-86 0,-8 3-83 15,-12 2-173-15,-13-19-244 16</inkml:trace>
  <inkml:trace contextRef="#ctx0" brushRef="#br0" timeOffset="-107913.28">22188 15141 2051 0,'2'-5'460'0,"3"1"-343"15,11-5-69-15,5-7-19 16,6 2 19-16,4 4-48 0,0-6 0 16,-4 4-10-1,-2 0-71-15,-8 0-230 16,-3-22-265-16</inkml:trace>
  <inkml:trace contextRef="#ctx0" brushRef="#br0" timeOffset="-107612.98">22174 14949 1703 0,'0'-4'504'0,"1"0"-231"0,10-2-206 15,4-2-53-15,12 0-14 16,2 2-5-16,9 2-3 16,5-4-130-16,5 2-183 15,66-14-622-15</inkml:trace>
  <inkml:trace contextRef="#ctx0" brushRef="#br0" timeOffset="-107192.77">22760 14949 1603 0,'0'0'319'0,"0"0"-137"16,0 0-40-16,0 0 8 16,0 0-22-16,0 0-1 15,0 0-11-15,0 6-49 16,0 10 16-16,2 16-4 0,4 12-55 16,2 10 26-16,3 4-50 15,7 5-10-15,2-5 9 16,2-8-26-16,-1-6 16 15,-8-16-32-15,-4-6 16 16,-7-10 16-16,-2-8-25 16,0-4 3-16,-2 0 27 15,-5-8 6-15,-2-6-1 16,-2-4-2-16,-7-14 3 16,3-4 10-16,-5-2-9 15,7-11 7-15,-1-2 1 16,7-6 1-16,11 7-2 15,9 10-8-15,14 6-30 16,7 10 30-16,4 6-21 16,-2 14 9-16,-1 6 0 0,-6 14 12 15,-4-2-6-15,-6 8 4 16,-7 4-1-16,-8-4-7 16,-4 2 10-16,-6 2 0 15,-10-4 19-15,-6-4-5 16,-9-1 3-16,0-6-17 15,-5 2-22-15,4-13 21 16,5-5-85-16,10-4-88 16,13-14-105-16,35-53-187 15</inkml:trace>
  <inkml:trace contextRef="#ctx0" brushRef="#br0" timeOffset="-106914.7">23171 14919 1874 0,'-2'-2'330'0,"-1"2"-171"0,-1-2-63 0,1 2 33 0,3 0-24 0,3 0-15 16,-3 0-27-16,1-2-36 0,-1 2-4 0,0 0-23 0,-1-2-134 0,-2 0-226 0,-6-20-525 0</inkml:trace>
  <inkml:trace contextRef="#ctx0" brushRef="#br0" timeOffset="-106606.13">23173 14790 1643 0,'0'0'506'0,"0"-1"-329"0,0-4-31 16,0 5-46-16,0 0-4 16,0 0 23-16,2 0-23 15,-4 0-54-15,2 5 22 0,2 0-62 16,0 3 5 0,3 9 28-16,-1 1-17 0,4-3-2 15,6 3-16-15,0-1 0 16,10 1 17-16,-4 0-17 15,0 0-11-15,-4 4 11 16,-5-6 6-16,-4 0-6 16,-7 0-2-16,-4 0 2 15,-4-4 16-15,-2-2-16 16,-3-2 0-16,-3 0 3 16,2-8 7-16,3 0-4 15,0-4-6-15,5-6-74 16,0-6 1-16,4-6-175 15,5-2-207-15,19-38-164 0</inkml:trace>
  <inkml:trace contextRef="#ctx0" brushRef="#br0" timeOffset="-106321.29">23208 14783 1566 0,'-2'-3'527'0,"0"3"-273"16,0-1-13-16,0-2-82 0,2 3-34 0,0 0-14 0,0-1-26 0,2 1-62 0,-2 0 10 0,0 0-33 0,2 0-134 0,5-3-199 0,19-15-377 0</inkml:trace>
  <inkml:trace contextRef="#ctx0" brushRef="#br0" timeOffset="-105962.91">23474 14761 1962 0,'0'0'525'0,"0"0"-360"0,0 5-42 16,0-5-81-16,-3 4-42 16,-2 1 1-16,-1 4 20 15,2 4-20-15,-3-3-2 16,7-1-9-16,5-5-23 15,1 5-27-15,8-9 30 16,1-4-28-16,5-1 32 16,1-3-61-16,0-3-24 15,-2 0 47-15,-6 0 20 16,-5 2 23-16,0 0 20 16,-6 0 1-16,-2 5 21 15,-2 4-12-15,-4-4 23 0,0 4 10 16,-5 4-29-16,-1 0-11 15,-1 1-2-15,3 4-68 16,-11 5-260-16</inkml:trace>
  <inkml:trace contextRef="#ctx0" brushRef="#br0" timeOffset="-105747.56">23723 14740 2100 0,'-2'-4'626'0,"2"4"-486"0,0 0-80 0,-3 4-60 0,-8 4-347 0,-97 34-390 0</inkml:trace>
  <inkml:trace contextRef="#ctx0" brushRef="#br0" timeOffset="-103554.6">19616 14588 1584 0,'0'0'268'0,"-2"-2"-149"15,0 2-41-15,0 0-21 16,2-2-6-16,0 2 60 16,-2 0-33-16,-3-2 3 15,-3 0-80-15,-2 0-1 16,-1 0 11-16,1 0 17 16,-4-2-13-16,1 4 5 15,-1-4-19-15,-1 2 74 0,-1-2-57 16,1 2-2-1,-6 2 5-15,-1 2-6 0,-5 2-8 16,-4 2-7-16,-2 6 0 16,-1-2 4-16,-2 4-4 15,-3 2-1-15,1-2 1 16,-3 4 13-16,1 0-12 16,5 0 15-16,-3 0-5 15,5 0 20-15,-4 0-26 16,2 4 4-16,2-4-3 15,-1 5 0-15,5-1-5 16,0 0 8-16,0 0-3 16,0 6 38-16,-4 2-43 0,-1 2 0 15,-1-2 18 1,2 2-4-16,1 0 3 16,3 2-1-16,0 0-16 0,7-4 50 15,0 2-51-15,10-1 0 16,4-4 12-16,4 4-2 15,6-1-8-15,0 6-2 16,2 0 12-16,3 4 3 16,2 4-15-16,0 6 0 15,0-5 1-15,-3 0 0 16,1-2 0-16,-2-3-1 16,-1-2 12-16,3-2 12 15,3 2-19-15,2-10-4 16,-1 2 23-16,5 2-18 0,1-1 5 15,1 1-11-15,2 4 1 16,0 4 13-16,3 0-14 16,-6 0-2-16,3 0 2 15,-1-8 1-15,2-2-1 16,2-4 0-16,4-2 0 16,2-2 19-16,6 0-19 15,5 5 1-15,7-8 0 16,5 8 6-16,-2-1-7 15,-2-4 0-15,-2 0 0 16,-5-8 5-16,-4-6-5 16,-1-2 0-16,-3 2 4 15,3-8-2-15,4 0-2 0,5-8 0 16,1 8 8 0,10-6-1-16,0 2-7 0,2 0 0 15,4-10 9-15,0 2-3 16,1-2-5-16,-1 0-1 15,1 0 1-15,-10 2 12 16,-2 2-13-16,-6-3-3 16,-7 4 3-16,-1-8 1 15,0 3-1-15,0-4 0 16,-1-4 0-16,-3-2-3 16,7-2 3-16,1 0 0 15,1-2-1-15,-5-2 1 16,-1 0 0-16,-4 6-1 15,-6-2 3-15,-3-2 4 16,-5-2-6-16,-3-1 0 0,-1-1 3 16,-1 0 3-16,0-4-5 15,1-4-1-15,-4 0 0 16,4 0 12-16,-3 0-12 16,-2 8 1-16,-4 2 8 15,-4 4 0-15,-1-1-3 16,0-1-6-16,-4-2 9 15,0-2 9-15,1-4-18 16,-1-4-6-16,2-2 6 16,-2 0 1-16,-3 6-1 15,-5 0-6-15,4 4 6 16,-3 0-2-16,-5 6 2 16,1-1-1-16,-1 0 1 0,-2 0 6 15,0 5-5 1,-4-4-2-16,4 2 2 0,-4-2 3 15,2 4-4-15,-5-4-15 16,1 4 14-16,-3 2 1 16,2 0-10-16,1 0 8 15,-3 4 1-15,2 2-13 16,-4-4 14-16,3 1-3 16,4-1 3-16,-3 3 0 15,2 2 0-15,0-5-1 16,-4 2 2-16,-4 4-2 15,-3 0 1-15,1-2 0 16,-4 0-9-16,6-2 9 16,0 6-2-16,0-4 2 0,4 6 0 15,-1-2 9 1,-3-2-9-16,-3 4-1 0,-2-2 1 16,-6-2 1-1,-6 2 0-15,3 0-1 0,-3 4 1 16,-2-4 10-16,-4 6-11 15,-4 6-12-15,-2 8 6 16,-11 8-13-16,-10 12-80 16,-4 2-92-16,8 8-294 15,-73 22-467-15</inkml:trace>
  <inkml:trace contextRef="#ctx0" brushRef="#br0" timeOffset="-90544.76">5294 14969 1361 0,'0'0'326'0,"0"-2"-212"0,-6 2 7 0,6-4 10 0,-4 0-1 0,1 0-31 0,3 0 2 0,-2 2-38 15,2 2 45-15,0 0-63 0,0 0-15 0,2 0 37 0,-2 0-20 0,-2 0-8 0,2 0 6 16,0 0-24-16,-2 0 55 0,4 0-46 15,-2 0-15-15,-2 0 20 16,4 0-2-16,-2 0 0 16,0 0-15-16,0 0-12 15,0 0 34-15,-2 10-40 16,6-2-1-16,7 14 1 16,5 6 14-16,4 10-13 15,7-2-2-15,6 2 2 16,6-2 28-16,3 4-29 15,6-1 0-15,1-3 8 16,5 4-2-16,2-4-5 16,-1 0 14-16,-4-4-1 0,-3-2 7 15,-4-12-21-15,-4-2-5 16,0-6 5-16,-2-1 7 16,-5-8-6-16,-1-1-2 15,-10-1 3-15,0-4 5 16,-2 1-7-1,1-4-7-15,-1 2 7 0,-1 2 6 16,0 0-6-16,-2 0 0 16,3 0 12-16,1 2-2 15,-4 0-10-15,-1 0 0 16,-3 2 2-16,-1 0-1 16,-6 0-1-16,-2-4 0 0,1 4 1 15,-3 4-1-15,-2-4 0 16,0 0-18-1,0 0 12-15,-2 0-3 0,0 0 0 16,-5-4-8-16,-11 0-40 16,-1-8 38-16,-6 0-34 15,-4-4 7-15,0 2 31 16,0 0 14-16,4 2 0 16,2 4 1-16,11 6 0 15,5 0 24-15,2 2-24 16,5 0 1-16,0-2 9 15,3 2-10-15,-3-4-17 16,6 4 17-16,7 0 0 16,10-4 38-16,2 4-38 15,1 4 0-15,2 2 1 0,-5 0 18 16,2 0-11-16,-5 2-4 16,-3 0 2-16,-3 4 45 15,-5 8-28-15,-5 4-2 16,-2 10-3-16,-6 6 6 15,-5 2-17-15,-1 1-7 16,-9-10 9-16,7-2-12 16,-2-9 3-16,3-10-46 15,5-6-37-15,2-6-17 16,2-10-160 0,6-51-352-16</inkml:trace>
  <inkml:trace contextRef="#ctx0" brushRef="#br0" timeOffset="-89311.38">6992 15172 1692 0,'5'0'189'0,"0"0"-96"0,1 0 30 0,5-7 8 0,5 1 13 0,-1-8-72 0,1-6-11 15,4-4 1-15,-6 0-29 0,-2 0-5 0,-5 4-5 0,-7 2-13 0,-2 10 43 16,-7-4-19-16,-2 8-19 15,-7 8 14-15,-11 10-28 16,-4 14-1-16,-7 12-1 16,7 8 1-16,-1 9 15 15,5-3-15-15,9 4 0 16,5-6 26-16,13-6-19 16,6-12-7-16,11-6-1 15,8-10 1-15,8-8 23 16,9-6-23-16,0-6 0 15,2-10 3-15,-2 2 8 0,0-12-11 16,-1 4-9-16,-8-8-105 16,4-4-158-16,38-56-454 15</inkml:trace>
  <inkml:trace contextRef="#ctx0" brushRef="#br0" timeOffset="-88966.47">7430 15025 2130 0,'2'2'355'0,"6"0"-269"16,13 6-8-16,5 6 37 0,5 10-59 15,0 8-31-15,-8 6-23 16,-3 3 16-16,-14-9-20 16,-1-6 2-16,-10-12 0 15,-3-9 5-15,-8-6 29 16,-2-13-5-16,-6-8 22 16,3-18-12-16,4-5 43 15,3 5-61-15,14-4-21 16,4 8 1-16,15 4-1 15,3 6-94-15,7 2-130 16,5 8-359-16,41-6-707 16</inkml:trace>
  <inkml:trace contextRef="#ctx0" brushRef="#br0" timeOffset="-88557.1">7835 15067 1183 0,'0'0'1097'0,"0"-2"-948"16,6 2-68-16,3-4 40 0,7 0 5 16,1-4-87-1,-1-6-13-15,2 0 16 0,-7 0-30 16,-2-4 4-16,0-2 8 15,-5 6-4-15,-1-2 44 16,-6 4-32-16,1 0-23 16,-2 2 31-16,-5 2-23 15,2 6-5-15,-4 4-6 16,-4 10 13-16,-2 2-1 16,-2 12-18-16,3 10-4 15,3 0 4-15,3 4 1 16,16-4-1-16,0-10-9 15,11-4-56-15,10-12 26 16,2-6-63-16,7-8-60 16,0-10-72-16,2-14-238 0,42-64-958 15</inkml:trace>
  <inkml:trace contextRef="#ctx0" brushRef="#br0" timeOffset="-87817.58">8332 14632 2030 0,'-5'4'304'16,"1"2"-109"-16,-8 14-39 16,1 12-48-16,-5 10-22 15,3 15-52-15,-1 2-7 16,4 2-27-16,3-11 15 15,3-14-9-15,4-6-6 0,4-16-22 16,3-6-2-16,7-10-30 16,-1-12 13-16,-3-6 26 15,4-6 15-15,-3-8 2 16,-4-2-2-16,-3 4 0 16,-1 4 17-16,-1 8-1 15,-2 11 4-15,0 8-20 16,4 2 0-16,3 10 8 15,6-1-8-15,3 4 0 16,4-6-6-16,-2-2-3 16,6-6-27-16,-1-10 7 15,-3-8 1-15,2-13 26 0,-4-5 2 16,-5 0 0-16,-7-8 30 16,-6 2 18-16,-4 2 3 15,-4-4 2 1,-11 0-34-16,2-6 43 0,-10 2-48 15,0-9-13-15,-2 10 29 16,5 8-10-16,6 13 10 16,9 12-9-16,7 10-20 15,-1 4 31-15,6 8-32 16,6 16-17-16,6 16 17 16,10 16 9-16,6 11-8 15,3 1-1-15,1-2 6 16,-2-8 4-16,1-4-10 15,0-14-8-15,-10-18-2 0,-2-4 8 16,-8-13 2-16,-3-5-1 16,-5-9 9-16,5-5 2 15,-1-12-10-15,-2-6 2 16,1 2 5-16,-5 6 13 16,6 8-14-16,-1 6-6 15,-1 2 0-15,8 6-9 16,5-2 9-16,2 2-27 15,2 2-3-15,-10 0-57 16,1-4-69-16,-7 8-111 16,-9-4-211-1,-27 2-145-15</inkml:trace>
  <inkml:trace contextRef="#ctx0" brushRef="#br0" timeOffset="-87398.11">8320 14638 1724 0,'-4'-6'346'0,"4"-8"-86"0,4-10-128 0,16-6-27 0,11-4 37 0,12-2-77 0,6 1-65 0,2 3 0 16,-4 0-86-16,46-48-420 0</inkml:trace>
  <inkml:trace contextRef="#ctx0" brushRef="#br0" timeOffset="-87196.68">8596 14558 2453 0,'0'0'381'0,"0"0"-208"0,-1 0-47 0,1 0-66 0,1 0-47 0,-1 0-13 0,5-4-181 0,2-6-341 0,15-30-1492 0</inkml:trace>
  <inkml:trace contextRef="#ctx0" brushRef="#br0" timeOffset="-86699.58">8218 14584 1729 0,'2'0'349'0,"4"-2"-224"0,6-2 17 0,11-10-16 0,5-6-40 0,8-6-1 0,4-6-41 0,5-9-19 0,1-3-25 0,-4 7-39 0,-3 0-122 0,25-15-341 0</inkml:trace>
  <inkml:trace contextRef="#ctx0" brushRef="#br0" timeOffset="-85719.82">9013 14321 1970 0,'0'0'335'0,"0"0"-109"16,0 0-74-16,5-2-28 16,-3 4-38-16,4 2-56 15,12 10 63-15,9 2-63 16,7 8-29-16,-3 1 33 15,2-6-34-15,-2-2-1 16,-8-7 1-16,-4-2 0 16,-7-7 3-16,-8-5-3 0,-1-10 0 15,-3-8 37 1,0-10-37-16,2-10 0 0,-2-4 9 16,2-4-8-1,0 0 30-15,2-2-31 0,-2 6 0 16,6 2-3-16,-2 9 3 15,1 17-15-15,2 11-11 16,2 12 14-16,0 9-3 16,5 7 15-16,-1 3-7 15,1-2-1-15,-3-3-14 16,0-8-16-16,-3-3 17 16,1-6 15-16,-5-6-7 15,4-4 13-15,0-2 0 0,-3-8-6 16,-5 0 6-1,-4-3 0-15,0 3-6 16,-7 0 16-16,1 4 10 16,-2 9 10-16,3 0-23 0,3 7 35 15,0 5-30-15,4 4-3 16,2 7-9-16,4 4 0 16,11 3 18-16,7-7-18 15,9-4-21-15,5-13 20 16,2-2-55-16,-2-16-17 15,-1-2-95-15,-5-3-114 16,8-37-193-16</inkml:trace>
  <inkml:trace contextRef="#ctx0" brushRef="#br0" timeOffset="-85327.25">7783 16106 724 0,'2'-4'1239'0,"7"-4"-976"0,5-2-43 0,13-18 5 0,6-6-123 0,9-12-70 0,12-3 20 0,2-9-32 0,4-4-2 0,0 4-14 0,-7 0-4 15,-8 14-19-15,-14 12-185 16,-11 15-152-16,-11 16-5 16,-50 55-371-16</inkml:trace>
  <inkml:trace contextRef="#ctx0" brushRef="#br0" timeOffset="-85141.23">7781 16194 1788 0,'-6'6'478'0,"1"-2"-247"15,0 0-82-15,17-4-53 16,15-18 31-16,17-16-38 16,18-16-34-16,17-16-35 15,10-11-19-15,7-13 6 16,-5-2-7-16,-4-2-90 16,-10 9-222-16,53-91-787 15</inkml:trace>
  <inkml:trace contextRef="#ctx0" brushRef="#br0" timeOffset="-82357.63">9530 13315 1767 0,'0'0'360'0,"0"0"-249"0,0-3 6 0,0 3 27 0,0 0-39 0,0 0 3 0,0 0-39 0,-4-3-40 0,-3-1 46 0,-6 2-67 0,-5 0-7 0,-8-1-2 0,-11 6 10 0,-3 1 3 15,-11 7-12-15,-6 2 0 16,-11 7 21-16,-1 4-12 16,-4 2 1-16,-8 6 7 15,-4 0-10-15,-4 8 2 16,-5-2-9-16,-1 7 0 15,-3-2 0-15,0 5 0 16,-4 5-18-16,-1 7 8 16,-1-2 10-16,2 6-9 15,-6-1 9-15,2 5 0 16,-2 2-6-16,6 0 6 16,6-4-18-16,9-8 1 0,7-1 17 15,9-7-10-15,6-2 8 16,3 2-8-16,1-4 9 15,-1 6 1-15,4 0-1 16,-4 2 0-16,2 0 1 16,-1-4-7-16,3-1 7 15,8-3 0-15,0-2 3 16,5-4-3-16,3 0-9 16,5 0 8-16,3 4 1 15,1-4 1-15,4 9-1 16,2 7 0-16,-2 4-1 0,0 8 1 15,6 4-8-15,2-2 7 16,7-1 1 0,7-7 11-16,12-4-11 0,5-2 0 15,15 8 19-15,9-2-17 16,8-3 4-16,9-1 12 16,7-6-3-16,7-2 13 15,4-14-28-15,7-4 0 16,4-6 16-16,6-14-16 15,6-2-5-15,11-6 5 16,1-4 1-16,8 0 20 16,6-12-21-16,58-2 0 15,-118 0-1-15,60-12 2 16,0-14-1-16,-2-8 12 16,0-8-12-16,0-9 17 0,0 5-17 15,-5-6 0 1,0 0 3-16,1 8-3 0,-2 0-1 15,0 4 1-15,-4-5 8 16,0 1 27-16,-6-4-35 16,-6 0 0-16,4-4 18 15,-2-4-18-15,2-1 0 16,0-3 0-16,-4 6 6 16,-7-2 8-16,-12 2-14 15,-8-3 0-15,-7-1 4 16,-4-8-4-16,-5 2-10 0,0 0 10 15,0 0 0 1,-1 7 1-16,-4 5-1 0,-6 0 0 16,-1 4 22-16,-8 2-22 15,0 2 0 1,0-5 2-16,-2-3-1 0,-5-4 15 16,3-2-16-16,-9-4 0 15,-9 2 6-15,-12-2-6 16,-12 5-18-16,-16 7 18 15,-14 2 8-15,-7 6 19 16,-2 6-27-16,-7 7 0 16,8 7 42-16,3 10-32 15,2 2 7-15,0 10-7 16,-4-2-9-16,-2 10 1 0,-13 6-2 16,-9 6-3-1,-18 12-20-15,-10 8 23 0,-70 28-60 16,-24 29-42-16,-16 27-156 15,69-26-393-15</inkml:trace>
  <inkml:trace contextRef="#ctx0" brushRef="#br0" timeOffset="-80411.66">7922 15486 1771 0,'0'-2'265'0,"0"2"-139"0,2-2-46 0,7 0-17 0,4-10 3 0,9 2 58 0,7-12-52 0,7 0-3 16,2-6 2-16,7-2-14 0,3-6 0 0,10-4-54 15,2-8 10-15,7-2 5 16,-2 0-18 0,2 1-19-16,-9-1-19 0,-9 10-22 15,-10 10-27-15,-14 16-130 16,-17 14-291-16,-56 62-507 16</inkml:trace>
  <inkml:trace contextRef="#ctx0" brushRef="#br0" timeOffset="-80264.13">8242 15418 1858 0,'23'-22'266'16,"6"-8"-218"-16,35-30-48 16,20-10-225-16,13-7-156 0,170-119-116 15</inkml:trace>
  <inkml:trace contextRef="#ctx0" brushRef="#br0" timeOffset="-72441.38">4162 13253 1424 0,'0'0'243'0,"-2"0"-147"0,0-2 30 0,0-1-34 0,2 2-43 0,-2-2 38 0,2 2-25 0,0 1-31 0,0 0 16 15,2 0 5-15,-4-3 10 16,2-3-20-16,-3 1-24 16,1-2 70-16,-2-3-4 15,0 2-43-15,-1-2 23 16,-2-4-31-16,-4 5 27 16,-4-6-27-16,-5 3-25 15,-9-2 29-15,-9 0-37 16,-11 4 0-16,-9 2 20 15,-5 2-10-15,-4 6 5 0,-1 6-13 16,-1 4 11 0,-10 8 11-16,1 6-24 0,-2 8-6 15,2 4 6-15,5-1 0 16,8 1-12-16,5-4 12 16,11-8 0-16,13-4 15 15,17-12-15-15,11-6 0 16,6-2 10-16,4 0-10 15,0-2-6-15,-2 0-1 16,3 2 4-16,0-2-8 16,-3 0 11-16,2 2 0 15,-2 0 0-15,0 0 0 16,0 0 0-16,0 0 0 0,0 2 0 16,-2-2 0-1,2 0 0-15,0 2 0 0,0-2 9 16,0 0-8-16,0 0-1 15,0 0 0-15,0 0 1 16,0 0-13-16,0 0 12 16,0 0-27-16,2 0-6 15,-2-2-41-15,0 2-14 16,0-2 10-16,0 2-6 16,2-4 64-16,0-4-19 15,2-2 32-15,1-4 7 16,-3-1 0-16,-2 4 15 15,0 3-15-15,0 2 9 16,0 4 40-16,0-3-22 0,-2 5-4 16,0 0 37-1,2 0-33-15,-3 5-21 0,-1-5-6 16,-5 8-5-16,-4 7-7 16,-10 14 12-16,1 9-3 15,-4 10 2-15,-1 8 1 16,2-4 0-16,0-1 0 15,6-10 0-15,1-13 8 16,9-10-8-16,3-9 0 16,6-7 7-16,2-4-7 15,0-3 8-15,4-10-17 16,5-6 18-16,5-2 7 16,-1-4-16-16,6 9-6 15,-4 4 0-15,6 8 3 16,1 4 3-16,3 2-2 0,0 2 8 15,0 2-9 1,-6-2 3-16,-5 3 0 0,-5-4 0 16,-4-1 0-16,-5-1-13 15,-2-2 1-15,0-7-5 16,-2-6 11-16,0-8-1 16,-3-4-8-16,-1 0 14 15,-5 0 1-15,-5 4 0 16,1 6 0-16,-1 2 1 15,-1 8 34-15,0 2-35 16,4 4-20-16,0 4 2 16,0 4-141-16,1 0-172 15,-30 6-760-15</inkml:trace>
  <inkml:trace contextRef="#ctx0" brushRef="#br0" timeOffset="-71609.46">1710 13266 1531 0,'2'3'311'0,"-2"-1"-242"0,0 10 15 0,2 17 79 0,5 18-61 0,-1 15-13 0,8 6-64 0,-1-8-24 0,1-12 28 0,3-13-28 0,-3-12 0 0,1-6 0 0,1-12-1 16,1-9 50-16,8-11-34 15,2-10-8-15,6-11 38 16,3-8-46-16,0-2-6 0,-3 4 4 16,-4 2-11-1,0 6-1-15,-7 10-68 16,-8 8-103-16,-9 10-35 0,-46 26-375 15</inkml:trace>
  <inkml:trace contextRef="#ctx0" brushRef="#br0" timeOffset="-71427">1814 13467 1633 0,'7'-10'258'0,"2"-4"-152"15,6-12 2-15,6-2-28 16,-1 0-49-16,2-2-31 0,-4 8-58 16,11-18-203-16</inkml:trace>
  <inkml:trace contextRef="#ctx0" brushRef="#br0" timeOffset="-71264.53">1683 13234 1727 0,'13'-12'231'15,"3"-2"-130"-15,15-12 49 16,7-2-51-16,2 0-99 16,3 0-33-16,1-4-224 15,57-50-775-15</inkml:trace>
  <inkml:trace contextRef="#ctx0" brushRef="#br0" timeOffset="-70994.44">2253 12944 1612 0,'-2'12'285'15,"0"0"-147"-15,-1 16 91 16,3 8-71-16,5 2-85 16,0 2 22-16,4-4-64 0,-1-8-14 15,1-6-17-15,7-6 1 16,-2-2-1-16,5-8 0 16,4-6-42-16,8-10-16 15,4-9-112 1,3-10-121-16,47-75-426 0</inkml:trace>
  <inkml:trace contextRef="#ctx0" brushRef="#br0" timeOffset="-70376.36">2697 12723 1745 0,'-5'10'228'0,"1"4"-77"0,-5 10 49 0,4 6-97 0,3 5-47 0,2-7-8 0,7-5-30 0,6-6-2 0,0-5-16 0,10-9 0 0,4-6 20 16,0-16-13-16,4-9-7 15,0-5-4-15,-4-6-32 0,-8 1 35 16,-7 6-26-1,-10 6 27-15,-4 6 44 0,-10 8-23 16,-5 2-9-16,-3 6-11 16,-9 4-1-16,4 8 15 15,-4 4-15-15,7 2 0 16,4 2-12-16,7-2 12 16,3-2-78-16,8 0-173 15,21-4-347-15</inkml:trace>
  <inkml:trace contextRef="#ctx0" brushRef="#br0" timeOffset="-69944.77">3027 12412 2019 0,'2'2'198'0,"2"2"-69"15,11 8 66-15,1 1-81 16,7 2-43-16,1-1-56 16,-2 0 7-16,-6-3-22 15,-5-5 0-15,-9-5 12 16,1-1-11-16,-3-1 20 16,0-9 18-16,-3-11-6 15,1-5 7-15,0-6-20 16,-2 0-19-16,2 4 45 0,-4 14-31 15,6 4-4-15,-2 8-11 16,2 2-9-16,2 2-2 16,8 0-2-16,1 2 13 15,9-2-2-15,-5-2 2 16,6 0-10-16,-6-6 4 16,1-2 6-16,2-4-20 15,-3-10 20-15,3-8-22 16,-7 2 1-16,-4 0 21 15,-5 8-33-15,0 9-75 16,-2 7-129-16,0 11-280 16,-4 39-405-16</inkml:trace>
  <inkml:trace contextRef="#ctx0" brushRef="#br0" timeOffset="-69044.92">1431 12356 1718 0,'9'8'276'0,"1"0"-160"0,9 14 50 0,10 5-37 0,2 0 11 0,3 0-98 0,-1 1-14 0,-2-9-27 15,-2 0 0-15,-9-5 3 16,-9-7-4-16,-9-3 0 16,-4-4 17-16,-6 0-5 15,-11-4-12-15,-8-3-11 16,-8-7 11-16,-3-8-6 15,-1-4 6-15,0-6 0 16,-7-5-9-16,8-5 9 16,-1-4-1-16,11 0 1 15,14 2 1-15,10 8 28 16,8 6-29-16,12 8 0 16,7 10 25-16,7 6-17 15,7 16-8-15,0 6 1 0,-1 9 5 16,-5 4 1-1,-11-3-7-15,-9 2 0 0,-6-2 8 16,-8 0-3-16,-5 0-5 16,-8-2-1-16,-7 0-87 15,-1-3-121-15,-9-7-298 16,-56-23-1152-16</inkml:trace>
  <inkml:trace contextRef="#ctx0" brushRef="#br0" timeOffset="-67774.86">1516 11971 1963 0,'2'4'281'0,"7"6"-179"16,4 10 100-16,7 8-62 15,9 8-67-15,5 6-2 16,3-6-71-16,-1-1 1 15,-3-9 18-15,2-4-19 16,-10-6-9-16,-4-8-3 16,-7-6-24-16,-8 0 12 15,-1-4-18-15,-8-8 42 0,1-8-7 16,-4-10 7-16,-4-8-21 16,2-5-2-1,5-3-11-15,8 0 7 16,8 4-5-16,7 10 25 0,7 12-16 15,0 12 23-15,8 6-15 16,7 4 15-16,8-2 0 16,6-2 0-16,2-6-3 15,2-10-51-15,0-8 32 16,-7-6-29-16,-8-2 9 16,-10-4 16-16,-8 2 26 15,-12-2-3-15,-7 3 3 16,-8 5 0-16,-12 4 27 15,-12 6-27-15,-4 2 0 16,-4 8 4-16,-7 8 5 16,4 4-18-16,2 12 9 15,6 8 0-15,2 8 18 0,12 8-18 16,9-1-1-16,10 1 1 16,10-6 0-16,10-10-6 15,5-8 4-15,3-8 2 16,2-16-6-16,-2-6 14 15,-3-12-8-15,-9-11 10 16,2-4-10-16,-8-4 21 16,-9 5-21-16,-7-2 0 15,-7 10 28-15,-7 2-28 16,1 8 21-16,-5 10 12 16,5 8-19-16,0 6-14 15,6 6-3-15,2 6-12 16,10 8-9-16,9 2 9 0,5-2-48 15,10-6-39-15,4-1 1 16,1-14 58-16,-3-2-16 16,-2-8 50-1,-7-7 9-15,-7-6 0 0,-5-4 6 16,-8-4 11-16,-4-2 50 16,-2 0-13-16,-8 0-21 15,-3 1-31-15,2 8 50 16,3 2-38-16,4 14-13 15,-1 3-1-15,10 4-2 0,5 5-5 16,7 5-17 0,10 5 22-16,6 1-19 0,5-7 21 15,2-2-22-15,2-7 13 16,-4-11 9-16,-7 2 12 16,-7-7-12-16,-9-2 0 15,1-4 20-15,-12 0-19 16,0-3 9-16,-6 1 11 15,0 1 4-15,-6-2 14 16,2 7-12-16,-1-2-9 16,5 6 50-16,-2 4-64 15,4 2-4-15,2 6-10 16,4-2-10-16,6 2-1 16,1-2 6-16,9-2 14 15,-3-2-14-15,6 2 15 0,-3-4-1 16,2-6 1-1,-2-4 2-15,3 0 8 0,-8 4-10 16,-1-2 0-16,-3 4 8 16,-7 3-7-16,-2 0-1 15,-2 4 6-15,0 0-5 16,0-5 1-16,-2 2-2 16,2-2 0-16,0 2 12 15,2-4-12-15,-2 1-9 16,0 0 1-16,0 2 8 15,-2 5-1-15,0 0 2 16,-2 8-1-16,-3 5 69 16,1-2-51-16,-2 4 5 0,4-2-23 15,4 1 0 1,10 0-1-16,7-4-118 0,10-5-170 16,50-39-959-1</inkml:trace>
  <inkml:trace contextRef="#ctx0" brushRef="#br0" timeOffset="-66496.11">1024 11735 1626 0,'0'0'246'0,"0"-2"-48"0,0-1-24 0,2-2-51 0,7-13-65 0,11-9 26 0,13-15-36 0,14-12-21 0,15-12 2 16,12-8-23-16,4-6-6 16,2-3-32-16,-7 7-124 15,-12 10-136-15,7-50-548 16</inkml:trace>
  <inkml:trace contextRef="#ctx0" brushRef="#br0" timeOffset="-66174.88">834 11157 1514 0,'9'-16'222'0,"8"-2"-99"0,13-24-14 16,5-2-29-16,8-7-28 15,-3 1-46-15,2 2 6 16,1 0-15-16,-6 4 3 16,1 2-54-16,-9 10-40 15,4-14-149-15</inkml:trace>
  <inkml:trace contextRef="#ctx0" brushRef="#br0" timeOffset="-65777.99">536 10700 1619 0,'6'-16'181'0,"5"-4"-68"0,14-20-11 0,17-9-14 0,11-7-16 0,12 0-57 0,2 4-15 0,-7 4-112 0,60-48-202 16</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12T03:39:36.046"/>
    </inkml:context>
    <inkml:brush xml:id="br0">
      <inkml:brushProperty name="width" value="0.05292" units="cm"/>
      <inkml:brushProperty name="height" value="0.05292" units="cm"/>
      <inkml:brushProperty name="color" value="#FF0000"/>
    </inkml:brush>
  </inkml:definitions>
  <inkml:trace contextRef="#ctx0" brushRef="#br0">3466 2256 1706 0,'0'0'228'0,"0"0"-172"0,2 0-10 0,-2 1 49 0,0-1-16 16,0 0-13-16,0-1-25 0,0 1 13 16,0 1-18-16,0-1-9 15,-2-1 4-15,2 1-25 16,0 0 9-16,6 14 35 16,-4-4-4-16,0 6 1 15,3 4-17-15,-1 4-30 16,3 4 33-16,2 4-33 15,0 2 0-15,5 0-8 16,-6 0 14-16,-1-8-6 16,-2-3 0-16,-4-11 0 0,2-6 4 15,-1-2-3-15,-2-4-1 16,0-4 22-16,0-5-11 16,-2-9 7-1,-2-8-18-15,-1-10 0 0,-2-4-5 16,3 0 5-1,-3 0-22-15,0 0 5 0,0 2-16 16,3 0 26-16,4-3-26 16,2 1-6-16,3 3 9 15,2-2-14-15,2 9 22 16,-3 4 5-16,3 8 8 16,0 6 8-16,0 4 1 15,-2 6-21-15,-1 2 1 16,6 6 11-16,7 4 9 0,2 2 6 15,8 10-4 1,-5 2 7-16,3 8-9 0,-1 1 0 16,-6 0-2-16,1 3 2 15,-4 0 0-15,-3-1-6 16,1-7 8-16,-3-6-3 16,-6-6 1-16,1-6 0 15,-5-6 10-15,0 0-10 16,-2-4 0-16,-2 0 20 15,2-2 11-15,0-4 70 16,-2-12-76-16,2-10-23 16,2-6 11-16,7-6-13 15,5-2-7-15,3 2-4 0,10-3 2 16,4 1 8-16,0 2-13 16,2 6 8-16,2 8-6 15,-10 2 12-15,-4 10-5 16,-8 6 4-16,-3 4-11 15,-2 4 11-15,-4 4 1 16,3 6-17-16,5 12 17 16,-2 14 0-16,1 12 0 15,1 6 0-15,-1 7 0 16,3-6 6-16,-1-5-6 16,1-3 0-16,1-13 7 15,-7-4-7-15,2-8-13 16,-4-8-151-16,10 4-289 15</inkml:trace>
  <inkml:trace contextRef="#ctx0" brushRef="#br0" timeOffset="347.8">4450 2171 845 0,'-4'10'1089'0,"-5"4"-960"0,0 11-90 0,2 4-8 0,1 2 40 0,6-7-11 0,4-2-48 0,5-4 31 0,5-4-5 0,7-6 7 15,4-6 6-15,2-4 18 16,6-6-5-16,1-6-44 15,-1-6-10-15,-11-2 16 16,-1 2-4-16,-13 2 5 16,-10 0-27-16,-12 0-10 15,-9 6-5-15,-18 2-80 16,-5 7-26-16,-6 6-113 16,-37 11-134-16</inkml:trace>
  <inkml:trace contextRef="#ctx0" brushRef="#br0" timeOffset="681.38">4787 2131 2009 0,'0'0'316'0,"2"2"-307"16,0 9-9-16,2 2 0 15,3 11 9-15,5 12 6 16,5 3-4-16,-1 1-2 16,-3-6-9-16,3-4 30 15,-7-8-12-15,-1-10-17 16,-2-4 18-16,0-4-10 0,1-4 9 16,1-8 2-1,6-6 29-15,1-8 17 0,3-10-31 16,-5-2-2-16,-6-9 10 15,3-1-43-15,-4 4-6 16,0 2-17-16,1 10-131 16,3 8-176-16,29-6-313 15</inkml:trace>
  <inkml:trace contextRef="#ctx0" brushRef="#br0" timeOffset="919.02">5452 2069 1288 0,'0'4'898'0,"-2"2"-777"0,-2 6-121 16,0 8 32-16,1 4 37 16,1 4-33-16,4 7 6 15,3-5-29-15,1-1-11 16,2 2 13-16,0-9-15 15,-1-8-9-15,-3 0-82 16,-2-6-212-16,-12-20-263 16</inkml:trace>
  <inkml:trace contextRef="#ctx0" brushRef="#br0" timeOffset="1114.47">5402 1788 1202 0,'-2'-1'1155'0,"2"1"-1002"0,-6-4-135 16,6 4 9-16,0 4-13 16,0-4-14-16,4 5-50 15,2 8-138-15,27 42-300 16</inkml:trace>
  <inkml:trace contextRef="#ctx0" brushRef="#br0" timeOffset="1747.64">5689 2194 1862 0,'2'0'619'15,"0"1"-575"-15,3-1-37 16,6 0 8-16,4 0 8 16,4-1 17-16,8-9-23 15,-4 2-8-15,7-6-5 16,-4 0 4-16,-5-3 2 0,-4-1-10 16,-8 2 1-16,-6-2-7 15,-6 2-9 1,-8 2-30-16,-7 2 8 0,-4 4 10 15,-9 4 15-15,-7 10 3 16,-5 8-17-16,-1 16 20 16,8 6-33-16,16 4-4 15,14 0-73-15,24-1 46 16,15-9 44-16,16-4 2 16,9-12 20-16,6-10 4 15,-1-6 1-15,-1-6 1 16,-11-6 16-16,-3-2-11 15,-6-2 32-15,-5-4-16 16,-3-3-8-16,-12-3 9 16,-5-6-14-16,-9 2 5 15,-10 0-15-15,-7 2-25 0,0 6 7 16,-2 8 17-16,0 4 2 16,10 6 16-16,1 4-17 15,10 6-72-15,0 6 63 16,13 8 2-16,4 6 6 15,6 2 1-15,7 4-3 16,-5-4 3-16,1-3 2 16,-11-4 31-16,-5-2-10 15,-11-6-22-15,-11-3 28 16,-9-1 20-16,-14 3-17 16,-16 2-16-16,-7-1-16 15,-10-6-64-15,0-3-70 16,6-6-101-16,-34-21-1218 15</inkml:trace>
  <inkml:trace contextRef="#ctx0" brushRef="#br0" timeOffset="3369.73">8514 1816 1899 0,'3'0'352'0,"-3"0"-287"0,0 3-49 0,2-2 4 16,-2 7-19-16,0 9 31 0,2 9 2 0,0 10 17 16,2 0-31-16,2 0-19 15,0-8-1-15,-2-4 9 16,-1-6-10-16,-1-8 1 16,2-4-37-16,-4-6-80 15,2 0-77-15,0-6 85 16,-2-10-22-16,0-6 25 15,-4-8 70-15,-5-2 36 16,3-6 6-16,2 0 48 16,5 0-6-16,8 6 28 15,9 2-41-15,4 9-22 16,7 5 11-16,5 8-12 0,-5 8-10 16,0 6 26-1,-7 8-27-15,-7 6 17 0,-10 7-4 16,-8 2-4-16,-7-3 16 15,-11-3-11-15,0-5-5 16,-6-2 13 0,6-8-14-16,2-1-8 0,14-4 8 15,7-1-9-15,7-2-43 16,13 4 19-16,11 0 24 16,15 4 3-16,3 2-3 15,-2 4 0-15,-4 2 0 16,-10 6 1-16,-10 0 6 15,-10 2-7-15,-8-2 6 16,-10 0 33-16,-5-4-21 16,-15 3-7-16,-6-8 1 0,-8 1-3 15,-8-5 25-15,2-9-32 16,2-3 10-16,9-7-12 16,12-4-87-16,13-6-89 15,81-56-167-15</inkml:trace>
  <inkml:trace contextRef="#ctx0" brushRef="#br0" timeOffset="3632.08">9117 2011 1582 0,'-4'10'186'0,"2"0"-143"0,0 8 4 0,8-4 13 0,8-2-14 0,11-4 29 0,8-4 15 16,3-6 50-16,6-4-46 16,1-6-7-16,-6-2 12 15,-7-4-9-15,-13-2-9 16,-3 2 12-16,-14 2-33 16,-14-4-60-16,-8 4-56 15,-19 6-44-15,-9 7-10 16,-8 10-172-16,-69 23-100 15</inkml:trace>
  <inkml:trace contextRef="#ctx0" brushRef="#br0" timeOffset="3981.33">9740 1878 1727 0,'-2'0'483'0,"-6"5"-436"16,0 1-17-16,-10 10-30 15,-8 4 6-15,-3 8 1 16,2-2-7-16,6-4-1 16,6-4-21-16,1 0-73 15,1-4-85-15,2-6-100 16,4-8-70-16,5-6 52 0,4-8 298 15,7-4 184-15,9 2 43 16,-2 0-5-16,4 4-35 16,2 4-44-1,-5 4-11-15,4 6-15 0,1 4-62 16,1 8-20-16,-4 2-25 16,6 2-10-16,-7 0-140 15,35 12-223-15</inkml:trace>
  <inkml:trace contextRef="#ctx0" brushRef="#br0" timeOffset="4414.96">10464 1787 1718 0,'-3'1'203'0,"-1"3"-140"0,-14 5 4 0,-1 9 56 0,-10 4-55 0,-3 4-32 15,5 0-5-15,5-2-8 0,13-2-17 16,7-4-6-16,6-2-2 16,11 0 2-16,10-2 20 15,9-8 2-15,6-2-4 16,4-8-4-16,-1 0 26 16,-12-6-25-16,-7 0 6 15,-10-4 45-15,-9 0-13 16,-10-6-53-16,-15 0-71 15,-16-1-136-15,-11 8-85 16,-82-15-513-16</inkml:trace>
  <inkml:trace contextRef="#ctx0" brushRef="#br0" timeOffset="4731.46">11003 1518 1897 0,'-5'-2'232'0,"4"-2"-184"16,-9-2 20-16,2 2 52 15,-1 0-59-15,-5 9-61 0,-3 12 0 16,-6 17 0-16,1 16 3 15,0 20-3-15,13 4 0 16,9 2 3-16,8 1-3 16,8-7 0-16,-3-2-6 15,3-2 6-15,2-8-66 16,-9-1-108-16,-2-13-32 16,-3-8 52-16,-19 24-403 15</inkml:trace>
  <inkml:trace contextRef="#ctx0" brushRef="#br0" timeOffset="4882.42">10821 2123 1276 0,'23'-12'878'16,"2"6"-789"-16,29-10-43 0,2 4 80 16,0 2-61-16,-4 0-53 15,0 2-12-15,-3-6-50 16,60-40-566-16</inkml:trace>
  <inkml:trace contextRef="#ctx0" brushRef="#br0" timeOffset="6148.18">14140 1911 1738 0,'0'0'252'0,"0"0"-213"0,5 0 6 0,-1 2-3 0,5-1-26 0,4 6 91 0,14-3-41 15,11 0-17-15,4-8 34 16,5 0-23-16,-5-6-26 16,-4 0-34-16,-11-2 11 15,-7 0 14-15,-11-1-11 16,-7-2-13-16,-8 0 7 0,-13 0-8 15,-12 2-15-15,-11 5 6 16,-14 8 3-16,-8 8 6 16,2 6 0-16,8 7-9 15,18-2 3-15,20 6-34 16,16-1 39-16,12 2-14 16,17 0 15-16,11-2 6 15,11-2-1-15,16-8-5 16,2-2-13-16,7-8-124 15,-7-6-119-15,64-22-633 16</inkml:trace>
  <inkml:trace contextRef="#ctx0" brushRef="#br0" timeOffset="6937.19">14793 1810 913 0,'2'4'931'15,"-2"5"-862"-15,3 6-48 16,-1 7 80-16,0 5-52 16,-4 3-7-16,-3-2 18 15,-4-4-6-15,-2-2-1 16,-4-6-25-16,3-6-13 16,3-2 22-16,7-4-37 0,2-4-1 15,7-2-9 1,11-8-134-16,15-6-11 0,9-4 34 15,10-6-22-15,-1 2 65 16,-9-2 44-16,-6 4 34 16,-11 2 25-16,-12 3 38 15,-11 9 78-15,-7 4-16 16,-3 1-50-16,-7 3-6 16,-1 7-53-16,0 1-16 15,5 10-10-15,4 3 4 16,16 1 5-16,1 0 1 15,11-4 0-15,8-2 7 16,2-8-5-16,3-2-4 16,-3-12-4-16,2-2 0 0,-2-8 6 15,1 0 1-15,-8-6-1 16,5-2 34-16,-8-1-25 16,-2 7 27-16,-7 4 38 15,-10 9-7 1,-2 6-62-16,-4 16-5 0,-4 13 0 15,0 18 12-15,-7 16-12 16,3 8 0-16,5 4 8 16,9 0 0-16,3-9-7 15,-1-13-1-15,-2-14-22 16,-2-18-11-16,-2-12-72 16,-7-12 75-16,-4-8-9 15,-7-12 39-15,0-10-9 16,-2-6 9-16,4-6-33 15,7-2 25-15,11-5-32 0,11-5 11 16,9-6-34-16,11 2-6 16,9-3 39-16,7 12-82 15,6 7 10-15,7 12 7 16,-1 15 47-16,-6 16 30 16,-11 12 18-16,-11 14 24 15,-15 11-5-15,-7 0-7 16,-9 4 36-16,-13-4 33 15,-3-6-9-15,-6-8-13 16,-5-6-7-16,-2-4-16 16,-4-6-6-16,-1-4-30 15,5-2-60-15,-29-28-219 16</inkml:trace>
  <inkml:trace contextRef="#ctx0" brushRef="#br0" timeOffset="7882.49">15887 1939 1535 0,'2'0'328'0,"1"-2"-262"0,8-3 6 0,4-2 8 0,5-4-53 0,3-2-15 0,-2-5-11 16,2-2 8-16,-5-2-9 16,-7-3-6-16,-7 3-3 15,-4 6 10 1,-6 7-1-16,-1 2 0 0,-1 9-1 16,-11 7-10-16,-3 10 5 15,-5 9-22-15,4 3 1 16,11-4-27-16,9 0 12 15,14-9 34-15,5-4 8 16,2-6 14-16,4-4 4 16,-2-8 13-16,5-4 49 15,-2-8-50-15,0 0-6 0,2-11 18 16,0 8-23-16,0-6-5 16,-2 1-14-16,2 8-6 15,-2 5-1 1,-10 8-11-16,-2 10-30 0,-2 7 12 15,-5 9 19-15,3 4 16 16,-5-1-27-16,2-4 26 16,-1-7 1-16,2-4 1 15,-3-5-1-15,0-5 1 16,7-4 30-16,4-5 9 16,3-4 1-16,4-8-26 15,2-2 13-15,-4-4-27 16,2-1 1-16,-3-4 4 15,4 0-5-15,-6 3-1 16,-3 4-17-16,1 8 10 0,-9 6-2 16,-2 6 10-16,0 6-36 15,1 4 10-15,2 8 26 16,-1 2 22-16,7 6-22 16,5 3 0-16,1-2 2 15,8 1-2-15,8 1-6 16,-2 1 6-16,5-1 0 15,-7 2 0-15,-11-7 0 16,-9-4 0-16,-11 0 33 16,-7-6-9-16,-7 2 0 15,-11-4 25-15,-4-2 1 16,0-6-23-16,0-4-11 16,9-6-5-16,12-8 16 15,12-4-27-15,17-4-8 16,10-2-16-16,11-2-13 0,13 3 23 15,1 4-13-15,-8 6 27 16,-8 2 3-16,-16 6-1 16,-8 7-2-16,-9-2 8 15,-5 10-7-15,-2 4 0 16,2 10 19-16,0 6-19 16,0 5 20-16,2-4-20 15,2 2-1-15,3-7-8 16,-3-8-184-16,3-16-522 15</inkml:trace>
  <inkml:trace contextRef="#ctx0" brushRef="#br0" timeOffset="8048.62">16713 1552 1244 0,'-2'2'1173'0,"2"-2"-1071"0,-2 2-83 0,2 0-6 0,0 0-13 0,0 2-76 0,4 8-128 16,23 32-274-16</inkml:trace>
  <inkml:trace contextRef="#ctx0" brushRef="#br0" timeOffset="8549.34">16907 1845 1587 0,'0'14'222'0,"3"-2"-139"15,1 10-8-15,5-2 39 16,6-2-20-16,-3-6 5 16,-1-2-28-16,5-6-10 15,-1-4 5-15,3-10 41 16,5-5-46-16,-4-6-35 15,6-7 47-15,-12-4-43 16,5-5-18-16,-3 1 9 16,-1 9-20-16,1 2-1 0,-3 15-18 15,1 2-13-15,5 6 17 16,-1 6-26-16,6 4 2 16,-1 2-13-16,2 0 18 15,-3 0 18-15,-1-2 0 16,-3-2 0-16,1-4 6 15,-2-2 9-15,2-6 0 16,0 0 0-16,-7 0 10 16,-5-2 14-16,-8 0-24 15,-6 2-23-15,-9 2 22 16,-14 4-10-16,-4 6 9 16,-3 6 2-16,7 6-1 15,13 9-11-15,13-4 6 16,13 2 6-16,7-1 14 15,14-5-8-15,11-2-6 0,11-9-6 16,14-6-125 0,6-7-170-16,112-31-564 0</inkml:trace>
  <inkml:trace contextRef="#ctx0" brushRef="#br0" timeOffset="10417.29">14902 2765 1746 0,'0'0'464'0,"0"0"-401"0,2 0-54 0,-2 0 15 0,2 0-24 0,0 2-69 0,4 8 67 16,2 12 2-16,5 10 0 15,5 8 2-15,-1 2-2 0,-5 1-11 16,1-11-223 0,6 0-643-16</inkml:trace>
  <inkml:trace contextRef="#ctx0" brushRef="#br0" timeOffset="10722">14810 2655 1395 0,'3'-9'693'0,"4"2"-653"0,8-8-31 16,14 1-18-16,13 7 8 0,12 5 1 15,6 7 7 1,7 13-7-16,-5 9-6 0,-4 4 6 16,-8 10 0-1,-13 3 22-15,-14-4-22 0,-8 0 1 16,-19-4 5-16,-11-6 26 15,-10-2 13-15,-11-3-18 16,-7-7-12-16,-3-6 34 16,-3-5-40-16,-5-4-1 15,10-7-16-15,8-4 7 16,16-5-86-16,16-2-152 16,78-35-107-16</inkml:trace>
  <inkml:trace contextRef="#ctx0" brushRef="#br0" timeOffset="10915.48">15639 2853 1692 0,'-2'8'350'15,"4"0"-292"-15,3 8-43 16,2 4-1-16,2 0-7 15,2-1-7-15,-3-4-5 16,2-4-50-16,10-18-137 16</inkml:trace>
  <inkml:trace contextRef="#ctx0" brushRef="#br0" timeOffset="11098.9">15631 2524 2056 0,'0'2'245'0,"0"-2"-214"16,2 0-31-16,2 4-58 16,7 3-196-16,30 11-696 15</inkml:trace>
  <inkml:trace contextRef="#ctx0" brushRef="#br0" timeOffset="11435.09">15963 2871 1440 0,'2'-2'653'0,"5"2"-581"0,3-2-4 15,11-4 107-15,-1-4-116 16,-3 2-28-16,2-6-13 16,-9 6 5-16,-3-2 11 15,-7 0 11-15,-7 4-13 16,-3-2-11-16,-11 4-21 16,0 4-11-16,-4 6 10 15,5 4-5-15,4 2-12 0,11 0-6 16,10 4-1-16,8 2 25 15,8-2 5-15,7 0-4 16,8-6 1-16,4-4-2 16,0-6-102-16,-2-7-162 15,36-30-372-15</inkml:trace>
  <inkml:trace contextRef="#ctx0" brushRef="#br0" timeOffset="11781.28">16375 2524 1774 0,'0'17'177'0,"2"1"-133"0,0 14-28 15,10 9 7-15,-3 2 2 16,1-1 55-16,2-4-59 15,-1-4-21-15,-7-10 7 16,-2-8 16-16,-2-4-16 16,0-8 1-16,0-2-8 15,0-2 42-15,0-2-17 16,5-2 11-16,-1-8 5 16,8-2-41-16,5-8-1 15,8 0-40-15,8 4-22 16,5 10 53-16,2 6-14 15,0 10-68-15,0 6-56 0,63 28-360 16</inkml:trace>
  <inkml:trace contextRef="#ctx0" brushRef="#br0" timeOffset="12101.13">17123 2727 1577 0,'-11'-2'455'0,"-2"2"-431"16,-13 2 12-16,-6 10 6 16,-3 2-33-16,6 4 16 0,4 4-25 15,9-4-22 1,7-2 1-16,9 0 6 16,7-2 7-16,1-4 8 15,4-4 0-15,6-2 45 0,6-6-19 16,5-6-2-16,0-6-11 15,0-2-13-15,-2-2-10 16,-10 2-17-16,-5 6-1 16,-3 4 20-16,-9 2-41 15,0 8-4-15,-7 0-5 16,7 6 13-16,5 2-125 16,4-2-44-16,15-4-97 15,72-8-272-15</inkml:trace>
  <inkml:trace contextRef="#ctx0" brushRef="#br0" timeOffset="12666.41">17462 2679 1220 0,'-2'-12'250'0,"-3"0"-169"15,-3-8 23-15,-1 6 2 16,-1 3-93-16,4 11-13 0,4 7-54 16,0 7 4-16,10 10 37 15,15 6 2-15,8 4-13 16,21 0-4-16,0 0-5 15,9-4 33-15,-3-6 6 16,-9-12 2-16,-7-6 43 16,-7-6 1-16,-5-12 13 15,-4 2 16-15,-1-8-20 16,-10-2-22-16,1-2-12 0,-5 0-27 16,-4 0 25-1,-7 4-25-15,0 0 1 0,-5 2-2 16,1 4-16-16,-3 4-37 15,-1 6-16-15,-6 4 4 16,-3 6 25-16,-4 4 16 16,-6 6 19-16,5 2 0 15,-2 2 7-15,4-4-1 16,4 0 0-16,9 0-20 16,11-2 20-16,10-4 27 15,1-4-26-15,10-2 38 16,0-8-17-16,2-6 4 15,-3-4 25-15,0-6-17 16,-3-6 73-16,-3-2-44 0,-10-2 57 16,-3-6 33-16,-3 2-17 15,-6-8-64-15,-1-4-27 16,-3 3-13-16,3 1 49 16,0 12-39-16,3 12 22 15,2 10-4-15,0 4-60 16,2 8-43-16,0 10-23 15,3 18 66-15,2 22-19 16,2 13 2-16,-1 9-301 16,6 92-457-16</inkml:trace>
  <inkml:trace contextRef="#ctx0" brushRef="#br0" timeOffset="13149.02">15595 3240 1451 0,'0'0'509'0,"2"0"-444"0,-2 0-1 0,7 2 46 16,4-2-70-16,11 0 29 0,16 2 32 0,13-4-41 0,14 0 3 15,4-4-27 1,5 2-36-16,-5 0-17 0,-13 0-310 15,17 6-333-15</inkml:trace>
  <inkml:trace contextRef="#ctx0" brushRef="#br0" timeOffset="13314.81">15473 3467 1944 0,'10'-4'464'15,"9"-2"-426"-15,16-6-20 16,14 4 6-16,13-6-8 16,8 4-16-16,5-4-16 0,97-18-239 15</inkml:trace>
  <inkml:trace contextRef="#ctx0" brushRef="#br0" timeOffset="19882.16">3800 5079 1837 0,'2'0'468'0,"-2"8"-456"0,2 14-12 0,0 20 0 15,3 16 6-15,-1 11-6 0,0-1 0 0,6-6 4 0,3-12 5 16,1-10-8-16,-3-12-1 16,-5-12 12-16,-2-6-4 15,-4-8-7-15,0-4 10 16,-2-8-11-16,-2-6-108 16,-3-14 33-16,-1-6 69 15,-6-8 6-15,5-8-7 16,1-12 7-16,-2-9-42 15,6-5 42-15,6 4 23 16,6 12-5-16,6 14-9 0,4 18-3 16,-4 12 16-16,-2 14-22 15,7 8 0-15,-2 18 26 16,10 10 30-16,6 16-34 16,14 10-4-16,3-2-18 15,-2-2 25-15,4-7-25 16,-4-11 1-16,-5-14 3 15,-5-12-3-15,-7-12 14 16,-10-9 12-16,0-4 26 16,-7-7 61-16,-3-9-45 15,-3-3 4-15,-4-4 31 16,-4-2-46-16,-6 0-25 0,0 6-19 16,1 10-5-1,1 8-18-15,0 10-108 0,4 6-254 16,2 36-394-16</inkml:trace>
  <inkml:trace contextRef="#ctx0" brushRef="#br0" timeOffset="20415.27">4720 5249 1739 0,'5'-6'329'0,"3"2"-244"0,10-10-5 0,2-2 100 0,2-2-56 0,-3-2-32 16,-4-4-43-16,-2 0-11 0,-4 4 2 15,-4 2 1-15,-8 8-10 16,-5 2-31-16,-4 6 15 16,-14 6-27-16,1 12 12 15,-6 10-18-15,2 10 18 16,11 4-12-16,9 0-12 15,11-3 23-15,14-8-4 16,6-6 5-16,11-10 0 16,6-2 1-16,7-13 13 15,2-11-12-15,-2-5-2 16,-1-7 0-16,-1-5 1 16,-6-5-5-16,-3-3 4 0,-6-2-48 15,-10-6-24 1,-7-4-14-16,-9-2 28 0,-6-3 32 15,-5 1 26-15,-1 6 5 16,3 5 2-16,0 8 7 16,4 11 25-16,2 10 12 15,0 6 31-15,0 8-82 16,0 6-15-16,2 8-13 16,1 14 26-16,3 16 2 15,4 9 9-15,5 5-4 16,-1-2-4-16,3 0-2 15,-1 0 1-15,-5-2-38 16,-9-5-296-16,-21 15-709 0</inkml:trace>
  <inkml:trace contextRef="#ctx0" brushRef="#br0" timeOffset="20582.82">4978 4993 681 0,'9'-6'1311'0,"11"0"-1101"0,14-6-170 0,10 2-32 0,7 0 4 0,3 4-11 0,8-2-1 15,-1-4-150-15,90-15-189 16</inkml:trace>
  <inkml:trace contextRef="#ctx0" brushRef="#br0" timeOffset="20832.34">5598 4658 1724 0,'-5'2'327'15,"1"2"-261"-15,-12 6-20 16,-4 8 13-16,-6 10-19 16,-1 8-4-16,6 13-13 15,11 5-23-15,7 0 5 16,12 2-4-16,7 2 25 15,6 0-26-15,0 4 1 16,5-2 7-16,-7 4-8 16,0-6 0-16,-12 1-12 0,-2-11-155 15,-12-12-74-15,-4-10-41 16,-8-14-278-16,-35-36-345 16</inkml:trace>
  <inkml:trace contextRef="#ctx0" brushRef="#br0" timeOffset="20982.81">5469 5293 1197 0,'4'-22'367'15,"4"3"-140"-15,17-16-133 16,6 5-17-16,9 10-16 16,5 4-22-16,2 2-39 15,0 6 15-15,-3 2-15 16,-3-2-53-16,-6 4-71 16,-4-2-113-16,30-22-239 15</inkml:trace>
  <inkml:trace contextRef="#ctx0" brushRef="#br0" timeOffset="21183.18">5865 4868 1379 0,'-2'-9'283'0,"0"-1"-149"15,0-8-14-15,-1 3 30 16,6 4 7-16,-3 4-59 16,2 7-58-16,0 2-34 15,2 14 9-15,3 10 45 16,-3 18 11-16,3 9-44 15,-5 9-5-15,-2 2-10 16,0-2-12-16,-7-4-66 16,3-9-210-16,-13 19-268 15</inkml:trace>
  <inkml:trace contextRef="#ctx0" brushRef="#br0" timeOffset="21399.87">5930 4628 2273 0,'-2'2'320'0,"2"2"-277"15,-5 6-1-15,1 2-7 16,-1 8-25-16,-2 2-10 15,-1 4-15-15,-15 48-351 0</inkml:trace>
  <inkml:trace contextRef="#ctx0" brushRef="#br0" timeOffset="21714.69">6104 5075 1804 0,'0'0'297'0,"0"0"-211"16,0 0-34-16,2 2 52 15,-4 6-43-15,2 10-35 16,2 6 47-16,0 8-40 16,7 2-31-16,-1-6 16 15,2-6-18-15,1-12 0 16,-9-6-153-16,9-41-174 16</inkml:trace>
  <inkml:trace contextRef="#ctx0" brushRef="#br0" timeOffset="21882.1">6157 4831 1652 0,'0'0'836'0,"0"0"-740"16,0 3-82-16,-3 5-14 16,-3 5 0-16,-3 10-2 15,-7 13-109-15,-44 47-657 16</inkml:trace>
  <inkml:trace contextRef="#ctx0" brushRef="#br0" timeOffset="22899.24">6351 5151 1725 0,'-6'-2'330'0,"6"0"-231"0,6 0-63 0,-6-4 131 0,2 0-43 0,7-2-83 0,4-8-34 0,9 0 1 15,3 0 4-15,4 2-12 16,-2 4 0-16,-6 2 0 15,0 12 0-15,-11 10 0 16,-4 12 2-16,-9 14 8 16,-6 6 5-16,-8 3-14 15,3-16 0-15,-1-8 22 16,3-11 4-16,8-10-7 16,4-4 25-16,4-2-11 15,12-12 38-15,9-4-72 16,11-9-6-16,10-3 4 15,5 2-8-15,7 10-53 16,72-2-275-16</inkml:trace>
  <inkml:trace contextRef="#ctx0" brushRef="#br0" timeOffset="27349.06">7577 5077 1561 0,'-3'0'283'0,"3"-2"-188"0,-2 2-58 0,2-2-7 0,2 4 45 0,-2-2 6 0,3-2-19 16,-3 2-7-16,0 0-1 0,0 0 14 15,3 0-25 1,-3 0-17-16,0 0 37 0,3 0-33 16,-1-4 3-16,5-2-17 15,8-4-15-15,16-6 8 16,19-6-9-16,16-6 0 16,17 0 4-16,13-4-4 15,4 4 0-15,5 0 0 16,-5 6 0-16,-6 7 24 15,-1 4-24-15,-15 6 1 16,-6 5 7-16,-10 5-8 16,-11 6-13-16,-8 4 12 15,-8 0 2-15,-6 3 2 16,-2-4-3-16,-6 0 0 16,0-3-1-16,-9-5 1 15,-4-1-5-15,-1-2 4 16,-7-2 2-16,0-1 13 0,0 0-14 15,0 0 1-15,-5 0 20 16,5 0-12-16,-2-5-9 16,0-5-27-16,0-4-34 15,-2-7-4-15,-4-1-34 16,2-4-27-16,-3-2 84 16,-5-4 11-16,1 2 23 15,5 2 8-15,-4 4 18 16,-1 8 36-16,4 6-9 15,0 2 21-15,2 6 8 16,3 0-40-16,4 2-13 16,2 2-21-16,4 0-23 15,3 10 23-15,7 8 0 16,13 6 10-16,9 2 9 0,9 0-19 16,-3 1-3-16,1-3 2 15,-7-2 2-15,-7 3 10 16,-14-2-11-16,-9-1 0 15,-8 0 47-15,-16 2-23 16,-9 2-2-16,-8-2 7 16,-7 0-20-16,-5-6 13 15,3-4-22-15,6-6-20 16,5-4 5-16,4-2-166 0,9 0-109 16,5-24-359-1</inkml:trace>
  <inkml:trace contextRef="#ctx0" brushRef="#br0" timeOffset="28949.92">10034 4656 1073 0,'-5'0'1076'0,"5"0"-917"0,-2 2-159 0,4 10 15 0,-2 12 23 0,-2 8 52 16,2 14-51-16,-2 5-33 15,0-1 28-15,4-2-34 16,0 0 0-16,0-4 0 0,3-4 0 16,-5-8-54-16,-5-4-246 15,-17 10-178-15</inkml:trace>
  <inkml:trace contextRef="#ctx0" brushRef="#br0" timeOffset="29465.84">10002 4586 1904 0,'3'0'286'0,"-1"0"-185"15,0-4-16-15,5 2 19 16,6-3-5-16,10-2-51 15,12 5-17-15,9 0 5 16,4 4-12-16,5 6 0 16,-6 4-24-16,-8 4-13 15,-7 6 1-15,-16 4 1 16,-14 6-10-16,-13 4 2 16,-16 0-16-16,-10-4 19 15,-6-6-1-15,1-7-1 16,4-5 18-16,13-9 1 15,11-3 8-15,10-2-9 16,10 0-27-16,13-2 11 0,16 1-7 16,15-2 14-16,8 3-7 15,-1 4 16-15,-6 6-9 16,-5 3 8-16,-9 5 1 16,-6 0 0-16,-11 0-4 15,-6 2 4-15,-10-2 1 16,-6 0 5-16,-9 0 8 15,-9-2 43-15,-7 2-17 16,-4 0-5-16,-9-8-14 16,-3 0-3-16,1-6 22 15,4-6-39-15,7 0-1 16,9-8-38-16,6-4-203 16,34-54-556-16</inkml:trace>
  <inkml:trace contextRef="#ctx0" brushRef="#br0" timeOffset="30153.94">10838 4606 2345 0,'2'8'234'0,"1"8"-185"0,1 12-43 0,1 12 15 0,1 4 37 0,3 5-57 15,-1-2-1-15,6-3 1 0,-3-9-1 16,-1-9 0 0,-4-10-7-16,-4-8-157 0,-4-4-55 15,-4-6-72-15,-6-4-55 16,-5-12-524-16,-33-63 255 15,26 35 615-15,13 20 61 16,-3-4 293-16,7 4-41 16,-1-26 184-16,10 4-243 15,14 8-119-15,11 1-48 16,4 12 12-16,-2 3-11 0,9 6-41 16,-5 10 13-1,-2 2-26-15,-7 12-7 0,-4 6 15 16,-6 7-16-16,-5 9 7 15,-7 7-22-15,-4-1-10 16,-10-4 30-16,-5-4-30 16,-8-4-1-16,-2-4 11 15,6-4-5-15,0-6 17 16,13-6-23-16,5-2 0 16,6 0-11-16,10 0-23 15,7 2 22-15,9 0 12 16,11 2-1-16,2 6 1 15,-3 2-16-15,-8 4 16 16,-4 2 0-16,-10 2 0 16,-5-4-6-16,-6 5 6 0,-6-3 8 15,-10-3 15-15,-5-1-22 16,-5 0 0 0,-7-3 41-16,-4-1-36 0,4-5 9 15,-3-2 12-15,2-6-12 16,6-2-15-16,-2-9-9 15,8-3-125-15,7-5-143 16,29-50-833-16</inkml:trace>
  <inkml:trace contextRef="#ctx0" brushRef="#br0" timeOffset="30565.06">11600 4612 1687 0,'4'2'207'0,"3"-2"-165"0,7 0-29 0,-1 0 23 0,5-4 45 0,-5 2 5 0,3-4-22 0,-5 0-29 15,-3 0 25-15,-2 2 18 16,-6 2 16-16,-3 0 17 0,-8 4-55 16,-14 4-44-1,-15 10-12-15,-11 10 0 16,-7 10 14-16,3 4-14 0,10 4-1 16,16 0 0-16,9-2 0 15,12-7 1-15,14-8-1 16,3-2 7-16,6-5 9 15,3-8-14-15,5-4 13 16,-2-4-8-16,6-4-4 16,0-2-2-16,4-4-15 15,7-6-182-15,63-37-267 16</inkml:trace>
  <inkml:trace contextRef="#ctx0" brushRef="#br0" timeOffset="31182.21">12166 4877 2028 0,'0'0'359'0,"2"0"-296"15,1 1-24-15,1-1 42 16,5 4-33-16,9 0-9 16,9 1 19-16,11 3-23 15,6 2 26-15,1-2-47 0,-1-4-1 16,-4-4-4-16,1 0 0 16,-4-7-2-16,3 2-7 15,-1-8 0-15,-2 3 4 16,-3-2-4-16,-11 2 0 15,-2 1 0-15,-13-1 6 16,-2-1-6-16,-6-3-15 16,-6 0-17-16,2 0 23 15,-5-4-3-15,-3 2 11 16,-2 2-5-16,-1 0 6 16,-4 8-1-16,1 0-4 15,-1 6 5-15,0 2-1 16,6 0 1-16,1 0-12 15,11 0 11-15,2-2-18 16,7 2 18-16,1 2-16 0,8 4 17 16,14 2 26-16,10 6-11 15,5-4-14-15,-1 2 17 16,-3-1-3 0,-11 0 2-16,-10 0-17 0,-8 5 0 15,-13 1 3-15,-11 4-2 16,-12 4-1-16,-8 0 14 15,-6-3-5-15,-3-4 4 16,-3-4-13-16,1-6-67 16,-1-4-86-16,9 0-346 15,-12-28-299-15</inkml:trace>
  <inkml:trace contextRef="#ctx0" brushRef="#br0" timeOffset="32215.89">14236 4431 2109 0,'0'0'277'0,"2"3"-194"0,1-2-26 0,3 3-29 0,5 10-4 0,9 10 6 15,5 10 39-15,0 12-37 16,-6 9-20-16,4 1-2 16,-8 2-9-16,3-8 8 15,-7-10-9-15,-6-11-12 16,-3-15-9-16,-7-10-97 16,-4-4-14-16,-4-13-69 15,-5-3 48-15,3-12 84 16,8-8 60-16,7-2 9 0,13 2 17 15,14 0-17-15,7 8-2 16,8 4 2-16,1 4 14 16,-6 6 1-16,-6-3 40 15,-4 3 40-15,-9 3 55 16,-2-4-14-16,-3 5-25 16,-5-4-10-16,-2 6-2 15,-4 0-9-15,-2 5-12 16,-2 3-36-16,2 0 6 15,0 3-48-15,0 4-30 16,0 16 21-16,4 12 9 0,4 19 0 16,9 4 0-1,-2 0 1-15,1-2-4 0,3-8 3 16,-5-5-157 0,-1-13-209-16,7 4-383 0</inkml:trace>
  <inkml:trace contextRef="#ctx0" brushRef="#br0" timeOffset="32566.29">15114 4678 1682 0,'-13'16'327'0,"3"-2"-201"0,-7 18-47 0,-1-2 22 0,11-2-34 0,7-3-22 0,4-3-22 0,7-3 31 15,7-6-5-15,5-5 13 16,8-4-25-16,7-7-10 16,0-6-10-16,-1-4 4 15,-10-2 6-15,-2-6 51 16,-13 3-32-16,-6-4-13 15,-10-4-16-15,-10 0-17 16,-11 6-2-16,-6 2-19 16,-11 6-82-16,0 10-43 0,3 6-131 15,8 16-215-15</inkml:trace>
  <inkml:trace contextRef="#ctx0" brushRef="#br0" timeOffset="33118.92">15497 4660 1934 0,'0'2'373'16,"0"0"-299"-16,3 8-68 15,-1 4 51-15,0 10-17 16,4 8-28-16,1 2 24 15,7 2-15-15,3-5 8 0,3-5-28 16,5-5-1-16,-1-6 35 16,7-9-35-16,3-6 0 15,-2-4 14-15,-8-10-13 16,4-3 1-16,-9 2 6 16,-4-10-7-16,-6-3 21 15,-2-4-22-15,-7-2-1 16,-5-2 1-16,1 4-1 15,-3 4 1-15,0 6 0 16,1 8-21-16,4 8 20 16,-1 4-17-16,3 2-6 15,-2 4 7-15,0 10-13 16,2 2 24-16,0 10-27 16,7 4-1-16,8-4 22 15,3 0 6-15,2-4-5 0,0-2 10 16,0-6 0-16,-3 0 1 15,-3-6 0-15,-3-4 10 16,-1-1 4-16,-8 0-14 16,-2-3-29-16,0 0-11 15,-6-3-11-15,-2 0-90 16,-5 2-12-16,-3-3 30 16,-4 1 36-16,4-1-48 15,-13-10-203-15</inkml:trace>
  <inkml:trace contextRef="#ctx0" brushRef="#br0" timeOffset="33599.21">15802 4770 1258 0,'0'0'333'0,"0"0"-232"0,3 0-31 0,-1 0 13 0,2 0-28 0,3-2-17 0,4 2 20 0,5 0-2 0,-1-2-14 0,5-2 12 0,-2-2 16 15,6 0-41-15,-6 0 23 16,5-4-51-16,-8 0 0 16,1-2 5-16,1 0-6 15,-7-4-6-15,-1 2-10 0,-3-2-37 16,-4 0 53 0,-2 0-14-16,-2-4 1 0,-2 0-14 15,-5-2-50-15,0 1 13 16,-2 3-13-16,-2 7 49 15,-1-1 26-15,-6 7 3 16,7 5-1-16,0 3 14 16,3 4-14-16,8 4-7 15,7 7 6-15,10 4 1 16,12 2 8-16,6 0-8 16,9 0-2-16,6 0 1 15,-11 0 1-15,-3-2 0 16,-12-6 8-16,-11 2 13 15,-7-4 40-15,-4-4-17 16,-4 4 56-16,-5-4-29 0,-9 4-14 16,1-4-20-16,-10 0-3 15,2-6-33-15,1-2-2 16,4-4-65-16,6-4-201 16,28-46-809-16</inkml:trace>
  <inkml:trace contextRef="#ctx0" brushRef="#br0" timeOffset="33967.47">16497 4730 1409 0,'13'-4'181'0,"-1"2"-143"0,7-4 52 0,6-4 0 0,-7 0-20 0,-2-2 28 0,-9 2-35 0,-10 4 78 0,-4-4-65 0,-12 8-65 0,-6 4 7 16,-10 6-11-16,-6 6 2 15,1 8 2-15,9 0-10 16,10 2 13-16,9-4-14 15,12-4 0-15,6 0 3 0,8-2 15 16,5-2 21 0,13-2-4-16,5-6-35 0,8-4 25 15,0-6-25-15,0-6-100 16,-6 0-190-16,40-44-713 16</inkml:trace>
  <inkml:trace contextRef="#ctx0" brushRef="#br0" timeOffset="35116.11">17447 4441 1400 0,'0'0'232'0,"0"0"-184"0,0 0 75 0,0-2 8 0,-2 2-43 0,-1 0 8 0,-1 2 11 0,-2-2-25 0,0 4-34 15,-4 7-25-15,-15 0 26 16,-4 11-32-16,-7 5-17 16,1 7 9-16,4-4-9 15,10 0-6-15,6-4-11 16,13-6 1-16,4-4 10 16,7-8-18-16,4-4-23 15,9-6 13-15,7-10-40 0,7-8-19 16,-3-8 20-1,-6-8 22-15,0 0 43 16,-5-4 11-16,-7-4-3 0,-3-1 15 16,-1-1 15-16,0 0-7 15,-2 10 29-15,2 2 17 16,4 14-10-16,-3 6-52 16,-1 6-5-16,1 10-1 15,1 8 0-15,-5 14 16 16,2 16 4-16,1 14-20 15,-3 10 28-15,4 6-24 16,3 3-4-16,3 1 7 16,4 2-1-16,3 6-6 0,-5 3-2 15,-5 3-11-15,-13-2 11 16,-15-2-81-16,-9-6-83 16,-9-11-7-16,-1-23-100 15,-21-24-608-15</inkml:trace>
  <inkml:trace contextRef="#ctx0" brushRef="#br0" timeOffset="35234.51">17509 5013 1507 0,'13'-24'298'0,"10"-2"-172"0,18-20-79 0,18 2-4 0,15 5-43 0,12 3-25 0,10 6-28 0,165-50-197 15</inkml:trace>
  <inkml:trace contextRef="#ctx0" brushRef="#br0" timeOffset="35599.06">18654 4173 1535 0,'-9'0'451'0,"-7"2"-403"16,-17 2 8-1,-11 4 73-15,-8 5-14 0,-10 10-4 16,0 3-43-16,-5 8-29 15,11 6-2-15,9 4-26 16,12 0-5-16,19 1-6 16,12-3 0-16,17 2-3 15,12-2 3-15,12-6-9 16,15-8-83-16,10-14-193 16,92-24-215-16</inkml:trace>
  <inkml:trace contextRef="#ctx0" brushRef="#br0" timeOffset="35965.81">18821 4419 490 0,'-9'6'1181'0,"-4"6"-1058"16,-16 7-54-16,-4 6 48 15,-3 5-42-15,9 1-19 16,3 1-29-16,13-4-26 16,8-4 14-16,10-4-15 15,6-4 0-15,12-2 7 0,6-8 2 16,2-4 17-16,5-8-26 16,-3-2 6-16,-1-8-23 15,-9-6 3-15,-1-4 14 16,-8-5 20-16,0-5-14 15,-8 7 1-15,-8 3-14 16,-2 8 7-16,-2 9-26 16,-7 9-5-16,-5 10-11 15,3 11 36-15,1 7-56 16,6 6-104-16,15-2-103 16,46 26-380-16</inkml:trace>
  <inkml:trace contextRef="#ctx0" brushRef="#br0" timeOffset="36236.61">19084 4610 361 0,'2'-10'707'16,"5"-4"-497"-16,-3-8-58 0,-2-4-35 16,4-1-63-16,-4 0 4 15,4 0-47-15,3 1-11 16,5 6-9-16,5 4-30 16,8 10 14-16,2 8-52 15,4 8 49-15,-1 8 10 16,-12 8-29-16,2 0 1 15,-9 1 46-15,-4-4 16 16,-6-5 64-16,-6-5 52 16,-3-9 24-16,-1-3-63 15,1-2-24-15,1-1-35 16,5-10-34-16,5-2-36 16,8-8 6-16,11-3-102 15,84-45-163-15</inkml:trace>
  <inkml:trace contextRef="#ctx0" brushRef="#br0" timeOffset="36784.85">19661 4269 1101 0,'-26'10'534'0,"1"4"-438"16,-21 6-77-16,7 2-18 15,15-4-1-15,12 0-6 16,15-4 0-16,8-1 0 15,11-4 12-15,7-5 19 16,10-4-23-16,0-6-1 16,-3-4 21-16,-5-4-13 15,-6-6 32-15,-4-2 40 0,-7-4-32 16,-1-4 13-16,-7-2-7 16,-4-8-1-16,-4 0-24 15,-4-8-24-15,-2 3 8 16,-1 5-14-16,3 10 10 15,-2 12 13-15,2 10-23 16,-5 10-3-16,-2 16-6 16,-1 10-3-16,-4 10-3 15,9 17-5-15,7-1 20 16,11 2-1-16,9 0-23 16,4-10-24-16,3-8 19 15,3-10 28-15,-3-10 1 0,0-6-1 16,-5-8 2-16,4-8 26 15,-4-6-4-15,7-4 5 16,-2-6 46-16,2-2-37 16,1-2 10-16,-4 2-35 15,-3 4-6-15,-13 10 19 16,-3 4-25-16,-5 4-4 16,-5 6-2-16,-1 6 6 15,-7 8 28-15,-5 6-4 16,-1 4-23-16,0-4 33 15,-6 0-34-15,-10-4-6 0,-15 2-178 16,-123 12-648 0</inkml:trace>
  <inkml:trace contextRef="#ctx0" brushRef="#br0" timeOffset="37185.17">16231 5075 1890 0,'10'-6'253'0,"6"4"-223"0,13-4 54 0,20 0 18 15,20-4-19-15,14 2 26 0,12 0-10 0,7-2 5 0,-2 2-75 0,-8 4-28 0,-16 4-2 0,-18 4-11 16,-22 4-112-16,-28 8-44 16,-25 10-57-16,-37 10-20 15,-187 70-682-15</inkml:trace>
  <inkml:trace contextRef="#ctx0" brushRef="#br0" timeOffset="37315.61">16383 5279 894 0,'-46'0'697'0,"15"-1"-432"15,-29-2 56-15,31 2-43 16,20-2-79-16,31-2-94 15,23-8-48-15,32 2 11 16,95-14-61-16,65 3-6 16,39 6-2-16,-95 6-275 15,-31-12-829-15</inkml:trace>
  <inkml:trace contextRef="#ctx0" brushRef="#br0" timeOffset="45500.25">19891 3698 1386 0,'2'0'367'0,"-4"-3"-259"16,2 1 9-16,0 0 6 0,-3-1-34 0,3-1 32 0,-2 1-7 0,2-1 26 16,-2 2-55-16,2 0-19 15,-2-2 38-15,0 2-56 16,0-2-17-16,-3 0 16 15,3 0-22-15,-5-2 7 16,-6 0-32-16,-4-4 1 16,-8-2 11-16,-4 0-12 15,-14-4-10-15,-8 4 9 0,-9-4 2 16,-9 4 4 0,-5-2-5-16,-4 2 0 15,-6 0 0-15,-6 2 0 0,3-2 0 16,0 2-6-16,2-2 12 15,1 0-7-15,-3 0 1 16,0 0 0-16,0 0-2 16,-2 2 2-16,2 0-6 15,-8 2 5-15,1 2 2 16,-11-5 2-16,0 6-3 16,-1-4-1-16,1-3-13 15,-2 5 14-15,7-4-4 16,-2 0 2-16,-2-2 4 0,4-1-4 15,5-2 2-15,-3 5 0 16,4-6 8-16,3 5-8 16,-3 0-6-16,-1 6 5 15,0 2 2 1,2 4 2-16,-3 4-3 0,2 0-10 16,-3 4 9-16,3 4 1 15,-2-2 0-15,-4 3-1 16,2-2 2-16,-5 5 3 15,1 1-4-15,2 1 0 16,4 0 4-16,0 2-4 16,8 2 0-16,-4 1-7 15,3 4 14-15,2-1-7 16,2 4 0-16,0 0 0 16,5-2 4-16,0 0-4 0,4 0-5 15,0-4 4-15,1 3 2 16,1-5-2-16,1 0 1 15,4 3 0-15,-1 1-5 16,1 6 5-16,2 3-11 16,3 5 10-16,2 2 2 15,4 2-7-15,6 0 6 16,8 3-10-16,2-1 2 16,5-5 8-16,12 2-9 15,-2-7 8-15,11-2 2 16,0-2 1-16,6 0-2 15,2 2 0-15,2 2 6 16,4 5-6-16,-1 6 0 0,3 4 0 16,0 7 1-1,3 0 2-15,-1 0-3 16,4 6 0-16,5-4 3 0,5-5-3 16,2-4-6-16,2-4 5 15,4-1 2-15,3-4 19 16,0-2-20-16,4 2 0 15,1 0 4-15,5 6-4 16,3 2-6-16,5 3 6 16,6 1 0-16,5-4 3 15,6 0-3-15,5-4 0 16,7-6 9-16,8 1-9 0,5-5 0 16,4-4 0-1,6-6 0-15,1-4 10 0,-5-2-10 16,1-8 0-1,-3 2 2-15,-3-2-2 0,-1 0-1 16,3 0 1-16,-3 2 0 16,4-4 7-16,7 2-7 15,2-6 0-15,9 4 7 16,10-4-7-16,63 4-10 16,21 6 9-16,8 12 2 15,-84-10 5-15,-2 2-6 16,5-3 0-16,-7-2-2 15,-71-11 2-15,4 0-5 16,0 1 5-16,56-1 0 16,3 0 10-16,5-4-10 0,65 0 0 15,14 1 5-15,1 2-5 16,-66 4-2-16,-9 1 2 16,-69-8 0-16,3 0-6 15,-5-1-2-15,58-6-10 16,-1-4 9-16,-2-6 3 15,2-5-16-15,3 0 5 16,0-4-19-16,-7-2 9 16,0-2 11-16,-11 0-7 15,-11-2 14-15,-12 4 9 16,-11-2-7-16,0 2 7 16,-8-7 1-16,-3 3 4 15,-2-5-5-15,1-3 0 16,-2-3 4-16,1-1-4 15,-4 2 0-15,-2 6 0 0,-6-2 0 16,1-4 7-16,-5 2-7 16,3-9 0-16,-1-5 7 15,2 0-6-15,-2-10-1 16,-2 2 9-16,-6-2-3 16,-5 0 36-16,-6-1-30 15,-5-1-10-15,-2 0 22 16,-9-6-17-16,-7-2-7 15,-2-4 2-15,-8-5-1 16,-5-3 17-16,-5-4-18 0,-5-2 0 16,1 3 3-16,-2 7-3 15,2 12-7-15,-5 8 7 16,-2 12-1 0,-11 5-5-16,-13 9-18 0,-19 4-27 15,-21 12-50-15,-91-2-199 16,-131 18-284-16</inkml:trace>
  <inkml:trace contextRef="#ctx0" brushRef="#br0" timeOffset="77819.81">10232 5620 1375 0,'0'0'471'0,"-3"0"-408"0,3-3-34 0,-2 0 47 0,2 3 79 0,0 0-32 0,0-1-33 16,0 1-45-16,0 0 39 16,2-3-54-16,1 3-3 15,2-1 0-15,8-2-14 16,14-1 17-16,17-6-24 16,18 0-6-16,12 1 31 15,4-4-29-15,2 1 7 16,-1 2-2-16,-6 0-7 15,-11 2 6-15,-10 6-6 16,-19 0-36-16,-13 6-84 16,-18 6-109-16,-15 4 4 15,-18 15-30-15,-117 47-543 16</inkml:trace>
  <inkml:trace contextRef="#ctx0" brushRef="#br0" timeOffset="78167.17">10225 5823 1407 0,'-29'4'279'0,"10"-2"-135"15,-19 6-53-15,20-4 10 16,11-4 85-16,24-4-119 16,15-6-25-16,19 0 45 15,22-6-21-15,14 2 3 16,11-2-46-16,10 2-7 16,1 2 58-16,-2 0-34 15,-11 4-19-15,-7 1-4 16,-10 4-10-16,-11-1 25 15,-6 0-28-15,-13 1-2 0,-16-1 29 16,-12 4-23-16,-15 0 11 16,-6 0 43-16,-2 0-13 15,0 0 2-15,0 0-33 16,-1 3-12-16,3-3 33 16,-2 0-37-16,2 0-2 15,0 0 0-15,0-3 1 16,-2 6-7-16,2-3-10 15,2 0-49-15,-2 0-20 16,2 0-115-16,-2 1-101 16,-10 6-202-16</inkml:trace>
  <inkml:trace contextRef="#ctx0" brushRef="#br0" timeOffset="81336.42">20144 5001 1109 0,'0'0'559'0,"0"0"-477"0,-2 0-59 0,2 2 46 0,0-2 0 0,0 0-26 16,-2 2 10-16,2-2-28 16,0 0 13-16,-2 0 5 15,2 0 2-15,-2 0 9 16,2 0-7-16,0 0-34 16,0 0 47-16,0 0-36 15,0 2-12-15,0-2-4 16,0 0 2-16,0 2-9 15,2 0 12-15,-2 0-11 0,0 0 37 16,0-2-32-16,2 0 7 16,-2 2 4-16,0-2 10 15,0 0-17-15,0 0-10 16,0 0 8-16,2 0 11 16,-4 0-20-16,2 0 2 15,0 0 11-15,0 2-1 16,0-2-4-16,0 0 2 15,0 0-4-15,0-2 42 16,0 2-28-16,0 0-8 16,0 0 9-16,0 0 3 15,0 0-15-15,0 0-5 16,0 0 5-16,0 0 11 16,0 0-20-16,0 0-1 15,0 0 1-15,0 0 0 0,0 0-1 16,0 0-8-16,-2 16 9 15,2 0 9-15,2 4-9 16,0 8 0-16,8 2 2 16,1 6-2-16,5 4 2 15,9 5-2-15,7 0 6 16,4 2 12-16,8-5-18 16,10-6-1-16,2-4 1 15,3-4 8-15,7-8-2 16,-4-4 0-16,0-4 0 15,-1-8 19-15,-3-2-25 16,-6-2 0-16,-4-2 1 16,-9 2 0-16,-7-2 0 0,-12 0-1 15,-7 0 1-15,-7 2 22 16,-3-4-13-16,-3 4 8 16,0-2 12-16,-3-4 3 15,3 0-24-15,0-4-9 16,-2 0 1-16,0-4-1 15,-9 2 0-15,3-6-13 16,-4 6 2-16,-5-6-4 16,1 4-3-16,0 2-1 15,0 0 5-15,6 2-1 16,0 0 15-16,4 2-14 16,-1 2 14-16,3 2 0 0,2 2 2 15,2-3-2-15,2 10-2 16,2-5-8-16,-4 0 10 15,2 0-9 1,3 0 9-16,1 0 1 0,10 6 1 16,4 0-2-16,3 2 0 15,7 2 15-15,-5 0-15 16,-5 2-8-16,-5-2 8 16,-3 4 1-16,-8 0 6 15,-6 4-1-15,-12 8-6 16,-1 2 56-16,-9 4-43 15,-1-4-13-15,-2-6 12 16,8-8-11-16,-2 0 6 16,8-7-7-16,4-3 0 0,4-1-16 15,3-3-4-15,4 0-121 16,6-6-184-16,42-26-475 16</inkml:trace>
  <inkml:trace contextRef="#ctx0" brushRef="#br0" timeOffset="82839.14">21698 5221 1454 0,'0'0'197'0,"0"-1"-97"0,0 1 61 0,0-3-56 16,2 2-27-16,-4 1 54 0,2-5-17 0,0 5 11 16,0-2-36-1,0 2-1-15,0 0 16 0,0 0-47 16,0 0-13-16,0 2-3 16,0 3-42-16,-2 3 0 15,0 13 0-15,-1 16 0 16,3 10 38-16,3 6-38 15,5-5-1-15,8-6 1 16,-5-4 0-16,2-6 5 16,-3-1-5-16,-2-16-27 15,-6 1-6-15,0-7-147 16,-4-5-113-16,0-1-185 16,2-24-1009-16</inkml:trace>
  <inkml:trace contextRef="#ctx0" brushRef="#br0" timeOffset="83337.7">22159 5203 1682 0,'-2'-4'481'16,"0"0"-406"-16,0 0 24 15,-4-2 20-15,0 2-67 0,-5 0-31 16,-3 0 6-16,-7 2-19 16,-6 4 16-16,-7 9-24 15,-6 8 9-15,2 9-3 16,0 8 1-16,14-3 3 16,8-5-10-16,10-6-11 15,10-4 11-15,9-4 9 16,10-6-9-16,14-6 13 15,8-8-12-15,4-6 6 16,-2-8-7-16,-7 0 0 16,-7-3 0-16,-8-4 0 15,-10 3 0-15,-5 3 20 16,-6 2-2-16,-4 5 13 16,-2 3 7-16,0 1-26 15,0 9 21-15,2 1-33 0,0 0-13 16,2 9-5-1,-2 9 14-15,2 14 4 0,4 9 0 16,5 4 0-16,3-2 15 16,1-5-10-16,3-8-5 15,-5-4 0-15,-4-4-15 16,-4-6-93-16,-7-4-372 16,-14-10-568-16</inkml:trace>
  <inkml:trace contextRef="#ctx0" brushRef="#br0" timeOffset="83799.2">22700 5139 2098 0,'0'0'251'0,"-2"0"-182"0,-11 4-15 0,-5 2-17 0,-14 4-37 0,-5 4 0 0,-3 6 45 0,-3 4-44 0,10 1 26 16,6-1-27-16,14-8-30 16,13-2 29-16,6-6 1 15,6 2 7-15,10-8 2 16,4-2-9-16,6-9 21 0,-1 0-7 15,-6-7-13-15,-1 1 25 16,-6-4-7-16,-2 0-2 16,-6-1 26-16,-3 9-28 15,-2-2 42-15,-3 9-21 16,-2 4-19-16,-2 3-11 16,-3 8-5-16,3 15-1 15,-3 13 30-15,3 8-30 16,4 4 26-16,5-11-26 15,2-6-3-15,7-8-4 16,-2-4-1-16,-2-10-116 16,9-2-217-16,39-30-196 15</inkml:trace>
  <inkml:trace contextRef="#ctx0" brushRef="#br0" timeOffset="84081.17">22930 5253 1083 0,'-14'17'898'0,"3"2"-712"16,-11 10-94-16,7 3 52 15,8-8-65-15,9-4-37 16,9-2 56-16,7-4-8 16,9-4 15-16,6-6-38 15,5-4-34-15,4-6 30 16,-1-4-31-16,-10 0-1 15,-3-6 13-15,-12 0-2 16,-7-12-21-16,-14-4-21 0,-5-2-21 16,-13-1 15-16,-14 13-74 15,-22 16-164-15,-150 55-316 16</inkml:trace>
  <inkml:trace contextRef="#ctx0" brushRef="#br0" timeOffset="84488.98">21762 5921 1825 0,'0'0'357'0,"2"0"-183"0,1 0 32 0,7 0-77 0,18 0-81 0,21-2-18 0,22 2 42 0,27-3-56 0,5-2-16 0,7-1 9 0,-8 0-9 15,-19 2-88-15,-18 4-272 0,-7 10-349 0</inkml:trace>
  <inkml:trace contextRef="#ctx0" brushRef="#br0" timeOffset="84616.61">21887 6082 2044 0,'2'0'360'0,"5"0"-210"15,11-3-12-15,17-1-20 16,21-1-38-16,20 1-64 16,15-1-16-16,12 0-39 15,153-26-724-15</inkml:trace>
  <inkml:trace contextRef="#ctx0" brushRef="#br0" timeOffset="90607.17">22143 6097 1179 0,'0'0'308'0,"-2"0"-221"0,2 0-24 0,0 0-3 15,0 0 24-15,0 0-30 0,2-1 7 0,-2 1 19 0,0 1-17 0,1-2-14 0,-1 1 13 0,0 0-22 0,3 0 10 16,0 0-35-16,6 0-14 16,10 0 23-16,16 0-12 15,9 0-2-15,14 1 1 16,2-1-10-16,5 0 40 16,-1 0-33-16,1 0-7 0,-3-1 4 15,-2 1-4-15,-8-4-1 16,-8 4 0-16,-8 0 1 15,-14 0 5-15,-4 0-6 16,-9 0-9-16,-5 0 9 16,-4 0 2-16,0 0 11 15,0 0-2-15,0 0-10 16,0 0 35-16,2 0-36 16,-2 0 1-16,0 0 9 15,0 0-4-15,0 0-6 16,3 0 0-16,-1 0 0 15,0 0-2-15,0 0 2 0,-2 0-5 16,3 0 5-16,-3 0 1 16,0 0 1-16,0 0-2 15,-3 0 0-15,3 0-12 16,-2 0 3-16,0 4-160 16,-30 10-209-16</inkml:trace>
  <inkml:trace contextRef="#ctx0" brushRef="#br0" timeOffset="93419.77">21858 6792 1291 0,'2'-3'454'0,"-2"2"-348"0,4-8-28 0,-1 5 56 0,-1-1 49 0,1 0-63 0,-1 4-14 0,-2-3-20 0,0 1-11 0,2 3-5 0,-2 0-50 0,2 3-13 0,3 4 10 16,1 14-7-16,4 6 11 15,-2 16-3-15,-1 5-16 16,-1 0 14-16,-1-6-16 15,0-6-70-15,-4-9-92 16,4-8-137-16,15-1-187 16</inkml:trace>
  <inkml:trace contextRef="#ctx0" brushRef="#br0" timeOffset="94091.12">22359 6792 1500 0,'0'0'207'0,"0"0"-116"0,-2 0 16 0,2 0-65 0,2 0 15 0,-4 0-18 0,0 0 21 0,2 0-6 0,-2-3-17 0,2 6 23 0,0-3 0 0,0 0-36 16,0 0 60-16,-7 0-49 15,3 4-1-15,-12 6-7 16,-9 12-13-16,-1 12 11 16,-5 4-14-16,8 2-2 15,13-6-18-15,6-6 8 16,14-4 1-16,7-10 7 16,10-6 2-16,13-8 14 15,7-12-14-15,3-6-9 0,-4-6 39 16,-6-2-38-1,-11 0 39-15,-9 0 14 0,-9 0 0 16,-15 0 0 0,-11 0-54-16,-19 3-20 0,-13 8 19 15,-13 8-37-15,-7 10-90 16,3 7-89-16,10 6-139 16,-9 9-1047-16</inkml:trace>
  <inkml:trace contextRef="#ctx0" brushRef="#br0" timeOffset="94859.71">21878 7319 1360 0,'-2'-2'632'0,"2"2"-461"0,-2-2-87 0,2 2 30 0,2 2-60 0,3 2-39 0,8 2 60 0,5 8 12 0,13 0-9 0,13 0 3 0,14-4-36 0,13-10 25 16,10-6-44-16,10-12-14 16,3-2 38-1,3-10-49-15,-5 0 4 16,-5-5 5-16,-6-2-9 0,-17-3 14 15,-6-1-15-15,-22-3-9 16,-12-4-6-16,-17-10-1 16,-14 0-38-16,-11-2 40 15,-15 6 11-15,-9 6-3 16,-14 5 6-16,-11 9 0 16,-13 8 17-16,-12 6-11 15,-8 12 0-15,-5 0 2 16,-8 12-7-16,-3 6 18 15,-69 22-19-15,-6 38 0 0,135-32 38 16,13 1-25 0,-30 39-13-16,35 0-10 0,42-6 1 15,43-4 8-15,37-7 1 16,101 15-13-16,45-34-5 16,-7-28-143-16,-85-14-160 15,-37-16-272-15</inkml:trace>
  <inkml:trace contextRef="#ctx0" brushRef="#br0" timeOffset="95693.88">21999 7702 2068 0,'-16'0'252'0,"-5"0"-157"0,-11 0-8 0,-9 8-20 0,-1 6-32 0,-3 6-28 0,-3 8 44 0,5 6-23 0,12 5-27 0,11 1 1 0,20-3-2 15,20-1-6-15,18-1 0 16,13-7 12-16,11-4 17 0,6-4-23 16,-11-4 0-1,-8 2-4-15,-18 0 4 16,-14 4-7-16,-13 2 6 0,-18 4 2 16,-6 1 34-16,-16-2-5 15,-6 0-8 1,-4-8 46-16,-1-5-11 0,0-3-8 15,11-7-15-15,7-4-33 16,12-7-2-16,14-8-12 16,16-15-166-16,21-15-50 15,15-9-140-15,120-88-274 16</inkml:trace>
  <inkml:trace contextRef="#ctx0" brushRef="#br0" timeOffset="95910.45">22242 7764 1424 0,'0'-4'646'15,"0"4"-341"-15,-3-4-118 0,3 4-17 16,-3 8-85 0,-1 10-50-16,-9 18 100 0,5 18-45 15,0 10-35-15,6 3-23 16,14-5-26-16,9 0 25 16,8-10-31-16,5-4-16 15,-1-10 6-15,-6-11-56 16,-9-16-111-16,-14-3-188 15,-6-12-102-15,-47-32-197 16</inkml:trace>
  <inkml:trace contextRef="#ctx0" brushRef="#br0" timeOffset="97708.64">22128 8073 1235 0,'-2'-14'611'0,"6"0"-291"0,9-14-95 16,14 4-119-16,20-1 11 15,15 6-45-15,7 1-40 16,10 4-29-16,-6 4 10 15,-4 2-26-15,-13 8-97 16,-12 4-89-16,-8 3-34 16,-14 4-41-16,-10 3 47 15,-12-4 106-15,-12 2 121 16,-3-2 93-16,-4 2 85 16,-5 2 26-16,0 8 24 15,-1 4-90-15,1 2 9 0,5 2-27 16,13-2-72-1,8-4 17-15,14-4-25 0,13-4-10 16,13-4 41 0,10-10-19-16,12-6-11 0,-1-8-20 15,-5 0-15-15,-16-2 10 16,-13 2-16-16,-19-6-34 16,-10-4 13-16,-8-6-32 15,-15-6-35-15,-8 0-49 16,-2-2-2-16,1 4 46 15,13 2 4-15,15 2-40 16,12 1-3-16,12-1 21 16,14 4 67-16,2 2 44 15,1 2 1-15,-1-2 64 0,-5 2 8 16,-6 2 47-16,-12 8 18 16,-2 0-22-16,-8 10-5 15,-6 0-20 1,1 10-58-16,-2 14 44 0,-6 14-5 15,6 24-45-15,6 12 18 16,10 9-17-16,5 7-13 16,8 2-15-16,0-4 6 15,4-5 2-15,-8-15-8 16,4-10-3-16,-9-16 3 16,-5-12 0-16,-7-14-9 15,-4-8 9-15,-4-8-3 16,-9-8 3-16,-5-8 0 0,-9-14 1 15,-9-10-1 1,5-16 8-16,0-6-8 16,6-16-17-16,12-3-32 0,13-1 31 15,15 4-24-15,14 13-9 16,10 11 30-16,1 17-6 16,0 10 3-16,-5 11 16 15,-8 14-5-15,-2 12 12 16,-10 12 2-16,1 13-1 15,-5 5 30-15,-7 2-9 16,-3-2-8-16,-2-8 37 16,-3-10-32-16,-3-4 45 15,-6-8-51-15,-3 0-11 16,1-6 17-16,-5-6-18 0,5-10-11 16,3-8-28-16,3-8-78 15,13-8 23 1,13-4-67-16,2 0 14 0,8 10 48 15,-5 5 39-15,0 13 60 16,-8 8 23-16,-8 13 0 16,3 10 103-16,-7 13-6 15,-1 15-21-15,2 11-27 16,-3 6 10-16,6 6-35 16,0 0-11-16,5-1-36 15,5-14 36-15,-5-8-36 16,-3-17 1-16,-5-10 5 15,0-10-4-15,-6-8 11 16,0-8 14-16,-3-8-12 0,-5-12 24 16,-5-14-39-1,3-19-2-15,1-7-4 0,8-8 6 16,5-4-12 0,12 11-14-16,10 6-28 15,5 13 54-15,10 13-33 0,2 7-6 16,-4 19 38-16,-7 4-1 15,-11 11-10-15,-7 16 12 16,-7 6 6-16,-8 12 43 16,-7 3-48-16,-5-7 11 15,-2-2 17-15,5-10-8 16,0-8-11-16,5-6-10 16,8-8 9-16,8-2-6 15,7-2-3-15,12-4 0 0,8-2 14 16,17-8-14-16,-1-2-13 15,-2-7 1-15,-4 0 3 16,-14-1 0-16,-12 8 9 16,-12 6-16-16,-9 6-4 15,-7 6 20-15,-11 4 0 16,-8 7 0-16,-7 3 9 16,9 4 19-16,4-1-28 15,13-7-20-15,6-4 19 16,11 1-7-16,4-2 8 15,13-3 2-15,9-4 14 16,3-8-22-16,-1 0 6 16,0-8-21-16,-3-3 21 0,-7-2-1 15,-5-1 1 1,-7 2-1-16,-6 4 2 16,-8 3-16-16,-4 8 15 0,-8 2-17 15,6 1 10-15,-5 8-1 16,4 1 2-16,4-1 0 15,3-3-7-15,3 1 2 16,-3-2 11-16,3 0 0 16,-3-2 5-16,0 2 2 15,0 0-1-15,-3 0-6 16,0 2 11-16,-1 0 10 16,-9 11-20-16,-1 1 0 15,-5 5 16-15,3 6-16 16,5-5-1-16,2-2-1 15,9-4 1-15,5-4-2 0,1-4 2 16,7-4 0-16,5-8 9 16,0-4 0-16,0-4-8 15,6-8-1-15,-5-3 1 16,0-4 23-16,-3-6-22 16,-1-1 4-16,-5-2 15 15,-1 8 25-15,-5 6 4 16,-2 12-1-16,-2 8-34 15,2 10 14-15,-2 14-23 16,2 10-6-16,3 13 15 16,4 4-6-16,2 0-9 15,0-3-1-15,-4-2-95 0,-7 0-138 16,-74 66-469 0</inkml:trace>
  <inkml:trace contextRef="#ctx0" brushRef="#br0" timeOffset="98056.32">22034 8713 1697 0,'-2'0'296'0,"4"-2"-121"0,0 2 35 0,3-3 6 15,7 2-42-15,7-6-64 0,14 0-1 0,17-8-43 0,14 1 23 0,14 0-70 0,7-1-18 0,-5 0-1 16,-11 3-18-16,-17 8-173 16,-23 8-399-16,-54 37-430 15</inkml:trace>
  <inkml:trace contextRef="#ctx0" brushRef="#br0" timeOffset="98206.47">22053 8873 2287 0,'8'-4'492'0,"7"-2"-403"16,22-6-35-16,20-8 19 16,21 2-65-16,16-6-8 15,12-7-23-15,-3 4-272 16,100-44-885-16</inkml:trace>
  <inkml:trace contextRef="#ctx0" brushRef="#br0" timeOffset="102805.89">10655 5827 1752 0,'3'0'259'0,"-3"2"-182"0,5-2-44 0,3 2 34 0,7 4 40 0,10-4-55 0,6-2 50 0,14-8-34 0,8-2-22 0,7-8-4 15,10-4-9-15,3-8-21 16,12-4-10-16,6-6 7 16,1-5-6-16,-4 4-3 15,-3-2 0-15,-9-3 8 16,-11 0-7-16,-9-4-1 0,-6-8 0 16,-9-11 2-1,-8-4 5-15,-1-8-7 0,-11 7-4 16,-5 6 4-16,-5 3 0 15,-9 7 0-15,-2 3-8 16,-6-2 8-16,-3 7 15 16,-5 0-15-16,-3 2-13 15,1 0 13-15,-6-2 0 16,0 1 0-16,-7-5-1 16,-5 2 1-16,-11-4-1 15,1-2 1-15,-5 6 0 16,0 2 3-16,2 7 17 15,-4 7-20-15,-4 2-11 16,-8 8 11-16,-17 4-10 16,-14 8 10-16,-15 6-8 0,-71 18 8 15,-26 26 1-15,-12 34-1 16,58 7-1-16,0 23 1 16,-8 22 10-16,14 11 11 15,11 25-6-15,28 11 11 16,14 17-26-16,51 16 1 15,56-25-1-15,77-63-23 16,1-66-26-16,248 70-77 16,-27-59-161-16,19-41-331 15</inkml:trace>
  <inkml:trace contextRef="#ctx0" brushRef="#br0" timeOffset="105988.7">5747 5947 1536 0,'0'-2'264'0,"-2"2"-151"0,2-2-2 0,-2 0 19 0,2 2 53 0,0 0-72 0,-2 2-52 0,4-2-25 0,-4 4-28 0,4 12 6 0,2 16 6 15,2 29 14-15,5 21 50 16,7 82-56-16,9 31-16 15,9-5 1-15,-18-142-11 16,6-8 4-16,-2-8-4 16,23 33 0-16,6-21 15 15,5-16-15-15,6-12 0 16,9-18 10-16,12-14-9 16,8-10 17-16,12-12-18 15,73-26 0-15,15-7-2 16,12 5 2-16,-66 20-4 15,-15 4 4-15,-69 22 0 0,5 0 3 16,-6-2-3 0,54-22 0-16,0-4-5 0,-8-1 5 15,-3 4-7-15,-1 0 7 16,-9 1 0-16,-10 8 4 16,1 0-4-16,-9 8 0 15,-9 4 0-15,-7 2 0 16,-8 6-5-16,-6 4 5 15,-1-2 0-15,1 4 6 16,4-2-6-16,8-1 0 16,9-2-2-16,10-2 2 15,11 5-5-15,0-3 5 16,-2 0 1-16,-13 1 5 0,-10 4-6 16,-14-2 0-16,-11 4 1 15,-14-2-1-15,-1 4 0 16,-10 4 5-16,-4 2 3 15,-2 0 26-15,-2-4-34 16,-10-2 8-16,1-4-7 16,-8-2-1-16,-3 0-2 15,-2 2-4-15,-3-2 6 16,0 2-7-16,-2-2 7 16,8 2 0-16,-2-4-5 15,8 4 5-15,1-4-6 16,7 2-7-16,3-4 13 15,4 4-5-15,2 2 5 16,0 3 0-16,2 4 18 0,-2 1-11 16,2 2-7-1,2 0-1-15,7 0 1 0,14 2-3 16,4 1 3-16,9 6 0 16,-3 3-3-16,1-2 3 15,-2 4-9-15,-8-2 9 16,-8 6-2-16,-5 6 2 15,-11 2 0-15,-4 10 0 16,-11-2 40-16,-7 6-29 16,-10-5 8-16,-3-3 10 15,-4-5-17-15,-1-4 22 16,-2-5-34-16,6-4 1 16,-2-2-14-16,7-4-46 0,8-4-284 15,-13-22-655 1</inkml:trace>
  <inkml:trace contextRef="#ctx0" brushRef="#br0" timeOffset="108965.31">13167 6436 1766 0,'2'0'345'0,"2"-1"-236"0,9-7-88 0,12 2-6 0,6 2 78 0,4 1-33 0,2 7-18 0,-8 10-3 0,-10 8-24 0,-3 9-13 0,-9 9-1 0,-7-2 8 0,-2-2 7 0,-1-10-15 0,-3-14 0 16,4-8 24-16,2 0 17 15,-3-10 17-15,3-4-4 16,0-12-54-16,0-8 32 15,9-8-33-15,2-4 1 16,10-1-4-16,5 3 3 16,6 8-11-16,-3 9 1 15,0 9-22-15,-4 7-13 16,-4 10-214-16,30 19-191 16</inkml:trace>
  <inkml:trace contextRef="#ctx0" brushRef="#br0" timeOffset="109172.4">13804 6292 2100 0,'-3'4'249'0,"6"2"-204"15,-1 8 4-15,3 4-13 16,1 2 24-16,3 3-46 15,-5 3-13-15,3-4-2 16,-4-2-10-16,-6 0-232 16,-40 0-487-16</inkml:trace>
  <inkml:trace contextRef="#ctx0" brushRef="#br0" timeOffset="109332.79">13746 6176 2404 0,'0'0'266'0,"0"2"-266"0,4 2 0 15,9 10-21-15,6 2-168 16,56 46-194-16</inkml:trace>
  <inkml:trace contextRef="#ctx0" brushRef="#br0" timeOffset="110122.27">14202 6300 1963 0,'-4'4'473'0,"-1"6"-467"16,-3 10-6-16,-3 13 6 15,3 7 13-15,4 3-19 16,4 8 0-16,9-7 8 15,5 2-6-15,-4-2 5 16,0-4-7-16,-8-8-24 16,-7-5 6-16,-8-5-25 15,-16-4-52-15,-11-4 23 16,-7-6-6-16,3-8 56 16,6-7 22-16,11-11 9 15,15-8 48-15,15-10-42 16,15-6 9-16,11-12-9 0,15-2-6 15,10-4 4 1,4 2-13-16,-2 1 2 0,2 3 37 16,-10 6 46-16,-5 8-34 15,-12 4 3-15,-9 12-18 16,-8 4 11-16,-6 10-8 16,-5 4-5-16,-6 2 50 15,3 4-36-15,-2 4-25 16,-4 4-23-16,-1 16 0 15,0 18 0-15,3 10 0 16,4 5 12-16,7-6-5 0,4-7-7 16,5-9 0-1,-5-13 9-15,-3-10-8 0,-3-6 0 16,3-8 8 0,4-6 9-16,3-11 24 0,8-8-42 15,-3-7 1-15,5-5 2 16,-8 5-2-16,1 4-1 15,-5 8 0-15,1 14-20 16,-1 6 20-16,1 8-22 16,5 10-1-16,8 6 22 15,2 0-4-15,3-1 5 16,-1-6-1-16,0-4 10 0,-6-11 6 16,-2-7-15-1,0-3 0-15,-5-8 11 0,-1-2 4 16,2-6-14-16,-9 0-2 15,0-4 12-15,-6 4 7 16,-4 2-18-16,0 8-12 16,-2 10 11-16,2 6-20 15,0 10-27-15,-2 12 31 16,2 14 17-16,0 8-21 16,6 2 3-16,3-2-75 15,2 0-84-15,1 1-145 16,4 29-256-16</inkml:trace>
  <inkml:trace contextRef="#ctx0" brushRef="#br0" timeOffset="110272.01">14882 6382 1785 0,'3'-14'528'0,"3"5"-360"0,11-20-39 0,12 11-30 0,16-2-24 0,9 2-33 16,3 4-22-16,1 4-20 0,3 8-55 0,71 0-451 0</inkml:trace>
  <inkml:trace contextRef="#ctx0" brushRef="#br0" timeOffset="113131.83">16674 6684 1452 0,'0'-3'231'15,"0"3"-99"-15,2-2-13 0,-2 2 17 0,0-2-7 0,-2 2-55 0,2 2 34 0,-5 0-53 0,-4 8-29 0,-6 10-5 0,-14 14-12 0,-7 5-2 0,1 2-7 16,0-4 6-16,4-11-6 16,10-8 0-16,7-8-14 15,7-6 14-15,7-8 0 16,4-4-50-16,10-12-52 16,12-8 57-16,11-8 33 15,5 1 12-15,2 2-8 16,1 4 8-16,-10 9 1 15,-10 10 17-15,-8 4 10 0,-7 2-8 16,-6 10 28 0,-4 10 4-16,2 14 34 0,-4 10-28 15,0 13-17-15,-2 3-16 16,2-4-25-16,2 0 8 16,0-10-5-16,2-8-3 15,-2-6-56-15,-4-10-58 16,-8 0-81-16,-5-1-9 15,-10-6-13-15,-2 0 88 16,-7-5 129-16,0-2 12 16,0 0 84-16,9 0 9 15,8 0-11-15,9-4 59 16,10 0-12-16,8-4-72 0,9 0 8 16,18-4-23-1,15-5-14-15,12 2-23 0,7-6-17 16,-4 3-86-16,73-26-296 15</inkml:trace>
  <inkml:trace contextRef="#ctx0" brushRef="#br0" timeOffset="113392.68">17264 7006 642 0,'0'-4'1878'0,"0"4"-1654"0,4-4-176 0,9 2-48 0,5-4-24 0,14-4-236 0,48-44-466 0</inkml:trace>
  <inkml:trace contextRef="#ctx0" brushRef="#br0" timeOffset="113770.42">17823 6635 1153 0,'2'-2'1015'0,"5"0"-877"16,4 0-114-16,2 8 32 15,6 10 7-15,-13 17-14 16,-6 12-1-16,-14 19 23 15,-10 5-62-15,-7-1 1 16,0-12 2-16,0-14 5 0,8-14-1 16,9-12 10-16,10-11 11 15,4-4 73-15,8-2-83 16,15-10-8-16,18-3-11 16,17-10-7-1,15-2-1-15,-2-4-12 0,-2 4-201 16,68-44-319-16</inkml:trace>
  <inkml:trace contextRef="#ctx0" brushRef="#br0" timeOffset="114170.73">18478 6847 2070 0,'0'0'305'0,"1"0"-227"0,-1 0-15 0,6 3 4 0,5-1-38 0,12 4-29 0,12-4 46 0,9 0-45 0,8-4-1 0,2-4 0 0,4-2-1 16,-10-2-17-16,-6-2-36 0,-8 3 11 16,-14 1 37-16,-6 4 6 15,-6 3 0-15,-3-5 9 16,3-1-2-16,10-4 13 16,11-2-17-16,9 0 9 15,9-4-5-15,4 6-7 16,7-2-6-16,-2 5 6 15,-2 0-30-15,-8-2-162 16,-5 2-107-16,23-10-303 16</inkml:trace>
  <inkml:trace contextRef="#ctx0" brushRef="#br0" timeOffset="114494.33">16836 7329 455 0,'-4'-2'1335'16,"-1"4"-1180"-16,1-2-97 15,4 2 2-15,4 2 83 16,11-2-7-16,15-2 46 15,19-2-53-15,20-4-48 16,18-2-38-16,15-6 34 16,76-6-58-16,36-12-4 0,20-5 5 15,-80 19-7-15,-14-4 1 16,-13 3-14-16,-69 10-27 16,-6-1 4-16,-8 6-185 15,39-4-253-15,31 4-64 16</inkml:trace>
  <inkml:trace contextRef="#ctx0" brushRef="#br0" timeOffset="114646.04">17574 7447 2030 0,'51'-8'232'0,"143"-22"-232"16,107-16-82-16,-83 10-235 0</inkml:trace>
  <inkml:trace contextRef="#ctx0" brushRef="#br0" timeOffset="119070.16">11571 8486 1382 0,'2'-4'252'0,"-2"0"-87"0,0-4-33 0,0 4-25 0,0 0 55 0,0 0-56 0,2 2 5 0,-2 0 15 15,0-2-19-15,0 8-40 0,0-4-47 16,0 6-5-16,3 12 3 16,1 14 3-16,5 22-3 15,0 14 3-15,0 4-9 16,2-3-11-16,-4-13-2 15,-1-16 2-15,-3-10-20 16,-1-10 11-16,-2-12-58 16,-2-4-13-16,-1-8 29 15,-1-2 2-15,-2-12-76 0,-4-6 34 16,6-8 88 0,4-4-13-16,4-8 8 0,10-1 7 15,5-1 9 1,4 1-2-16,6 6 10 0,2 3-16 15,0 0 31-15,3 6-31 16,-1 4-1-16,-2 4 18 16,-10 4 15-16,-3 6 3 15,-10 1 19-15,-3 8 20 16,-3 1 63-16,-2 2-57 16,0 0-28-16,-2 0-5 15,2 5-48-15,2 12 9 16,0 13 1-16,5 12 8 15,2 10 25-15,6-2-43 16,-1-2 0-16,1-2 0 16,-1-6 0-16,-7-3-41 0,-7-7-226 15,-19 30-293-15</inkml:trace>
  <inkml:trace contextRef="#ctx0" brushRef="#br0" timeOffset="119405.62">12229 8578 1967 0,'-7'6'495'0,"0"12"-433"0,-9 12-32 0,1 19-5 16,4-1 8-16,9-4 27 0,8-4-45 0,9-10-14 0,10-6 20 0,9-4-13 0,9-10-7 16,5-10 11-16,4-8-10 15,-4-10 34-15,-5-4-36 16,-12-4 0-16,-12 0 24 16,-11-4-5-16,-16-6-16 15,-15 0-3-15,-14 1-19 16,-11 10 8-16,-8 10-26 15,-4 12-65-15,10 8-57 16,15 8-173-16,24 12-455 16</inkml:trace>
  <inkml:trace contextRef="#ctx0" brushRef="#br0" timeOffset="120233.32">12645 8582 2200 0,'0'8'256'0,"0"8"-176"15,2 13-34-15,3 11-5 16,3 2 10-16,6-4-27 16,3-2-18-16,8-6-3 0,8-8 6 15,3-10 18 1,0-4-27-16,6-12 0 0,0-10 8 15,-1-4-7-15,-5-6 0 16,-3-6 5-16,-8-7 0 16,-10-3 24-16,-3-3-30 15,-10 0 0 1,-10 5 4-16,0 8-4 0,-5 14-23 16,-6 10 8-16,2 12 11 15,-1 8-16-15,5 8 20 16,6 4-28-16,9 3 22 15,9-1 0-15,9-5-26 16,2-9 8-16,7-3 24 16,3-11 14-16,-6-8-14 15,6-5 0-15,-5-5 11 0,-3-1-10 16,-2-6 5 0,-4 1-6-16,-4 0 6 15,-1 4 3-15,-4 4-9 0,-3 2 0 16,-3 6 0-16,1 2 0 15,-1 4-9-15,-1 4 1 16,9 8-4-16,-2 2 0 16,11 8 12-16,0 4-9 15,4 2 9-15,0-2 1 16,-1 0 0-16,-5-4-1 16,-9 0 1-16,-7-3-9 15,-8-5 8-15,-6-1 0 16,-3-3 2-16,-1-3-2 15,0-5 1-15,3-5 1 0,6-3-2 16,9-6-18-16,14-5-56 16,6-6 16-1,17-3 40-15,3 0-15 16,5 2 7-16,-1 2 13 0,-7 0 13 16,-9 2 18-16,-8 4-11 15,-9 8 16-15,-9 2 34 16,-8 8 6-16,-9 10-42 15,-9 6 13-15,-8 14 7 16,1 6 22-16,6 2-51 16,11-4-12-16,12 1 13 15,14-6-7-15,15 0-4 16,11-11-2-16,14-7-60 16,6-4-45-16,5-15-230 15,72-46-806-15</inkml:trace>
  <inkml:trace contextRef="#ctx0" brushRef="#br0" timeOffset="121730.38">14898 8171 1722 0,'-3'0'264'0,"1"0"-135"0,-4 0-9 0,-6 0-24 0,-1 4-51 0,-14 2 16 0,-6 12 31 0,-9 10-19 0,-10 10-28 0,-4 8-25 0,-6 4-19 0,8 7 19 0,8-1-20 0,13 2-9 16,17-8-1-16,16-6-31 16,18-10-7-16,15-12-52 15,9-8-46-15,12-15 50 16,6-12-34-16,-2-9 52 16,-4-6 37-16,-6-2 25 15,-11 2 16-15,-7 0 8 16,-16 10 52-16,-10 6 97 15,-4 6-17-15,-8 8-68 16,-11 8-35-16,-3 6 40 16,-5 10-34-16,5 2-43 0,8 0 5 15,12 1-11-15,9-7 6 16,7-4 0-16,10-7 12 16,3-4 1-1,1-7 4-15,7-7-17 0,-4-7 6 16,-6-4 9-16,0-10-14 15,-2 1-1-15,-3-6 1 16,-2 3 1-16,-10 6 8 16,0 4-10-16,-6 10-5 15,-2 8-5-15,-2 4-23 16,2 8-18-16,4 4 39 16,2 4-39-16,7 2-29 0,8-4 17 15,-1-6 39 1,3-8 6-16,-6-4 27 0,-1-4-9 15,-3-6 15-15,-2-2-13 16,-2-8 19-16,-2-4 0 16,2-4-15-16,-5 2 45 15,-4 4-45-15,-2 3 6 16,0 8-2-16,-3 3-10 16,5 8 0-16,7 4-48 15,-1 10 30-15,6 6 12 16,5 6 6-16,10 0-7 15,0 2 6-15,0-6 1 16,0-6 3-16,-3-2-3 16,-4-8 0-16,2-6 17 15,1-6-17-15,4-4 0 16,0-8 10-16,1 0-2 0,1-4 5 16,-7 2-13-16,-1-1 17 15,-11 5-19-15,-5 3 2 16,-3 3-1-16,-2 3-7 15,-2 8 2-15,-3 1-27 16,-3 5 18-16,-1 5 15 16,-7 1-1-16,7 5 1 15,0-4-18-15,7-2 18 16,0-2-8-16,2-4 8 16,2-4 0-16,3 0 0 0,1-2 48 15,5-4-16 1,7-8-17-16,-2-3-6 15,6-5 7-15,-4-3 17 0,-3-8-19 16,2 1-14-16,-9 0 56 16,-4-2-44-16,-4 2 12 15,-6 0 0-15,-4 4-2 16,-5 8-2-16,5 10-20 16,-2 10-10-16,-3 14-7 15,-1 14 17-15,0 12 0 16,3 15 0-16,13 0-3 15,11-1 3-15,7-1 0 16,8-9-13-16,6-6 12 16,-1-12 1-16,0-10 0 0,-6-10 6 15,2-8-5-15,-3-10 19 16,1-4-20-16,1-4 6 16,3-4 1-1,0-2-7-15,0 4-1 0,-2 4 0 16,-5 7 1-16,-7 10 0 15,2 6-4-15,-5 12 4 16,-1 2 22-16,1 12-20 16,-10-3 4-16,-6 0 18 15,-12 0-6-15,-12 0 6 16,-24 2-24-16,-20-4-114 16,-26 0-180-16,-218 20-429 15</inkml:trace>
  <inkml:trace contextRef="#ctx0" brushRef="#br0" timeOffset="122038.8">12462 9336 1584 0,'7'-2'331'0,"5"-4"-224"0,17-4-46 0,17-4 113 0,18-2 27 0,17-2-48 0,13 0-63 0,10 0-4 0,79-8 28 0,18 0-81 0,-3 2-8 0,-145 20-22 15,-13 0-3-15,-9 4-16 16,25-2-155-16,-29 5-116 15,-31 10 10-15,-36 11 80 16,-173 76-358-16</inkml:trace>
  <inkml:trace contextRef="#ctx0" brushRef="#br0" timeOffset="122188.83">12961 9421 1218 0,'-46'4'649'0,"1"-3"-382"16,-30 5-60-16,25-2-18 15,25-4 6-15,35-4-46 0,30-6-101 16,33-2-30-1,103-16 63-15,90-10-80 16,59-10 0-16,-87 20-2 0,-3 2 1 16,-17 4-51-16,-25-2-514 15</inkml:trace>
  <inkml:trace contextRef="#ctx0" brushRef="#br0" timeOffset="127220.69">6680 11109 1449 0,'-2'-2'231'0,"0"0"-72"0,-2 0-69 0,1 0-49 0,1 0-40 0,0 2 19 0,2 0-18 15,0 0 8-15,0 0-2 16,0 0-7-16,2 0 37 0,-2 0 8 16,2-2 1-1,1 2 23-15,-3-4 22 0,4 0-40 16,2-2-25-16,8 0-27 15,-1-4 28-15,6 2-28 16,2 2 8-16,10-6-1 16,8-3-5-16,9-4-1 15,10-8-1-15,11-9 0 16,3 0 12-16,8-10-12 16,3-2 0-16,6-6 6 15,6 0-5-15,10-2 1 16,71-37-2-16,23-5 15 15,10-14 4-15,-86 48-19 16,-66 34 6-16,-3 2 12 0,2 2-12 16,55-29 5-1,0-1 13-15,3 4-5 0,-1 0 38 16,1 0-15-16,-2-2-18 16,-6 5 0-16,-2 3-3 15,-6 6 3-15,-3-2-5 16,-3 4-18-16,-7 6 31 15,-6 2-32-15,-8 6 1 16,-3 4 8-16,-10 2-7 16,-5 5-2-16,-6 2 0 15,-3 1 1-15,-6-2 9 16,-7 4-10-16,-4 2 0 16,-9-2 8-16,-3 2 8 0,-1-1-1 15,-3 3 5 1,-5-4-14-16,2 5 18 0,-2 0-24 15,5-1-3-15,1 0 3 16,-2-2 0-16,11 1-5 16,-4 1 4-16,8-3 2 15,-3 0 6-15,0 0-7 16,0 1-1-16,1 1 1 16,-6-4 0-16,1 5 1 15,-5 0-1-15,-1 3 1 16,-3-3 3-16,0 1-4 15,-4 1-3-15,-1-2 3 16,0 2 1-16,1 0-1 0,1 2 0 16,-4-2 1-16,0 2 8 15,3-4-9 1,2 2-5-16,-2-2 4 0,-1 2 1 16,-2 2-1-16,-2 0 0 15,-4 0-35-15,-10 2-17 16,-3 2-17-16,-17 2-43 15,-3 4 31-15,-4-5 37 16,10-4 34-16,2-2 11 16,5-4 0-16,8-3 12 15,1 0-11-15,1 0 0 16,5-2 21-16,5 0 14 0,-2 0 8 16,6 4 10-1,6 2-48-15,0 0 22 0,9 2-28 16,4-2 0-1,7 4 2-15,3 4-1 0,3-2-1 16,1-2 0-16,-2 0 8 16,0 0 7-16,1 0-15 15,-3 0 0-15,-7 2 4 16,-2 0-4-16,-9 4 0 16,-6 0 0-16,-8 8 0 15,-6 8 29-15,-8 4 2 16,-2 5-17-16,-5-4 11 15,4-3-7-15,0-3-10 0,7-3-4 16,-1-2 13 0,5-4-5-16,-5 2-12 0,6-4-8 15,-1 2 1-15,5-6 7 16,0 0-17-16,4-4 17 16,0-4-8-16,0 2-4 15,0 0 13-15,0-2-1 16,2 2 17-16,-2-4-11 15,-2 0-5-15,-1-2-2 16,0-4 2-16,-3 2 9 16,4-2-10-16,-1 0-4 15,-1 2-4-15,-2-6 9 16,-4-3-2-16,-1-1-6 16,-2-4-21-16,-1-2 22 15,4 1-12-15,-7-2-9 0,7 3 18 16,1 2 9-1,3 4 0-15,0 6-1 0,2-2 10 16,2 6-3-16,0-2-6 16,0 0-12-16,-3 4 11 15,3 0-7-15,0 2-18 16,0 0-22-16,-6 6-114 16,-2 6-123-16,-59 46-315 15</inkml:trace>
  <inkml:trace contextRef="#ctx0" brushRef="#br0" timeOffset="128170.19">7024 8177 2012 0,'-3'-2'466'0,"3"0"-340"0,-2 0-59 0,2 8-67 0,2 14 12 0,1 16 24 0,-3 24 14 0,5 17-11 0,-3 9-2 0,2 0-16 0,2 3-20 16,1-16 3-16,0-10 2 15,-2-17 3-15,-3-18-9 16,0-8 0-16,0-10 9 16,2-6-8-16,3-4-1 15,11-4 8-15,18-4-7 0,15-8 28 16,16-4-29-16,0-2-24 15,1 0 2-15,-5 2-104 16,-5 0-173-16,-9-2-151 16,27-28-448-16</inkml:trace>
  <inkml:trace contextRef="#ctx0" brushRef="#br0" timeOffset="129551.9">7634 8522 1752 0,'-2'0'490'16,"2"0"-349"-16,-7 8-80 0,-4 12 1 16,-5 14 124-16,-5 14-110 15,0 9-49-15,3-3-9 16,10-10-7-16,5-10-10 16,12-10-1-16,1-6 6 15,11-10 4-15,6-8-10 16,4-6 0-16,0-10 7 15,1-4-7-15,-1-6-14 16,-9-8 13-16,0-6 1 16,-4-7-1-16,-7 5 1 15,-7 8 0-15,-4 12-9 16,-4 10-2-16,-7 6-22 16,0 14 18-16,-7 8 11 0,-3 11-16 15,9 6 20 1,5 3-22-16,9-1 8 0,9-9-29 15,5-6 22-15,6-11 4 16,5-4 17-16,-5-7 5 16,5-6-4-16,-2-8 4 15,2-6 10-15,1-7-6 16,-1-7 8-16,-3-4 10 16,-1 0-27-16,-6 6 25 15,-7 8-25-15,-4 8 0 16,-6 10 5-16,2 4-5 15,-4 4-15-15,2 10-12 16,-4 8 24-16,0 8-4 0,4 6 7 16,0 6-20-16,6-7 19 15,3-8-15-15,5-3 10 16,-1-12 0-16,-2-4 6 16,0-5 39-16,4-7-39 15,1-6 2-15,4-7 14 16,-2-3-5-16,5-6-10 15,-4-2-1-15,1-2 1 16,-8 6 21-16,-3 6-22 16,-7 10 0-16,-2 8-1 15,0 8-5-15,-4 10-28 16,-3 10 34-16,2 10-10 16,3 2-1-16,4-2-13 0,4-9-60 15,6-6 2 1,6-9 41-16,4-10 34 0,9-6-1 15,5-9 16-15,2-7 14 16,-4-5-22-16,-3 1-7 16,-2-2 7-16,-6 2-6 15,0 0 6-15,-7 2-1 16,-3 2-34-16,-4 2 35 16,0 4-62-16,-2 6 34 15,-1 1-4-15,6 6-8 16,-1 3 22-16,6 2 16 15,6 4 2-15,-3 0-3 16,9 2 3-16,0-2 0 16,0 0 3-16,-1-4-2 15,-1-4-1-15,-7-4 0 0,1 0 8 16,-8 0 22-16,-3-2-18 16,2 0 19-16,-3 0-1 15,-5 0 33-15,-4-2-4 16,-2-1 43-16,-7 1-65 15,-5 2 31-15,-7 8-68 16,-8 4 0-16,-7 10 6 16,3 8-6-16,6 3-1 15,5 1-10-15,13-2 4 16,7-2-5-16,6-6 6 16,7-4 6-16,7-6 1 15,6-6 25-15,10-10-8 16,2-10-17-16,1-8 11 0,1-6 8 15,-5-5-20-15,1-2 0 16,-5-5 22-16,-2-3 13 16,-9 1-7-16,-5 0 19 15,-9 2-35-15,-4 4 51 16,-4 12-35-16,-3 10 29 16,3 12-21-16,-2 8-36 15,-6 14-10-15,-1 16 8 16,3 8-11-16,6 8 12 15,8 4 1-15,8-2-10 16,1-1 8-16,1-10 1 16,-6-9 1-16,-1-11-1 0,-3-12 1 15,2-2 23-15,2-11-23 16,3-6 0-16,12-8 5 16,-1-10-4-16,7-3 11 15,-3 1-12-15,5 4 6 16,2 2-22-16,4 16 16 15,-2 10-17-15,-6 12-7 16,-2 12-33-16,-9 12-138 16,-7 2-166-16,-27 58-318 15</inkml:trace>
  <inkml:trace contextRef="#ctx0" brushRef="#br0" timeOffset="129821.92">7405 9083 1962 0,'-7'0'286'0,"4"3"-203"16,-3-3-20-16,20-3 48 0,19-1 16 0,18-1-40 0,25-5 9 0,20-3-57 0,10-3-19 0,10-6 5 0,-2-2-16 0,-7 0-9 0,-16 6-46 16,-23 6-256-16,-31 12-190 15,-70 54-227-15</inkml:trace>
  <inkml:trace contextRef="#ctx0" brushRef="#br0" timeOffset="129953.56">7652 9306 1675 0,'-20'0'567'16,"11"0"-327"-16,-11 0-20 15,22-4-61-15,31-8-90 16,21-12-61-16,31-6 4 16,21-2-24-16,77-18-276 15,38-29-561-15</inkml:trace>
  <inkml:trace contextRef="#ctx0" brushRef="#br0" timeOffset="140487.67">3848 12082 1456 0,'0'0'253'0,"0"0"-164"15,0 1-58-15,0 9 5 0,0 7 26 0,0 9-23 0,0 2 30 0,5 4-50 0,-5-4 38 0,0-2-21 16,0 4-15-16,0-2 11 0,-5 4-32 16,3-2 0-16,-2-4 6 15,-3 0-5-15,-1-5-1 16,0-6 5-16,2-5-4 15,-1-6 14-15,5-1-15 16,2-7 0-16,0-9 15 16,0-15-15-16,7-14-9 15,-3-10 9-15,6-10 0 16,-2-2 12-16,1 1-12 16,5 5 0-16,-3 8 13 15,-1 8-12-15,4 14 7 16,-1 8 34-16,-6 12 2 15,0 6-44-15,2 12-18 16,10 22 18-16,2 15 75 0,5 14-47 16,-1 10-26-16,2 1 8 15,0-6-10-15,-6-8 0 16,-2-4-6-16,-9-14-117 16,-5-5-15-16,-7-12-96 15,-34-9-241-15</inkml:trace>
  <inkml:trace contextRef="#ctx0" brushRef="#br0" timeOffset="141986.74">3835 12300 1696 0,'0'-2'453'0,"5"0"-339"16,3-2-64-16,13 0-37 0,6-2 8 15,4 4 20-15,4 2-2 16,5 2 31-16,1 0-44 15,1 2-25-15,0-2 25 16,-4-4-26-16,-2-2 0 16,-9-2 7-16,-1-2-6 15,-8-2 9-15,-5 4-10 16,-8 4 0-16,-5 0-20 16,0 4 14-16,0 10-42 15,0 6 48-15,0 8 0 16,4 6 21-16,1-4-21 15,3-8 0-15,-1-10-8 16,2-2 9-16,-2-8-1 0,6-8 21 16,7-6-12-1,5-8 6-15,4-10-15 0,0-2-10 16,-2 2-2 0,-1 2-38-16,1 12-2 0,-3 6 31 15,-1 10-6-15,-5 10 25 16,-3 8-26-16,3 4-10 15,-5-2 14-15,0-2-22 16,3-4 20-16,0-8 25 16,-5-4 1-16,2-2 7 15,-1-2-7-15,-5-6 0 16,-1 0 29-16,-6-4-14 16,0 0 1-16,-4 0 7 0,-5 2-1 15,-3 2 5-15,-3 6-27 16,-1 6 0-16,1 6-10 15,-5 10 10-15,2 8-2 16,0 6-4-16,9 0 12 16,6-2-15-16,11-6-9 15,3-6-9-15,9-10 27 16,2-8 26-16,9-10-14 16,3-10 0-16,-1-8-11 15,-4-8 16-15,-1 0-17 16,-1-2 1-16,-4-8 75 15,-5 0-59-15,-5-5 5 16,-7 1 2-16,-2 2-10 16,-8 6 34-16,-2 8-45 15,0 8 4-15,1 10 19 16,1 10-26-16,2 8-27 0,-6 12-1 16,0 12 28-16,1 10 3 15,3 14-3-15,10 6-5 16,7-3-13-16,14-7 18 15,2-9-19-15,0-6 19 16,-2-9 0-16,-4-10 20 16,-8-8-20-16,-3-6 0 15,0-8 47-15,-1-6-10 16,3-6-13-16,-3-4 3 16,0-4-26-16,-4 6 24 15,-7 6-25-15,2 10 0 16,-4 5-13-16,2 6 1 15,0 5-39-15,2 6 50 0,5 4-6 16,5 4-20 0,7-4-57-16,1-7-9 0,2-6 27 15,1-5 31-15,1-10 29 16,-1 0 6-16,-4-8 0 16,-7 0 29-16,-3 0-29 15,-7-3 0-15,-4 3 51 16,-1 8-38-16,-1 2 1 15,2 7-10-15,2 6 5 16,-2 15-9-16,4 13 0 0,4 11 1 16,10 10 18-16,4 4-19 15,0 4-1-15,-5-6 1 16,-6-6 0 0,-7-10 16-16,-6-18-15 0,-7-9 5 15,-2-8 53-15,-7-10-26 16,-3-5-9-16,1-15 21 15,4-4-32-15,4-14 19 16,14-1-32-16,12-2 0 16,5-4-13-16,10 2 13 15,5 0-33-15,3-1-41 16,2 11 32-16,-6 7 35 16,-12 12-20-16,-3 9 4 15,-11 10 13-15,-3 4 7 16,-2 10 3-16,0 10 3 0,0 7-2 15,2 2 12 1,2 2-13-16,3-7 0 0,2-4-7 16,4-6 7-16,-4-6 0 15,-2-2 5-15,-2-6-4 16,-3 0 20-16,-2-4 0 16,0 2-4-16,-2-4 56 15,-1 4-26-15,1-2-20 16,0 0-27-16,-5-2 21 15,-8 0-17-15,-2 2-4 16,-2-4 0-16,1 2 11 16,3-2-11-16,5 0-14 15,1 0 13-15,7-2-89 0,4-4-17 16,7 0-82-16,3-4-36 16,7 2-43-16,53-22-424 15</inkml:trace>
  <inkml:trace contextRef="#ctx0" brushRef="#br0" timeOffset="142094.87">5633 12089 1501 0,'-2'-2'490'0,"-2"1"-322"0,-1-6-97 0,-1 6-28 0,-2-2-43 0,0 3-93 0,-39 4-225 0</inkml:trace>
  <inkml:trace contextRef="#ctx0" brushRef="#br0" timeOffset="142237.78">5540 11849 2093 0,'-3'0'360'16,"3"0"-215"-16,0 6-137 0,-2 12-8 15,-2 8-29-15,-38 78-349 16</inkml:trace>
  <inkml:trace contextRef="#ctx0" brushRef="#br0" timeOffset="142589.79">4265 13028 1794 0,'13'0'249'0,"3"-2"-101"16,18-4-25-16,8-2-76 16,7 0-2-16,-5-6-45 15,-1 6-27-15,-9-2-153 16,-10 8-167-16,-13 20-594 16</inkml:trace>
  <inkml:trace contextRef="#ctx0" brushRef="#br0" timeOffset="142738.62">4228 13261 1830 0,'6'-4'363'15,"7"-5"-240"-15,12-5-64 16,13-4-35-16,9-2-15 0,1 0-9 16,4 0-44-16,57-22-211 15</inkml:trace>
  <inkml:trace contextRef="#ctx0" brushRef="#br0" timeOffset="151438.31">6505 4355 623 0,'-3'0'171'0,"-2"4"-110"0,-1 0-40 0,0 0 26 0,-1 0-4 0,-3 6 28 0,4-4-22 0,4 2-28 0,0 2 8 0,2-4-29 16,2 2-26-16,-2-2 14 16,2 3-115-16,2 5-495 15</inkml:trace>
  <inkml:trace contextRef="#ctx0" brushRef="#br0" timeOffset="152538.59">6466 4441 940 0,'2'0'291'15,"-4"0"-98"-15,2 0-19 16,0 0-43-16,0 0-22 16,0-2-40-16,0 2-10 0,0-2 29 15,0-1-25-15,2-6-37 16,1 1 35-16,0 0-5 16,3-2 23-1,1 2-38-15,1 0-2 0,6-6 6 16,1 0-9-16,1 0-15 15,2 0 7-15,4-2-14 16,-1 0 20-16,0-2-29 16,0 4 1-16,1-4 3 15,3 0-9-15,-1 0 1 16,0 2-2-16,-1-2 2 16,4 2 7-16,2 3-8 15,-2-2-4-15,4 1 4 16,4-1 0-16,1 0-1 15,4 1 1-15,3 0 0 16,-2 3 2-16,1-3-2 0,1 4-2 16,-1-2 2-16,-6 4 0 15,-1-2 0-15,-1 6 0 16,0-2 0 0,-3 2 9-16,0 2-9 0,3-4 0 15,1 4 0-15,1 0 1 16,3-2-1-16,7 0 0 15,2 0 2-15,1-6 16 16,3 4-18-16,-4 0-2 16,0 2 2-16,-11 0 1 15,1 4-1-15,-5 0 0 0,-1 4 1 16,-3 0 4-16,-7 0-5 16,5-2-5-16,0 2 5 15,4 0 2 1,2 2-2-16,5-4 0 0,0 0 1 15,1 0 12-15,2 0-13 16,-5 2 0-16,1 0 3 16,-1 0-2-16,-5 2-1 15,-2-2 0-15,-6 0 6 16,-1-2 9-16,-5 2-15 16,2-2 0-16,-2 4 3 15,1-2 9-15,5 0-6 16,-5 0 16-16,8 0-13 15,-1 2 41-15,1-4-36 16,1 2-13-16,-2 0 19 0,-3 0 4 16,-2 0-10-16,0 2-1 15,-4 1-11-15,4-2 32 16,-3 3-26-16,-1 2-1 16,1-4 22-16,-3 2-8 15,-3 0-15-15,3-3 0 16,-5 0 0-16,-1-1 20 15,-2-1-26-15,2 3 0 16,-1-5 8-16,-5 2-1 16,0-2-7-16,-2-1 0 15,0 0 0-15,0 0 12 16,0 3-12-16,0-6 0 16,2 3 8-16,-2 0-2 15,-2 0 0-15,2 0-6 0,-2 0 9 16,0 0 27-16,2 0-36 15,0-1 0 1,0 1 6-16,0 0-2 0,2 0-3 16,-2 0-2-16,0 0 2 15,0 0-1-15,0 0 0 16,0-3-27-16,-2 3-33 16,-5 0-93-16,-4 3-63 15,-5-2-101-15,-4 3 50 16,0-1 87-16,0 1 6 15,2-2-169-15,-30 6-557 16</inkml:trace>
  <inkml:trace contextRef="#ctx0" brushRef="#br0" timeOffset="153890.97">8577 4241 1493 0,'0'-2'208'0,"0"2"-139"0,4 0 5 0,5-4 17 0,5 2 4 0,1 2-11 0,9-2-36 0,-1 0 7 0,6 2-4 0,0 0-16 16,0 2 13-16,2-2-27 16,3 0 18-16,-3 0-38 0,-2-4 0 15,0 2 15-15,-1-2-6 16,-8 0-9-16,1-4-2 16,-8 4 10-16,-2-1 12 15,-4 0-2-15,-3-3 37 16,3 2 1-16,-5-4-30 15,0-2-15-15,0-1 4 16,0-2-15-16,-2-6 36 16,0-1-37-16,-2 0 0 15,-2 0 20-15,-9-2-5 16,-3 4-14-16,-6-2 1 16,0 4 14-16,-3 2-3 15,2 4-13-15,4 4 0 16,3 2 1-16,3 4 0 0,1 0-1 15,4 2 0-15,3 0 7 16,1 0-10-16,2 0 3 16,2 0-9-16,0 0 9 15,0 0 12-15,0 0-12 16,0 0 0-16,0 0 1 16,2 0 19-16,-2 0-20 15,0 0 0-15,0 0 6 16,0 0 16-16,0 0-2 15,-2 0 17-15,2 0-28 16,0 0 35-16,0 0-44 0,0 0-3 16,-19 0 3-1,7 4 0-15,-9 0 0 16,-1 8-1-16,0 0 2 16,-5 4-1-16,-2 4 0 0,2 2-9 15,-4 4 9-15,-2 0 0 16,4 2-4-16,6-2-2 15,12-4-5-15,7-4-4 16,6-5 14-16,7-1-12 16,-1-2 13-16,9 0 0 15,2-2 1-15,-1-4-1 16,5 4 1-16,-8-4 17 16,1-2-18-16,-5 0 0 0,-4-4 5 15,6 0 4 1,-2-6-3-16,1 2-6 0,1-4 11 15,-3-3 1-15,9-1-12 16,-5 1 0-16,-1-1 3 16,-1 4-3-16,-6 2 0 15,-3 2-1-15,-3 3 2 16,0 3 2-16,-4 3-3 16,-1 3-24-16,-3 3 18 15,-6 9 6-15,5 5-11 16,3-1 10-16,6-6 2 15,4-2-1-15,3-8 0 16,2-2 0-16,4 0 9 16,-3-10 5-16,5 0-7 15,0-4-2-15,-3-7 7 0,1-2 8 16,-5-1-20-16,2-2-1 16,-6 6 1-16,-2 2 6 15,-4 7-6-15,-2 5-2 16,-8 4-20-16,-3 5 8 15,-8 7 14-15,3 2-15 16,3 2 15-16,6-2-16 16,8-4 4-1,8 0 10-15,6-6 4 0,4-2 4 16,5-6-6-16,7-4 0 16,0-6 4-16,-2 0-4 15,-1-2-39-15,-8 2-74 16,-10 0-134-16,-35-8-348 15</inkml:trace>
  <inkml:trace contextRef="#ctx0" brushRef="#br0" timeOffset="157157.29">14856 5101 1619 0,'-5'-2'354'16,"2"2"-233"-16,-1-6-44 0,-1 2 58 0,5 4 37 0,0-2-101 0,0 2-25 0,3 0 20 0,-3-2-12 16,3 2-13-16,12-2-41 15,10 0 0-15,14-2 48 16,19-4-24-16,9 2-24 0,2-2 11 16,-5-2-5-16,1 0 4 15,-11 4-10-15,-14-2-6 16,-14 6-7-16,-18 4-73 15,-22 12-85-15,-17 6 80 16,-27 8-26-16,-15 6 21 16,-19-4 60-16,3-2 36 15,8-5 36-15,15-10 10 16,22 0 34-16,21-10 53 16,17-1-53-16,10-4-17 15,16 0-47-15,14-6 7 16,26-7 17-16,19-3-39 15,15-3 0-15,7 1-1 16,1 0-131-16,108-22-364 0</inkml:trace>
  <inkml:trace contextRef="#ctx0" brushRef="#br0" timeOffset="158470.94">11043 5352 1283 0,'0'0'560'0,"-2"0"-473"0,2 0-23 0,0-2 37 0,0 0 10 0,0 0-27 16,2 2-56-16,0-2 44 16,7-2-42-16,5-2-4 15,11-4 5-15,3 0-5 0,12-2 22 16,7-1-20-1,2-2-5-15,5-2 20 0,-6 3-37 16,-3 0-5-16,-9 5-1 16,-11-2-1-16,-10 8-6 15,-11 3-61-15,-13 10-71 16,-15 5 82-16,-16 10-53 16,-16 7 46-16,-4-4 44 15,2-4 20-15,9-6 24 16,8-10 29-16,18-2-17 15,11-4 72-15,12-2-2 16,2-2-56-16,12-2-19 0,13-4-19 16,13-8 27-1,13-4-37-15,8 0 4 16,-5 0 9-16,1 3-15 0,-10 6-8 16,-12 3 7-16,-12 5-21 15,-12 7-11-15,-13 4-29 16,-12 6 62-16,-12 4 14 15,-9 0-7-15,-2 0-7 16,-5-1 18-16,2-5-17 16,9-2 22-16,8-4-23 15,11-2-7-15,10-2 0 16,4-2-46-16,8 2-157 16,10 2-45-16,62-16-1211 0</inkml:trace>
  <inkml:trace contextRef="#ctx0" brushRef="#br0" timeOffset="158671.47">11600 5370 2219 0,'0'0'294'0,"-4"-2"-224"0,4 2-37 0,0 0 83 0,4 0-56 0,-8-2-60 0,4 4-42 16,-2 4-255-16,-46 18-304 16</inkml:trace>
  <inkml:trace contextRef="#ctx0" brushRef="#br0" timeOffset="158972.81">11490 5408 2110 0,'0'0'487'16,"-2"-2"-385"-16,2-2-89 15,0 4-7-15,0 0-6 16,0 0-17-16,2 6-49 16,2 2-235-16,-25 18-284 15</inkml:trace>
  <inkml:trace contextRef="#ctx0" brushRef="#br0" timeOffset="159138.34">11527 5406 2287 0,'0'0'345'15,"2"0"-345"-15,0 4-190 16,-2 6 82-16,-35 40-183 15</inkml:trace>
  <inkml:trace contextRef="#ctx0" brushRef="#br0" timeOffset="161526.56">6714 5795 1582 0,'-5'-4'250'0,"5"2"-97"0,-4-4-81 0,4 4-26 0,2 2-46 0,2 0-1 0,6 0-11 0,5 6 3 0,3 4-34 16,35 30-211-16</inkml:trace>
  <inkml:trace contextRef="#ctx0" brushRef="#br0" timeOffset="161670.97">6707 5793 1921 0,'-2'4'215'0,"2"2"-185"16,0 8-18-16,4 12-24 16,3 66-197-16</inkml:trace>
  <inkml:trace contextRef="#ctx0" brushRef="#br0" timeOffset="177760.7">12099 10511 954 0,'0'0'913'0,"2"0"-779"0,-2-1-52 0,2 1 4 0,6 1-55 0,0 1 73 0,5 2 13 16,8-4-23-16,-1 0-2 15,2 0-14-15,0-2-26 16,1-2-7-16,-5 0-45 15,8-2 33-15,-4-4-33 16,1 2-5-16,-8-4-11 16,-1-2 10-16,-5 0-3 15,-9-4-30-15,-5 4-27 16,-11-2 64-16,-5 6-23 16,-16 2 8-16,-7 14 17 15,-14 10 1-15,-6 16 0 0,-5 8 6 16,1 10 4-16,6 4 14 15,11 3-24-15,8-1 0 16,14 2 13-16,16-4 9 16,13-6-22-16,18-6-2 15,14-10 15-15,12-5-11 16,9-9-3-16,10-10 0 16,6-8 9-16,-1-7-4 0,2-11-5 15,-5-2-50 1,-1-7-127-16,-3-2-177 0,59-45-582 15</inkml:trace>
  <inkml:trace contextRef="#ctx0" brushRef="#br0" timeOffset="178423.54">12785 10511 1829 0,'-4'0'366'0,"1"0"-173"0,-3 0-91 0,-5 6-54 0,-5 6-6 0,-11 10 47 16,4 9-29-16,0 1-18 0,5 5 1 0,9-4-28 16,7-5-15-16,11-4-1 15,7-4 1-15,-1-8 4 16,7-6-4-16,1-8 0 15,3-6 32-15,5-10-14 16,-2-8-11-16,-2-6-2 16,-7-2 8-16,-5 2 20 15,-9 2-33-15,-4 13 0 16,-4 10 6-16,-2 3-6 16,0 8-18-16,-4 3 1 15,1 5 17-15,1 5-13 16,3 5 13-16,14-2-32 15,12-4 31-15,8-4-29 16,4-8-2-16,5-8 23 0,2-10 0 16,-3-4 9-16,-8-2 0 15,-6-5 0-15,-10 2 15 16,-9-1 4-16,-1 2 1 16,-8 1 7-16,1 5-21 15,0 8 55-15,0 2-46 16,2 6-15-16,0 0-1 15,9 2-33-15,11 2 18 16,9 2 15-16,14 10 2 16,5 4 5-16,2-2-6 15,-6 4-8-15,-6 0 8 0,-16-5 0 16,-13-3-11 0,-11 1 11-16,-11 0 0 15,-14 1 35-15,-15 2-35 16,-8-4-9-16,-3-6 9 0,2-8 0 15,10-6-7-15,14-8-26 16,19-8-116-16,16-8-151 16,24-12-73-16,106-93-319 15</inkml:trace>
  <inkml:trace contextRef="#ctx0" brushRef="#br0" timeOffset="178672.83">13719 10042 1974 0,'-2'0'539'0,"2"0"-368"0,0-2-96 0,-4 4 36 16,4-2-39-16,0 10-44 0,0 12 31 0,4 10 31 0,5 15-47 0,-1 4-1 0,8 3-41 16,7 1 41-16,-2-1-42 15,4-6-2-15,0-4 2 16,-6-10 0-16,-3-12-15 15,-3-4-62-15,-7-12-170 16,-10 1-205-16,-29-11-122 16</inkml:trace>
  <inkml:trace contextRef="#ctx0" brushRef="#br0" timeOffset="178823.66">13568 10383 1459 0,'-3'-4'952'0,"6"0"-598"0,10-12-198 16,16-8-105-16,16-6 23 15,17 0-10-15,5 4 8 16,10-1-67-16,8 4-5 16,2-4-29-16,-6 5-224 15,77-30-724-15</inkml:trace>
  <inkml:trace contextRef="#ctx0" brushRef="#br0" timeOffset="179189.84">12620 11197 1389 0,'0'0'552'0,"-2"0"-338"15,4 0-50-15,-2 0-34 16,3-2 50-16,5 4-42 16,13-4-21-16,16 2 29 0,21-6-46 15,16 0-38 1,20-6-62-16,2-4 13 0,-1-2 2 15,-3-2-15-15,-17 6-28 16,-17 4-127-16,-20 10-212 16,-22 8-220-16,-79 54-92 15</inkml:trace>
  <inkml:trace contextRef="#ctx0" brushRef="#br0" timeOffset="179326.12">12790 11430 1631 0,'-24'4'623'16,"9"-2"-313"-16,-10 2-8 15,17-2-158-15,24-7-93 16,24-2 28-16,25-7-25 16,30-10-19-16,95-25-35 15,44-19-65-15,-2-20-428 16</inkml:trace>
  <inkml:trace contextRef="#ctx0" brushRef="#br0" timeOffset="181856.53">13312 11121 1374 0,'0'0'259'0,"2"0"-175"0,0 2-51 0,7 0 33 0,6 0-15 0,7 0 38 0,15-6 11 16,9-6-35-16,19-6-13 16,3-4-32-1,9-2 7-15,-2-2-27 0,-8 2-32 16,-5 1-65-16,-10 3-134 16,16-4-1145-16</inkml:trace>
  <inkml:trace contextRef="#ctx0" brushRef="#br0" timeOffset="182044.94">13619 11181 1753 0,'2'0'296'16,"3"4"-203"-16,8 0-93 0,7 4 1 15,13-2-6-15,7-2 5 16,10-6-142-16,89-28-355 16</inkml:trace>
  <inkml:trace contextRef="#ctx0" brushRef="#br0" timeOffset="189606.37">7607 12832 1381 0,'4'-7'189'0,"8"3"-117"0,3-6 6 0,1-4-48 0,7 0 63 0,-8 2-18 0,3-4-27 0,-7 6 6 0,-5 2-18 16,-3 2 6-16,-6 2 19 16,-1 0-19-16,-5-2 5 0,-7-2-40 15,-1 2 4 1,-8 2 14-16,-1 4-4 16,-10 2 6-16,-6 6 18 0,-3 6-19 15,-1 4 32-15,5 6-38 16,3 2-19-16,11 1 22 15,10 1-23-15,12-2-8 16,14 2 8-16,12 4 0 16,19-2-36-16,11 0 31 15,13 0-104-15,6 0-43 16,-4-2 44-16,-6-2 51 16,-15 0 42-16,-10-2 15 15,-17-2-18-15,-11 0 18 16,-12 0-18-16,-13 0 18 0,-13 0 14 15,-9 1-4 1,-6-5 8-16,-3-4-4 0,2-8 49 16,0-6 16-16,5-4-20 15,2-4-11-15,8-6-35 16,11-3-13-16,11-1-150 16,11-1-132-16,60-35-1323 15</inkml:trace>
  <inkml:trace contextRef="#ctx0" brushRef="#br0" timeOffset="190423.42">8095 13014 1932 0,'0'0'460'0,"0"0"-304"0,0 0-106 0,0 2-50 0,-2 10 7 0,-5 10-7 0,-1 14 59 0,1 16-58 16,7 4 51-16,7-2-50 15,8-5 8-15,1-7-2 16,6-10-7-16,-2-6-1 0,0-12-1 15,-7-10 1 1,3-8 65-16,4-12-17 0,2-6-14 16,5-6 5-16,-4-10-9 15,1 0-7-15,-6-2 7 16,-5 0-30-16,-6 11 38 16,-7 13-38-16,0 6-18 15,-5 8 6-15,1 14-32 16,-7 12 44-16,4 8-1 15,3 11-13-15,6-7-3 16,9-6 5-16,7-8-9 16,2-4 16-16,2-8 5 0,1-10 6 15,-1-8 3 1,4-6-1-16,1-11 28 0,4-12-36 16,5-9 1-16,-2-9 30 15,-5-7 3-15,-1-4-13 16,-10-2-19-1,-5-9 8-15,-8 1 11 0,-8-2-21 16,-3 8-13-16,-5 14 12 16,-2 14 0-16,6 16-5 15,0 12 6-15,5 10-6 16,0 8-8-16,-8 16-19 16,2 20 29-16,-1 20-5 15,7 18 7-15,13 4-4 16,13 0 5-16,5-1-3 15,3-7-14-15,-1-6 10 16,0-14-16-16,-6-11 17 16,-1-17-6-16,-4-15 13 0,2-4 1 15,-7-14 5-15,4-4 39 16,-3-7-30-16,-3-7 2 16,-7-5 25-1,-8 0-6-15,-7-4-29 0,-11 2-7 16,-7 4 0-16,-8 4-27 15,-5 10 17-15,0 10-133 16,9 6-118-16,10 4-217 16,51 0-421-16</inkml:trace>
  <inkml:trace contextRef="#ctx0" brushRef="#br0" timeOffset="190825.77">9192 12908 1297 0,'-5'-4'941'15,"-2"4"-680"-15,-2-4-192 0,-4 5-15 0,-7 10-22 0,-9 3 4 0,-2 8 3 0,0 2-19 0,10 2-20 0,13 2-1 0,10-4-14 16,12 0 14-16,7-4 1 0,16 0-13 15,0-6 13 1,5-4-38-16,-2 0 4 0,-3-2 34 16,-12 4 0-16,-6 0 3 15,-6 6-3-15,-4 2 0 16,-7 2 21-16,-4 3-19 16,-7-6 10-16,-2 6-5 15,-4-7-1-15,-6-2 45 16,1-4-34-16,-7-4 13 15,3-6 24-15,-5-6-21 16,0-4-12-16,7-2-21 16,4-8-35-16,11-4-67 15,9-9-232-15,61-57-246 16</inkml:trace>
  <inkml:trace contextRef="#ctx0" brushRef="#br0" timeOffset="191308.99">9570 13066 1962 0,'-2'0'495'0,"-4"0"-367"16,-4 0-98-16,-1 0 6 16,-4 0 55-16,-5 0-49 15,-1 2 15-15,2 0-57 16,1 6 0-16,-5-2 4 15,4 10-4-15,-2 2-10 16,8 10 10-16,6 2-18 16,12 5 1-16,10-2-20 15,16-5-68-15,5-7 30 16,5-11-3-16,-1-8 31 0,-3-6 19 16,-6-4-2-16,-2-6 28 15,-4 1 4-15,-9-2 2 16,-3 4 46-16,-2 3 19 15,-9 6-35-15,-2 2-34 16,-6 2-21-16,3 6 5 16,-1 0 7-16,-2 2 9 15,-1 3 15-15,4-8-7 16,1-5 25-16,2 0 94 16,-2-7-22-16,2-8-12 0,2-9-76 15,2-8 10 1,4-6 22-16,5 0-35 0,5-4-14 15,1 2-18-15,6 8-39 16,-2 6 40-16,1 8-100 16,-2 8-154-16,-6 10-61 15,24 10-357-15</inkml:trace>
  <inkml:trace contextRef="#ctx0" brushRef="#br0" timeOffset="191517.04">9973 12926 1748 0,'0'0'630'16,"3"0"-450"-16,-3 0-64 0,0 8-97 0,0 2 23 0,0 10 42 0,6 4-40 0,4 0-26 0,-2-2-18 0,2-4-18 0,1-6-95 0,-3-8-266 0,-3-20-377 0</inkml:trace>
  <inkml:trace contextRef="#ctx0" brushRef="#br0" timeOffset="191657.06">9936 12703 1720 0,'0'-8'548'0,"0"0"-282"16,0-2-125-16,2 8-29 16,0 2-112-16,9 6-42 15,1 6 24-15,4 4-153 16,7 6-201-16,15 26-463 15</inkml:trace>
  <inkml:trace contextRef="#ctx0" brushRef="#br0" timeOffset="192241.95">10121 12657 1626 0,'-2'-2'469'0,"2"4"-264"15,-7 4-155-15,-5 16-28 16,1 14 35-16,1 12-15 15,-2 11 27-15,10 4 5 16,4 4-16-16,10 1-13 16,3-8-27-16,5-8 3 0,9-12-21 15,0-14 9 1,2-14 18-16,-2-10-13 0,3-9-4 16,-3-10 13-16,-10-6-15 15,1-8-8-15,-13-1-7 16,-5 0-14-16,-11-4 15 15,-5 8-32-15,-1 2 8 16,-1 10 18-16,6 10 0 16,5 1-6-16,5 8-100 15,5-1-49-15,8 2 82 16,5 2 14-16,6 0 20 16,1-6 41-16,-1-2 10 0,-4-8 10 15,1 1 8 1,-8-2-17-16,1 0 78 0,-4 0-8 15,-3 1-22 1,-5-2-4-16,2 2-22 0,-4-1 4 16,0 4-21-1,0 0 4-15,0 3 11 0,0 4-21 16,0 0-19-16,0 0 7 16,2 4-21-16,2 0 31 15,0 6-5-15,-2 3 7 16,0-1 10-16,-2-1-10 15,0 2 12-15,0-1 3 16,2 0-4-16,1 0-1 16,1 2-10-16,5-2 0 15,0 0-12-15,2-4 12 16,2-4-36-16,7-4-11 16,3-2-26-16,6-2-19 0,2-4-73 15,0-4-141 1,27-22-424-16</inkml:trace>
  <inkml:trace contextRef="#ctx0" brushRef="#br0" timeOffset="192422.55">10707 12868 2359 0,'4'0'619'0,"-4"-3"-457"0,2 2-100 0,2-2-38 0,1-3-24 0,2 2-89 0,56-29-271 0</inkml:trace>
  <inkml:trace contextRef="#ctx0" brushRef="#br0" timeOffset="195007.69">12955 12396 870 0,'-5'-2'863'16,"5"0"-682"-16,0 0-85 15,0 2 20-15,0 0-74 16,5 0 0-16,-5 0 16 16,0 0 13-16,0-2-5 15,0 2-33-15,-5 0-2 16,5 0 32-16,0 0-13 16,0 0-10-16,0 0 2 15,0 0-13-15,0 0 10 16,5 2-39-16,-3 6 0 0,4 12 51 15,4 10 9 1,1 15-1-16,-3 6-11 0,6 6-39 16,-1-1 13-16,-2-4-22 15,-1-6 0-15,-4-5-5 16,-2-14 5-16,-1-4-13 16,-1-10-47-16,-2-4-87 15,0-5-56-15,-2-3-109 16,2-2 35-16,0-30-266 15</inkml:trace>
  <inkml:trace contextRef="#ctx0" brushRef="#br0" timeOffset="195576.51">13111 12621 1498 0,'0'-4'455'0,"0"4"-305"0,4-2-110 0,8 2-14 0,1 0 79 16,5 0-29-16,3 2-14 0,9-4 1 0,1 2-17 0,6-4-5 15,2-2-41-15,1-2 1 16,-3-4 10-16,0 2-11 15,-9-4-5-15,1 0 4 0,-9 2 2 16,-7-2 0-16,-5 4-1 16,-6-7 0-1,-4 3 2-15,0-2-2 0,-3 2 1 16,2 4 22-16,-1 5 40 16,2 0-1-16,0-1-35 15,2 6-15-15,0 0 45 16,0 0-30-16,0-2-11 15,0 2 14-15,2 0-13 16,-2 2 31-16,0-2-24 16,0 0-15-16,-2 0 39 15,2-2-32-15,0 4-15 16,0 0-1-16,-3 8 0 16,1 12 1-16,-4 10 47 0,4 15-33 15,4-1 29 1,6 2-43-16,3-4 1 15,1-2-1-15,5-8 5 0,-7-4 9 16,-2-10-15-16,-1-3-25 16,-5-7 23-16,-2-1-146 15,-2-3-197-15,0-2-460 16</inkml:trace>
  <inkml:trace contextRef="#ctx0" brushRef="#br0" timeOffset="196219.31">13942 12544 1816 0,'0'3'345'0,"2"-3"-247"0,4 0-73 15,4 4 11-15,5-8 72 0,1 1-12 0,1 2-48 0,4-5-18 0,-4-1 36 0,1-2-37 0,-3-1-2 0,-3 2-3 0,-3-6-15 0,-5 4 28 16,-4-3-37-16,-2 4 0 16,-2-4 14-16,-5 5-7 15,-3 4 5-15,-1-4-12 16,-7 6 1-16,-4 4 13 15,-3 4-11-15,-6 7 4 16,-4 5 14-16,2 7-13 0,-3 10-8 16,3 6 10-16,6 4-8 15,8 1 12-15,15-2-14 16,8-4 0 0,12 1 14-16,5-4-13 0,13-6 0 15,5-8 25-15,4-6-7 16,5-9 41-16,2-5-31 15,0 0-20-15,4-7 39 16,-7-1-26-16,-3 0-8 16,-9-5-14-16,-2 3 12 15,-6 2-21-15,-10-4 9 16,-5 5-131-16,-8 3-56 16,-10-12-340-16</inkml:trace>
  <inkml:trace contextRef="#ctx0" brushRef="#br0" timeOffset="196909.91">13225 12673 1738 0,'0'0'363'0,"2"0"-206"0,2 0-64 0,11 0-51 0,12 0-13 0,14-2 32 0,9 0-13 0,8-4-28 16,-2 0-20-16,-2-4 7 0,-5-2-5 0,-14 4-2 0,-10 2-77 0,-19 2-5 0,-19 8-43 15,-18 6 95-15,-18 4 30 16,-15 4 0-16,-1 8 13 16,-4-2 26-16,13-2 44 15,16-6 77-15,20-8-88 16,20 2-48-16,27-4 27 16,26 0 53-16,30 2 10 0,77-6-65 15,25-10-48-15,-127 3 17 16,-3-2-18-16,50-7-1 15,-15 2-14-15,-19 0-200 16,27-14-529-16</inkml:trace>
  <inkml:trace contextRef="#ctx0" brushRef="#br0" timeOffset="197774.34">15151 12322 1921 0,'0'0'294'0,"5"0"-174"0,-2 6-18 0,1 8-7 0,5 10 44 0,1 10-22 0,2 6-54 0,-1 3-37 0,-2-4 8 0,-2 0-33 0,0-9 0 0,-3-8-1 16,0-8 2-16,1-10 17 15,-5-4-8-15,2-6-10 16,0-8-1-16,2-8-39 16,6-6 23-16,3-11 15 15,9 6-26-15,5-6 16 0,9 5 1 16,3 6-11 0,-1 2 21-16,-1 4 0 0,-6 4 0 15,-9 2-1-15,-2 4 3 16,-9-2 20-16,-4 4-22 15,-3-2 0-15,-2 2 32 16,-2 4-2-16,-2-2 3 16,0 6 24-16,2 2-56 15,-2 4-1-15,-5 10 0 16,-4 12 0-16,0 14 33 16,2 8-24-16,6 2-8 15,7 0-1-15,8-3 6 16,-3-3 3-16,-3-8-9 15,-1-4-84-15,0-8-222 0,12-2-302 16</inkml:trace>
  <inkml:trace contextRef="#ctx0" brushRef="#br0" timeOffset="198113.42">15822 12521 1272 0,'-6'5'1033'0,"-1"6"-811"0,-5 5-126 0,6 8-50 0,2 0 16 0,14-2-1 0,4 0-17 0,11-8-7 0,3-2-35 0,11-8 47 0,3-6-37 16,-1-6-10-16,-4-2 25 15,-3-6 9-15,-14-2 4 16,1-4-5-16,-11-2-34 16,-10-4 19-16,-7 0-20 15,-17 2-54-15,-1 4 17 16,-16 9-37-16,2 9-41 16,-3 7-65-16,7 4-188 15,7 18-463-15</inkml:trace>
  <inkml:trace contextRef="#ctx0" brushRef="#br0" timeOffset="198959.68">16221 12454 1962 0,'0'0'588'0,"0"3"-485"15,0 6-77-15,0 8 68 16,2 7-50-16,6 6 22 16,9-2-35-16,5-4-20 15,7-4 16-15,3-4-11 16,-1-10-1-16,2-4-4 16,-2-6-4-16,-4-8 46 15,1-4-17-15,1-6-9 0,-6-4 0 16,-1-6 6-1,-4 1-20-15,-4-2-13 0,-6-3 2 16,-6 7 7-16,-2 7-9 16,-8 8-14-16,-1 8 13 15,-3 8 1-15,-1 8-7 16,-3 12-1-16,8 6-10 16,6 6 0-16,8 5-4 15,14-8-55-15,5-3 23 16,4-7 27-16,2-7 20 15,-5-10 1-15,-1-6 12 16,0-4 14-16,1-8-20 16,4-4-2-16,-4-4 2 15,1-5 11-15,-3 1-10 0,-6-2-1 16,-5 0-9-16,1 0-13 16,-5-2 16-16,-5 8-18 15,0 6 24-15,2 2 1 16,-6 10 0-16,2 2-1 15,-2 2-21-15,2 6 20 16,4 8-29-16,8 8 24 16,4 6 6-16,6 2 0 15,3 6 0-15,2-6 0 16,-4-3 0-16,-12-8 3 16,-7-6-3-16,-6-1-22 15,-6-6 22-15,-3-2 0 16,-3-3 1-16,2 2 10 15,3-6-11-15,7-4 5 16,9-9-5-16,16-7-51 0,8-7 34 16,11 1 16-16,5 0 1 15,-4 5-1-15,-12 4 2 16,-15 10 31-16,-9 6-1 16,-11 4-7-16,-9 10-13 15,-7 4 20-15,-5 8-2 16,6 2-17-16,3-2-5 15,9 0 24-15,5-3-31 16,10-1 0-16,5-6 13 16,3-5-1-16,9 1 2 15,5-5-14-15,1-7-18 0,4-9-110 16,63-46-556 0</inkml:trace>
  <inkml:trace contextRef="#ctx0" brushRef="#br0" timeOffset="199511.47">18289 12057 1605 0,'-16'0'319'0,"3"0"-199"15,-13 0 48-15,1 0-39 0,-2 3-40 0,2-2 47 0,-2 6-71 0,-6 4-10 0,-7 10 16 0,-5 8-16 0,1 8-28 0,-1 7-13 0,12 0-5 0,8-2-3 0,12-2-6 0,15-2-13 16,11-4 13-16,8-6 0 16,12-6-13-16,10-9-58 15,7-5-146-15,8-12-46 16,7-5-88-16,-5-9-188 15,87-46-423-15</inkml:trace>
  <inkml:trace contextRef="#ctx0" brushRef="#br0" timeOffset="200633.36">18434 12312 525 0,'4'-8'703'0,"-4"2"-355"15,2-4-79-15,-6 2-47 16,-7 6-53-16,-9 6-68 0,-7 8-20 16,-9 6-6-16,1 2-30 15,4 4 26-15,15 2-71 16,7-5 0-16,11-3 8 15,7-3 13-15,5-5 18 16,10-2 10-16,1-5-11 16,10-6 37-16,1-7-59 15,0-2-7-15,-1-8 5 0,1 0-5 16,-7-4-8 0,-3 0-1-16,-11 2 9 0,-3 6-23 15,-12 8 14-15,0 2-25 16,-4 6-1-16,2 0 17 15,0 4-19-15,-2 4 22 16,8 4-39-16,0 2 1 16,13 0-17-16,4-4-13 15,8-4 58-15,0-6 16 16,-2-6 12-16,-4-4 6 16,-2-4-6-16,-5 0 48 15,-5-4-30-15,-5-2-24 16,-2 0 6-16,-2 6-9 0,-4 2-3 15,2 6-1 1,-2 4-15-16,2 4 2 0,4 6-46 16,8 6 20-1,1 4-17-15,8 4-78 0,8-4-27 16,0-4 54-16,0-4 64 16,2-4 43-16,-2-6 1 15,-8-6 0 1,2-4 35-16,-3-6 22 0,4 0-15 15,1-6 16-15,-5 2-11 16,3-4 20-16,-8 4-52 16,-1 0-15-16,-1 0 0 15,-7 8-10-15,-1-1-3 16,-3 12-53-16,1 1-18 16,-3 1 63-16,2 2-11 0,0 3 26 15,-4-2 6-15,4-3 6 16,-4-1 33-16,0 0 94 15,-1-1 1-15,-4-2-5 16,-4 2-84-16,-4-4-44 16,-12 5 8-16,1 9-9 15,-8 3 0-15,5 6-6 16,9 4-6-16,11 0-3 16,11 2 12-16,7-4-16 15,9-4 18-15,6-4-4 16,5-10 5-16,0-4-6 15,0-10 19-15,4-4-7 16,-6-10-6-16,2-12-15 16,-2-4 15-16,-7-9 6 15,0-3-6-15,-8-6 1 0,-6-2 13 16,-4-6-28 0,-8-5 11-16,-5 4-9 0,-7 12 12 15,0 15 43-15,5 20-9 16,3 12-13-16,1 18-3 15,1 10-7-15,-6 12-11 16,-1 16 10-16,6 11 19 16,13 9-28-16,14 4 8 15,6-2-9-15,10-4 0 16,1-6 3-16,4-11-3 16,-6-13 0-16,-2-12 6 15,-2-10-5-15,-4-10 12 16,8-11-4-16,3-6-3 0,-1-7 33 15,-1-10-39 1,-7 0 12-16,-7 3-2 0,-5 5 2 16,-6 6 9-16,-2 13-21 15,-7 5 15-15,2 1-34 16,-2 7 1-16,0 10 3 16,-2 9 15-16,-12 6 0 15,-7 3-2-15,-18 0-41 16,-21-3-209-16,-136 21-349 15</inkml:trace>
  <inkml:trace contextRef="#ctx0" brushRef="#br0" timeOffset="201940.48">16867 12937 1748 0,'0'0'482'0,"0"0"-362"0,-2 0 0 0,4-1-5 0,-2 1-61 0,0 0 26 0,0 0 2 0,0 0-31 0,-2 1-15 0,2-1-21 0,0 0-7 0,-2 7 13 0,0 8-21 0,-5 8 24 15,-2 7 7-15,4 4-4 16,5 2 11-16,0 0-38 16,5 2 1-16,4 2 18 15,-2-4-4-15,6 3-15 16,1-3 20-16,5 0-19 15,-1-4 17-15,3 0-18 16,-6-4 0-16,5-2 18 16,-5-2-18-16,3-6-11 15,2-4-10-15,0-2 21 0,3-6 30 16,6-2-30-16,2-2 1 16,9-2 27-1,7-2-28-15,7-2 1 0,5 0 4 16,3-6-4-16,1 4 11 15,1 0-12-15,-4 0 0 16,-4 0 12-16,-2 2-12 16,-8-2-7-16,-5 2 7 15,-10-4 1-15,-4 4 13 16,-7-2-14-16,-4 0 0 16,-8-2 4-16,1 0-4 15,-5 2 0-15,-1-4 6 16,0 0-5-16,-9 0-1 0,2-4-27 15,-5-2 17-15,-4 4-14 16,-5-2-2-16,-2 0-44 16,3 2 10-1,0 3 22-15,7 2 32 0,3 5-12 16,-2 0 18-16,4 4-4 16,5-2 4-16,0 0-11 15,2 0 5-15,4 0-13 16,2 2 11-16,5 4 7 15,6 2 1-15,12 0 27 16,4 8-27-16,5 0 0 16,3 4 10-16,-1 4 23 15,-2 0 24-15,-7 0-27 16,-8-4-29-16,-7 0 34 16,-9-4-35-16,-5 0 0 15,-6-4 20-15,-7 2-1 0,-5 2 19 16,-1-3-37-16,-5-2 5 15,-5 3 26-15,1-3-32 16,2-3-1-16,-1-2 1 16,8-2-32-16,-1-3-139 15,5-1-293-15,11-22-633 16</inkml:trace>
  <inkml:trace contextRef="#ctx0" brushRef="#br0" timeOffset="204042.77">18945 13074 1578 0,'-2'0'290'0,"0"-4"-125"0,2 4 7 0,-2 0-100 0,2 4-57 0,-4 10 26 15,-11 12 20-15,-1 16 25 0,-7 13 4 0,1 6-12 0,4 1-12 0,1-3-31 0,5-3-34 0,8-6 22 0,0-14-23 0,1-12 0 16,3-10-1-16,0-10 2 0,3-4 19 16,1-4-20-16,2-12-17 15,4-8 11-15,5-14-3 16,1-10 9-16,-3 0-1 16,0-6 7-16,-1-8 3 15,1-3-9-15,5-7 0 16,-1-6 15-16,4 8-15 15,1 12 0-15,-2 9 3 16,2 17 7-16,-6 10 35 16,1 13-45-16,-3 13 15 15,-3 15 8-15,4 20 14 16,3 19 25-16,3 16-25 16,-1 10-28-16,4-1 11 0,-1-1-20 15,-1-8 0-15,-7-4 3 16,-1-10-3-16,-3-10-26 15,-7-14-88-15,-4-11-81 16,-8-7-70-16,-64 0-430 16</inkml:trace>
  <inkml:trace contextRef="#ctx0" brushRef="#br0" timeOffset="204282.92">18901 13441 2082 0,'7'-6'503'0,"5"-4"-370"0,11-2-44 0,14-4-67 0,0 2-9 0,5 2-13 0,-2 2-121 0,55-12-403 0</inkml:trace>
  <inkml:trace contextRef="#ctx0" brushRef="#br0" timeOffset="204866.93">19481 13309 2116 0,'2'0'352'16,"-2"0"-199"-16,2 0-105 0,5 6-15 16,2 4 5-16,2 10 25 15,3 10 15-15,1 10-35 16,-6 4 26-16,-2 2-68 16,0-2 0-16,-3-14 33 15,-4-8-34-15,0-12 0 16,0-7 7-16,-2-6 2 15,2-4 43-15,-2-11-52 0,2-9-33 16,0-7 26 0,2-6 7-16,2-2-8 0,7 0 7 15,3 0-67-15,11 2 52 16,6 4-22 0,-2 11-9-16,8 18 46 0,-1 7-10 15,-5 10-1-15,0 9 11 16,-9 6-2-16,-2 7-8 15,-6-2 11-15,-5-2-3 16,-5-4 3-16,-4-4 1 16,-4-8-1-16,-1-4 14 15,3-6-7-15,-3 0 20 16,2-6 2-16,-3-4-20 16,-4-4 25-16,3-10-34 0,7-8-1 15,9-8-1-15,13-6-37 16,9 4 23-16,11 4-40 15,6 7 31-15,-4 18 23 16,-7 11 2-16,-8 15-13 16,3 13 12-16,-8 11 2 15,-5-1 25-15,-2 4-26 16,-9-4 0-16,2-10 0 16,-6-6 0-16,1-6-147 15,-1-10-168-15,23-20-445 16</inkml:trace>
  <inkml:trace contextRef="#ctx0" brushRef="#br0" timeOffset="205495.75">20370 13329 1809 0,'2'-2'543'0,"7"2"-438"15,9 0 90-15,9-4-75 0,4 0-24 0,2-3-39 0,-6-4-36 0,1-1 30 0,-5-5-42 0,-3-1-9 0,-11 0 0 0,-7 3-13 0,-8-3 7 0,-7 1-35 0,-16 9 19 0,-12 8 21 0,-8 6 1 0,-2 14-1 16,5 8 0-16,9 6-8 16,15 5-3-16,17-3 12 15,15 0-11-15,9-2 10 16,8-6 1-16,9-8 0 16,4-10-2-16,2-6 4 15,1-6 20-15,-3-8-22 16,0-8 2-16,-5-4 31 15,1-4-20-15,-6-6-2 16,-4-4 10-16,-4 2-14 16,-3-1 20-16,-9 11-27 15,1 11-5-15,-9 3-13 0,4 11 12 16,2 8-22-16,5 6 17 16,5 7 11-1,-3 9 2-15,-1-1-2 0,-3-2-9 16,-9-6 9-16,-2-6 0 15,-2-10-3-15,-4-2 3 16,6-6 21-16,0-8 100 16,6-12-91-16,5-14-30 15,7-9 29-15,9-5-28 16,6-2-2-16,5 2 1 0,5-2-86 16,3 8-41-1,-1 10-348-15,39 8-326 16</inkml:trace>
  <inkml:trace contextRef="#ctx0" brushRef="#br0" timeOffset="205735.75">21345 13070 2130 0,'0'0'297'0,"0"8"-174"15,6 6-72-15,-2 10 34 0,2 13 11 0,5-1-40 0,5 1-31 0,-3 3-25 0,3-8-16 0,-1-5-121 0,-5-9-166 0,-15-18-514 0</inkml:trace>
  <inkml:trace contextRef="#ctx0" brushRef="#br0" timeOffset="205907.84">21332 12876 2513 0,'0'0'488'15,"0"0"-339"-15,0 0-68 16,0 0-57-16,0 0-24 15,5 7-27-15,1 6 21 0,6 5-303 16,32 27-677-16</inkml:trace>
  <inkml:trace contextRef="#ctx0" brushRef="#br0" timeOffset="206699.62">21794 13094 828 0,'-3'4'1727'16,"-3"-2"-1473"-16,-10 8-187 16,-8 12-43-16,-8 4 18 15,1 5-19-15,2 1-8 0,9-6-15 16,9-4-3-16,13-2-6 15,12-6 9-15,8-1 0 16,14-6 13-16,6-5-13 16,9-4-55-16,0-9-31 15,3-3-59-15,-7-4 47 16,-3-4-8-16,-3-4 47 16,-8-2 59-16,-14 2-1 0,-5 6 1 15,-14 8 26 1,-8 2 1-16,-10 10 36 0,-14 10-47 15,-3 4 20 1,-6 12 18-16,8 6-39 0,11 3-15 16,8-4-7-16,12 0 7 15,11-5 0-15,7-8 0 16,11-6 0-16,6-8 10 16,2-8-4-16,3-8 2 15,1-6 16-15,-7-7-23 16,-1-2 49-16,-8-4-26 15,-3 3-24-15,-9 5 21 16,-9 5-21-16,-6 7-1 16,-3 7-5-16,-7 8-6 15,-1 4-8-15,2 9 14 16,4 2-78-16,4 2-31 16,16-7-8-16,3-2 64 0,9-6 53 15,-2-9 6 1,6-3 54-16,0-7-10 0,2-6 40 15,0-7 33-15,-2-2-18 16,2-4-41-16,-4-2-47 16,-8 4-11-16,-8 6-9 15,-2 4-56-15,-7 10 8 16,0 6 27-16,-2 10-37 16,0 8 16-16,2 6 30 15,2 4-17-15,2-4 26 16,5-2 12-16,-1-8 0 15,0-2 18-15,1-4 54 16,3-4 14-16,2-2 22 16,6-6-81-16,5-2 3 0,-3-2-30 15,7-2-165-15,44-30-299 16</inkml:trace>
  <inkml:trace contextRef="#ctx0" brushRef="#br0" timeOffset="207194.31">23097 12611 2072 0,'-7'18'283'0,"5"0"-146"0,-4 18-28 0,6 10-11 0,4 3-8 0,2 2 0 0,6 3-32 0,1-3-56 0,-4-7 52 0,0-8-54 0,-2-10-7 16,-1-8-1-16,-4-12-8 0,0-4-8 0,-4-2 18 0,0-6-29 0,0-8 19 15,-4-10-58-15,-3-12 22 16,-5-13 34-16,-2-12-9 15,5-8-2-15,7-3-13 0,8 2 9 16,10 10 18 0,8 8 15-16,4 14 0 0,4 13 17 15,-1 14-17 1,-3 7-6-16,1 14-2 0,-6 9 2 16,-11 10 6-16,-3 4 0 15,-7 10-6-15,-2-1 6 16,-7 2 1-16,-7-4 6 15,-4-4 2-15,-4-6 5 16,-1-8 7-16,-2-8-21 16,7-4-4-16,5-6 3 15,3-1-178-15,20-16-338 16</inkml:trace>
  <inkml:trace contextRef="#ctx0" brushRef="#br0" timeOffset="207401.07">23420 12805 1955 0,'-4'9'358'15,"0"0"-155"-15,-6 14-50 0,1 7-56 16,7 2-65-16,2 0 25 16,2-4-57-16,0-4-32 15,1-4-172-15,-1-10-268 16,-2-26-1145-16</inkml:trace>
  <inkml:trace contextRef="#ctx0" brushRef="#br0" timeOffset="207618.6">23525 12521 2457 0,'0'0'369'0,"0"1"-228"15,0-1-15-15,2 0-126 16,1 8-17-16,8 3-110 16,15 37-442-16</inkml:trace>
  <inkml:trace contextRef="#ctx0" brushRef="#br0" timeOffset="207894.86">23809 12900 2231 0,'4'0'333'0,"-2"0"-103"16,6-3-88-16,3 0-53 16,1-4-2-16,3-2-47 15,-4-1-4-15,3 1-7 16,-8-3-23-16,-4 2 27 15,-4-2-33-15,-2 1-33 16,-7 0 32-16,-9 4-9 0,-7 2 10 16,0 10-1-1,-4 6 2-15,0 11-18 0,4 8 17 16,7 5-37 0,6 5-43-16,10-2-23 0,8 0 5 15,8-8-19-15,-1-4 17 16,4-6 55-16,1-6-155 15,5-6-140-15,27-10-709 16</inkml:trace>
  <inkml:trace contextRef="#ctx0" brushRef="#br0" timeOffset="208719.14">23694 13082 1857 0,'2'0'312'0,"1"0"-164"0,5 0-64 0,3-2 23 0,7 0-11 0,11-6-30 0,3 0-24 0,-1 0-6 0,4-6 12 0,-4 2-6 0,-4-4-36 0,-6 2 42 15,-6 2-48-15,-1-2 8 0,-10 4 13 0,-4 2-4 0,-4 0-16 0,-10-1-2 16,-4 6 3-16,-11 1-22 16,-4 2 20-16,-3 5 0 0,0 2 12 15,3 7-11 1,4 2 0-16,0 4-1 16,5 2 7-16,8 0 10 0,3 0-17 15,11-2-17 1,4-2 17-16,9-4 0 0,7 0 13 15,10-8 22-15,13 0-34 16,1-4 48-16,1-6-37 16,-3-2-12-16,-5 0 14 15,-4-6-14-15,-6 0-29 16,-10 0-170-16,-5 2-449 16,-16-16-1193-16</inkml:trace>
  <inkml:trace contextRef="#ctx0" brushRef="#br0" timeOffset="-208650.13">19082 10949 934 0,'0'0'297'0,"0"0"-159"0,0 0 2 0,-2 0-37 0,2 0 22 0,0 0-41 16,-2 0 46-16,0 0-61 0,-3 0-31 0,0 0 22 0,1 1-30 0,-5 6-24 0,-4-3 30 0,-1-1-35 15,-1 4 29-15,-3 1-30 16,0-1 8-16,-4 1 38 16,-3 5-11-1,-4-3-16-15,-4 3 2 0,0 0-21 16,-7 1 48-1,-3-2-27-15,-1 4-21 0,-8-2 37 16,2-2-2-16,-4 0 20 16,-2-4-22-16,-2 2-22 15,2 2 40-15,-2-4-47 16,1 6 2-16,1-4 6 16,-6 4-11-16,1-2 0 15,-4 2-2-15,3-4 2 16,-5 2 31-16,4-2-23 15,1 0-9-15,0-2 30 0,-3 4-18 16,1 1-12-16,-7-2 0 16,-3 3 1-16,0 0-3 15,-2-3 2-15,1 3 0 16,0-2 10-16,5 2-9 16,3-4-1-16,7 4 0 15,0-5 9-15,6 4 0 16,1-3-9-16,2 0-11 15,4-2 11-15,0-2 7 16,1-2-6-16,-1 0-2 0,-5 0 2 16,-6-2 8-1,-4 2-9-15,-7-2-12 0,-2 2 12 16,-6-2-1 0,4 4 1-16,-2-2 0 0,1-2-4 15,-1 2-4-15,0 2 8 16,2 4-6-16,2-2 6 15,-1 2 0-15,1 2 0 16,3-2 0-16,-1 6 0 16,-3 0 0-16,3 0 0 15,-2 4-1-15,1-2 1 16,3 0 0-16,1-5-6 16,-1-2 5-16,-4-3 1 15,-5-1 22-15,0-6-22 16,-6-1 0-16,-1-1 2 15,3-3-1-15,0-3-2 16,7 1 1-16,6-2 0 0,9 0 10 16,2 2-10-16,0 2-19 15,2-2 18-15,-2 4 1 16,-3 2-2-16,1 2 2 16,0-2 0-16,-2 2 5 15,2-2-5-15,-2 0-6 16,0 0 6-16,-1 0 8 15,-1 0-7-15,2 0-2 16,-3-2 2-16,-1 2 4 16,-5 2-5-16,-7 2-9 15,-2 2 9-15,-4-2 0 16,-3 3 0-16,-1 1 0 16,-4-3 1-16,1 0 1 15,0-1-2-15,0-4-3 0,-5 0 2 16,-8 1 1-16,-3 2-9 15,-9 3 9-15,-4-2 0 16,2 1 1-16,-4 2-1 16,-61 3 0-16,-12-2 8 15,-15-1-8-15,65 2 0 16,-3-3 0-16,7 0 1 16,4 0 0-16,-2 3-1 15,2 4-15-15,2-1 15 16,-6-6 0-16,8 0 1 15,4-2-2-15,-2 4 13 16,69-2-6-16,2 0-6 16,2 2-5-16,-60 6 5 0,2 2 0 15,5 2 0-15,5-2-1 16,6 0 2-16,11 0-4 16,4-2 3-16,2 2-6 15,4 2 6-15,1 0 0 16,5-2 1-16,-3 7-2 15,0-4 2-15,1 3 8 16,7-1-9-16,-2-1 0 16,8-2 0-16,-3 2 0 15,8 2-1-15,-3 0 1 16,-4 2 0-16,2 2 0 16,-5 0 0-16,3 2-4 0,-3 2 4 15,5-4 0-15,4 2 0 16,3-1 0-1,2-2 1-15,2 4 4 0,-3 3-5 16,-1 0-12-16,2 0 12 16,1 4 1-16,2 4-1 15,3-2 0-15,3 4 1 16,-1 6 2-16,3-2-3 16,2 5-6-16,3-4 4 15,8-2 2-15,2-5-1 16,9-6-1-16,3-4 1 15,5-4-8-15,-2 4 9 16,3-4-14-16,-3 5 14 0,5-4 0 16,1 4-4-16,-1 2 3 15,2 4 1-15,1 5 5 16,2 6-5-16,-2 2 0 16,4 6-3-16,0-1 3 15,6-5-1-15,1-2 0 16,4-1 2-16,-2 0-1 15,5-1 0-15,2 0-3 16,-3-2 3-16,5 0 0 16,1 0 0-16,0 5 0 15,2 9 1-15,4 2 9 16,0 6-10-16,4 2-12 16,2-3 12-16,-2-6 1 15,-4 2 0-15,4-1-1 16,-2 6 6-16,0-4-3 0,2 2-3 15,5 1-11-15,2-1 11 16,1-6 0-16,2 0 1 16,-3-2-2-16,-7 4 2 15,0 2 8-15,-2 1-9 16,2-5-8-16,3 0 7 16,1-6 1-16,7-6-13 15,1-6 5-15,1-8 8 16,1-2 21-16,0-6-21 15,-3-2-6-15,7 5 6 16,0-5 0-16,2 4 0 0,3 0-1 16,6 2 2-1,-4-4 5-15,4 0-6 0,0-2-10 16,-2-4 10 0,-3-4 0-16,1 0 0 0,-2-4 0 15,-1 2 1-15,6-2 5 16,1 2-6-16,6 2 0 15,1-1 0-15,2 5 2 16,5 1-1-16,-5 2-1 16,2-3 7-16,3 1 7 15,-5-1-14-15,0-1-8 16,2-9 8-16,1-2-8 16,5-2 8-16,4-4-6 0,4-4 6 15,3 4 4 1,-1-4-4-16,0 4-3 0,-2 0 3 15,-6 4 6 1,0-4-6-16,4 0 0 0,0-4 0 16,9 0 15-16,7 2-15 15,7-6-1-15,8 0 1 16,0 2 0-16,1 2 6 16,-3 0-6-16,-8-2 6 15,0 3-14-15,-9 2 8 16,-3-7-4-16,-1-2 4 15,3 2 0-15,1-6 0 16,1 0-1-16,4 1 2 16,0 1 14-16,-2 6-15 15,-1-2-9-15,-2 4 9 0,1 4 0 16,-3-2 0-16,-1 4-1 16,-3 1 2-16,5-2 8 15,-1 3-9-15,5-4-5 16,4-4 5-16,6 0 0 15,0-2 0-15,4 2 0 16,2 0 1-16,-3 4-3 16,3 0 2-16,-2 4-9 15,0 0 9-15,2 2 6 16,2 2 3-16,60 2-18 16,2-2 21-16,3-4-12 15,-121 0 0-15,-2 1-2 0,2-5 1 16,54 5 1-16,-3 4-6 15,-1-4 5-15,-10 3 2 16,-2 1 2 0,-5-1-3-16,3 2-1 0,-5-5-5 15,3 8 6-15,-3-9 0 16,-2 6 0-16,5-2 11 16,-5-4-3-16,2 0-7 15,1 2-1-15,1 2 14 16,-3-4-14-16,1 2 0 15,3 2-1-15,-3-2 2 16,2-4 10-16,1 0-11 16,4-4 0-16,1-2 32 15,5-4-16-15,3 0-4 16,6 2-12-16,-1-8 11 16,1 6-4-16,1 0-7 0,-12-2 0 15,-4 2 9-15,-1-1-9 16,-9 4 0-16,-3-4 5 15,4 0 2-15,-2 0 14 16,5-4-21-16,3 3-1 16,5-3 1-16,0 5 0 15,-1 2 7-15,1 2-7 16,-4-4 0-16,0 4 3 16,-3 2-3-16,3-2-1 0,-3 0-5 15,-1 0 6 1,-3-4 0-16,-4 6-1 0,-8-6 2 15,-5 4 6-15,-11-2-7 16,-6 6 0-16,-4-4 0 16,-6 4 5-16,-1 0-5 15,1 0-1-15,6-4 1 16,7 4 6-16,11-4-6 16,5 0-1-16,-3 0 1 15,5-2 12-15,-3 2 1 16,1 4 1-16,-2-6-13 15,1 4 33-15,1 0-34 16,-1-6 0-16,0 4 11 16,6-2-5-16,-2 2 11 15,8-6-17-15,2 2 6 16,4 0 16-16,1-2-22 16,3 2 0-16,-5 0 1 0,-10-2 0 15,-2 2 12 1,-5-2-13-16,-6 2 0 0,-6 2 14 15,-4-6-14-15,-3 6 0 16,-1-2 16-16,3-2-5 16,3 2 4-16,5-2-15 15,5 2 12-15,2-4 15 16,-3 2-27-16,2-3-1 16,-10-1 0-16,0 5 2 15,-7-4-2-15,-1 4 1 16,0-4 0-16,-4 3 15 15,-1-2-15-15,-5 6-11 16,-2-8 11-16,3 0 8 0,1-6-8 16,3-2 0-1,4-2 9-15,0-8-14 16,3-2 5-16,2-2-1 0,-5 0 1 16,2 2-11-1,-3-3 4-15,0 10-2 0,-2-8 0 16,-4 3-11-16,3-4 20 15,2-12-19-15,4-2 19 16,10-8-17-16,-5-4 2 16,-2-2-6-16,4-5-12 15,-5 5 20-15,3-4 2 16,-5 4 5-16,-3 8 6 0,-6 3 1 16,-1 12 11-1,-3-4-1-15,2 5-4 0,1-4 21 16,3 4-28-16,1-4-2 15,-3-2 2-15,0-1-1 16,-1 0-9-16,-9-6-4 16,-1-3-8-16,-4-2 10 15,-4-2 12-15,6-2-1 16,0 2 0-16,0 8 2 16,3 6-1-16,-3 6 0 15,-2 7 9-15,-10 3 4 16,0-2-13-16,-6 0-1 15,-4-8 0-15,-2 0 1 0,-7-10 1 16,0-5-1 0,-3-1 7-16,-1-6 17 0,0-2-24 15,-1-4-10-15,0 0 2 16,-3-7 7-16,-1 3-23 16,-5 0 6-16,-5 2 7 15,-2 0 10-15,-8 3 1 16,2 3 0-16,-4 6 3 15,2 4-3-15,0 0 8 16,0 0-8-16,0-1 0 16,3 1 3-16,-5-2-3 15,0 8-10-15,-4 2 10 16,-2 6-9-16,-3 0 8 16,-4 4-9-16,-1 8 10 15,-2 0-3-15,0 1 3 16,1 5-5-16,-3-1 5 0,-3 2 6 15,-5-3-5-15,-2 2-1 16,2-2 1-16,-8 0 8 16,-5 0-9-16,-3 2-7 15,-9 2 6-15,-3 4 2 16,3 2-2-16,-1 6 1 16,8 4 0-16,1-2 3 15,7 4-3-15,0-2-1 16,7-2 1-16,-4 0 0 15,3-2 8-15,1 2-8 16,-4-4 0-16,-7 0 0 16,-8 0 0-16,-8-6-7 15,-6 3 7-15,1-1 0 16,3-1 12-16,5 3-12 0,3-2 0 16,5 0-4-1,1-3 4-15,6-1 0 0,-3-4 1 16,-1-2 0-16,-8-2 8 15,0 0-9-15,-9-4 0 16,-5-4-9-16,-3 6 9 16,-8 2-10-16,6 7 10 15,3 5 0-15,3-1 6 16,3 4-6-16,1-3 0 16,-3 4-9-16,-5-2 9 15,-5 2 0-15,-1 1 5 16,-8 4-4-16,-3 0 14 0,1 2-15 15,-2 3 0-15,1-1-5 16,7 1 5 0,-2-3-5-16,8 1 4 0,4 2 2 15,7 0-4-15,4 2 3 16,4 1 0-16,8-3-8 16,8 0 8-16,9 0-1 15,11-5 1-15,11 1 10 16,12 4-4-16,4-1-6 15,6 1 0-15,6 0 5 16,3-3-5-16,3 6-13 16,2-3 13-16,0-3 9 15,0 3 2-15,-2 0-11 0,-7 0 0 16,-2 0-3-16,-7 3 3 16,-14 4-9-16,-1 1 9 15,-2 2 0-15,1 4 7 16,5-3-7-16,2-3 0 15,10-5 7-15,3-3-7 16,1 0 0-16,7-1 0 16,-2-1 6-16,4-1 0 15,0 2-6-15,1 1-9 16,3 1-5-16,-4 12-266 16,-16 67-270-16</inkml:trace>
  <inkml:trace contextRef="#ctx0" brushRef="#br0" timeOffset="-207002.29">15974 13018 1752 0,'2'-2'250'0,"9"0"-200"0,13-2-14 0,14-2-35 0,11-6 26 0,10 2 63 16,3-6-50-16,-4 4-19 0,-4-2 10 0,-10 8-31 15,-11 4-95-15,-2 14-224 16</inkml:trace>
  <inkml:trace contextRef="#ctx0" brushRef="#br0" timeOffset="-206820.7">15742 13186 1923 0,'0'0'517'16,"7"-4"-399"-1,8-4-74-15,18-8-44 0,17-6 13 16,12 0-1-16,7 2-12 15,2 8-21-15,-3 4-285 16,65-10-863-16</inkml:trace>
  <inkml:trace contextRef="#ctx0" brushRef="#br0" timeOffset="-205170.68">17068 13557 1463 0,'0'0'253'0,"0"0"-77"0,0 0-67 0,0 0-22 0,0 0 45 0,0 0-51 0,0 0-19 0,0 0 25 0,0 0-38 0,0 0-14 0,0 0 2 15,0 0-22-15,-4 20 20 16,-4 8 19-16,0 17-29 16,-1 14 28-16,-3 14-32 15,-3 9-12-15,-1 2-5 16,5 5 2-16,3-5-7 15,3-6 1-15,5-6 0 16,7-6 2-16,-3-6-2 16,3-3-1-16,-1-5-7 15,1 0 16-15,-2 4-7 0,1 2-1 16,1 2 0-16,-5 5 6 16,2-1-6-16,3-6-6 15,5-10 6-15,3-8 0 16,-1-16 1-16,3-4-1 15,3-6 0-15,3-2 21 16,4 0-10-16,2 0-5 16,2 0 5-16,7 4-10 15,1 0 16-15,1-2-17 16,-1 4 1-16,1-1 20 16,-1-7-20-16,1-2 5 15,-1-2 6-15,-6-6-12 0,-2-5 39 16,-2 0-24-1,0 1-3-15,-5 0 12 16,1-1-24-16,-5 0 1 16,1 2-1-16,-4 2 1 0,-1 1 8 15,-3-4-9-15,-2 4 0 16,-2-5 9-16,2 4-9 16,-4-2 6-16,0 2-6 15,4-2 15-15,0-3-9 16,7 2-6-16,-3-1 0 15,3 1 5-15,-3-1-5 16,-1 1-1-16,-1 0 0 16,-3 0 1-16,-2 3 3 0,-1-2-3 15,-3 1 0 1,-2 2 5-16,-2 0-5 16,-2 0 1-16,2 0 12 0,-2 0-7 15,2 0 42 1,-4-2-16-16,-1-8-32 0,-1-4 24 15,-6-4-24-15,-5-10-9 16,1 2 9-16,-1 4-17 16,1 0 5-16,3 4 9 15,-1 10-24-15,5 4 21 16,3-2-1-16,1 6 1 16,5 0-3-16,2 0 18 15,1 0-26-15,-1 0 7 16,4 0-37-16,10 2 47 15,2 2 0-15,11 0 1 16,4 4-1-16,-2-4 1 16,-2 10 10-16,-2-4-11 0,-9 4 0 15,-5 2 1-15,-1-4-1 16,-8 4-1-16,-4 4 1 16,-4-4 1-16,-8 6 42 15,-1 0-32-15,-5-1-2 16,-5 1 33-16,2-4-41 15,-4-3 11-15,0 2-12 16,7-7 0-16,5 2-15 16,2-8-9-16,6 2-147 15,3-2-150-15,6-18-431 0</inkml:trace>
  <inkml:trace contextRef="#ctx0" brushRef="#br0" timeOffset="-203370.84">18945 15049 800 0,'0'0'814'0,"0"0"-636"0,0-2-17 0,0 2-25 0,0 0-19 0,0 0-27 0,0 0-19 0,-2 0 4 0,4 0 9 15,-2 0-29-15,0-4-11 0,4 4-10 0,-4 0-10 0,0 4 32 16,2-4-41-16,-4 0-14 15,4 0 18-15,6 2-1 16,5 2 36-16,8 0-9 16,8 0-30-16,8-4 47 15,13 0-53-15,8-6-3 16,9 0 13-16,8 0-18 16,8-2 5-16,2 0-6 15,8-2 1-15,-2 0 19 0,3-2-20 16,-3 6 0-1,-4-8 8-15,-3 6 1 0,-3 0-9 16,2 0-1-16,-1 2 1 16,5-4 7-16,2 2-7 15,4-2-6-15,-6 2 6 16,-4-4 0-16,-8 4 1 16,-4-2-2-16,-7 1 2 15,-3 4 2-15,-3-9-3 16,-2 6 0-16,-2-5 7 15,-6 8-6-15,4-5 0 16,-3 2-1-16,6-5 1 0,3 3 7 16,5 2-8-1,-1 2 0-15,1-6 1 0,-6 6-1 16,-5 2 0-16,-6 4-1 16,-1-5 2-16,-3-2 2 15,-1 5-3-15,-1 0-2 16,-2 0 2-16,0-2 2 15,4-4-2-15,2 2 0 16,8-4 2-16,4 2 7 16,2 0-9-16,-3 4-3 15,-6-2 3-15,-7 4 1 16,-6 0-1-16,-8-2 0 16,-1 0 2-16,-4 2-1 15,0 0-1-15,-6 0 0 16,1 2 5-16,1-4-4 0,-2 2 5 15,1 0 7-15,-5-2-5 16,-2 0 32-16,0 0-30 16,-2 2-9-16,4 0 6 15,1 2-1-15,1 0-6 16,-1 0 0-16,-1-2 2 16,5 4 13-16,-3-2-15 15,1 0 0-15,-3 0 0 16,-1-2 6-16,-1 2 3 15,0 0-8-15,-2-4 11 16,0 8 8-16,-1-4-20 16,4 0 0-16,-5 0 1 15,-3 0 0-15,-2 0 0 16,0 0-1-16,-4 0 1 0,2 0 7 16,0 0-8-16,-2 0-21 15,0 2 7-15,-14 2-145 16,-76 18-371-16</inkml:trace>
  <inkml:trace contextRef="#ctx0" brushRef="#br0" timeOffset="-201051.5">7614 13836 1734 0,'0'-4'452'0,"-3"4"-289"0,3 6-29 0,0 10-55 0,3 18 37 0,6 14-25 0,0 6-68 0,5-1-23 0,5-7 15 0,1-4-9 0,3-12-6 0,-10-8 0 16,-4-6 0-16,-5-14 4 15,-1-2-4-15,-6-8 6 16,-1-8-6-16,-5-12-13 0,-2-12 13 16,-7-8 0-1,3-2 1-15,-3 1 17 0,7 3-18 16,7 8-1-16,0 10-1 16,10 8-7-16,0 8 9 15,11 2-11-15,6 8-2 16,12 8-2-1,13 6 15-15,4 12-1 0,9 4 1 16,-3 2 0-16,-7-6-1 16,-3-6-1-16,-17-4-5 15,-10-12 1-15,-5 0 6 16,-7-4 0-16,2-5 21 16,1-10-4-16,-4-5-2 0,-1-8 7 15,-1-10-2 1,-6-2 43-16,-2-8-24 0,-2 2-26 15,-1 8-7-15,1 5-6 16,2 17-79-16,0 14-172 16,4 40-430-16</inkml:trace>
  <inkml:trace contextRef="#ctx0" brushRef="#br0" timeOffset="-199937.14">8469 13910 1685 0,'12'-4'272'0,"-1"-6"-109"0,14-6-7 0,4-8 18 0,2-4-48 0,2-2-30 0,-4 2-27 0,-8 2-30 0,-9 8-22 0,-3 4-17 0,-9 10 7 0,-9 4-19 16,-1 10 0-16,-11 6-16 0,-8 16 28 15,0 8 0-15,7 4-1 16,9 0-18-16,17-8-37 16,8-8 32-16,5-4-33 15,10-9 21-15,4-8 27 16,0-13 9-16,5-8 11 16,-1-8-11-16,-4-4 1 15,-2-10 11-15,-2 0-4 16,-4-10-7-16,-8-4 23 15,-5 0-15-15,-8-4 4 0,-8 8 2 16,-4 3-9-16,-9 7 38 16,2 12-17-16,3 6-14 15,1 10-1-15,7 4-12 16,2 8-10-16,1 12-17 16,3 14 27-16,7 14 3 15,9 14-3-15,8 7-12 16,11 3 12-16,6-2 1 15,3-4 6-15,0 2-7 16,-3 0 0-16,-8 11-15 16,-10-3 15-16,-12 2-111 15,-11-18-171-15,-9-18 38 16,-9-24 154-16,-11-22 42 16,-7-12 46-16,-6-10 2 0,-5-10 60 15,1-6 18-15,-1-2-13 16,9 4 23-16,15 2 50 15,17 4-46-15,14 6-79 16,13 4 11-16,10 3-24 16,5 5 0-16,3 0 1 15,4 2 0-15,-1-2 6 16,-4-4-7-16,1-4 0 16,-11-4 15-16,-4-2-13 15,-8 2 70-15,-5 0 19 16,-4 0-20-16,-5 7 19 15,-4 6-23-15,2 8 2 0,-7 8 15 16,7 3-84 0,0 1-13-16,4 16-10 15,3 11 23-15,9 16 1 0,9 10-1 16,2 0 0-16,4-2-3 16,2-2 3-16,-2-10-8 15,-2-5 8-15,-2-12 0 16,-5-9 6-16,2-4-6 15,-3-14 0-15,4-6 29 16,-2-12-29-16,2-6 6 16,-2-12 2-16,-8-6 1 15,-8 2-3-15,-7 6-6 16,-5 10 1-16,-4 10-16 16,5 12-23-16,0 14-20 15,4 12 40-15,4 10 17 16,4 8 1-16,9 0-16 15,9-4-8-15,8-5 10 0,1-10 11 16,-4-6 3-16,-2-9 2 16,-2-7 4-16,-2-7 19 15,-1-6-25-15,-4-8 8 16,1-2 17-16,-8-2-17 16,-4-2 10-16,2 0-5 15,-7 12-1-15,-2 4 12 16,-2 12-24-16,-2 4-37 15,4 6 36-15,1 8-15 16,1 8 6-16,4 2-1 0,2 0-91 16,5-4-114-1,-1-6-136-15,-1-8-126 0</inkml:trace>
  <inkml:trace contextRef="#ctx0" brushRef="#br0" timeOffset="-199734.93">9643 13575 2021 0,'0'0'529'0,"4"-2"-387"0,6-2-101 0,3 0-5 0,5 4-36 0,9 4-9 0,5 4-3 0,1 1-131 0,-2 5-109 0,7 1-37 0,-3 3-200 16,37 35-281-16</inkml:trace>
  <inkml:trace contextRef="#ctx0" brushRef="#br0" timeOffset="-199487.2">9996 13780 777 0,'-2'18'591'0,"-5"0"-340"0,-1 16-50 15,0 0-17-15,-3-6-23 16,2-6-64-16,0-10 1 16,9-4-19-16,8-5 34 15,0-3 25-15,7-7 7 16,10-1 2-16,4-8-97 15,4-4-40-15,1-8 2 16,-5 4 2-16,-11 6 14 0,-7 6-25 16,-7 8 11-1,-4 4-16-15,4 4 2 0,-1 0-9 16,4 8 9-16,4 0 1 16,2 4 6-16,7-4-7 15,3 0-37-15,10-6-74 16,7-6-219-16,85-28-383 15</inkml:trace>
  <inkml:trace contextRef="#ctx0" brushRef="#br0" timeOffset="-197381.28">15653 12855 1491 0,'-2'-1'280'0,"-1"1"-194"0,-1-3-64 0,4 3 46 0,0 0-8 0,0 0 28 0,0 0 22 0,2 0-46 0,-2 0 29 0,0 0-40 0,2 0-8 0,-2 0-15 15,-2 0-2-15,4 0 40 16,1-1-37-16,4 2-14 16,13-2 47-16,8-2-7 15,15-3-22-15,13-3 1 16,3-4-21-16,13-3 24 16,1 0-39-16,-5 0 6 0,1 2 12 15,-9 4-18-15,-9-2-1 16,-18 8 1-16,-8 2-21 15,-15 2-52-15,-12 4-85 16,-11 8 1-16,-18 2 53 16,-17 10-134-16,-16 4-13 15,-5 0-43-15,-4-2 44 16,-1-1 220-16,8-3 30 16,-1 0 70-16,11-6 98 15,10-2-34-15,15-6-1 16,14 0 34-16,15-8-52 15,9-2-7-15,11-6-49 16,13-3 2-16,15-4 62 0,12-3-42 16,8 4-46-1,-2 2 10-15,-2 3-27 0,-4 4 25 16,-4-2-43-16,-7 6 8 16,-5 2-23-16,-9 3-93 15,-8 3-168-15,-21 17-263 16</inkml:trace>
  <inkml:trace contextRef="#ctx0" brushRef="#br0" timeOffset="-195655.2">19155 13908 1384 0,'-2'0'473'16,"0"-2"-356"-16,2 2 57 0,0 0-65 0,0 0-44 0,0 0-20 0,0 0-6 0,2-2 1 0,-2 2 8 15,0 0-30-15,2 0 48 16,8-4-31-16,3 4 17 16,7-2 32-16,13-4-22 15,9-2-17-15,12-8-18 16,13-2-21-16,5-2 27 0,3-2-33 15,4-2 1 1,-2 6 14-16,-8-4-15 0,-3 4-1 16,-12 8 1-1,-12-1-49-15,-7 10-61 0,-14 1-83 16,-11 1-82-16,-10 3-70 16,-43 23-157-16</inkml:trace>
  <inkml:trace contextRef="#ctx0" brushRef="#br0" timeOffset="-195321.11">18984 14052 1771 0,'2'0'361'0,"3"-1"-239"0,13-3-73 16,15 0-31-16,20-9 18 15,17 4 84-15,9-8-37 16,8 2-31-16,7-2 26 16,6 7-27-16,-1-8 35 15,-1 6-49-15,-3-2-26 16,-8 0 16-16,-7 0-27 16,-18 2 1-16,-12 4-1 15,-21 2 1-15,-18 6-4 16,-9 0 3-16,-7-4-9 15,-5 8 3-15,-13-4-1 0,-6 0-10 16,-15 6-40-16,-8 4-187 16,-91 32-222-16</inkml:trace>
  <inkml:trace contextRef="#ctx0" brushRef="#br0" timeOffset="-190438.37">19234 14851 1323 0,'-3'0'318'0,"3"0"-156"0,-4 10-9 0,-1 6-5 15,-4 16 41-15,1 10-67 0,-3 6-34 0,1 2 65 0,6-2-82 0,2-8-35 0,6 5-20 16,-2-14-4-16,3 0-4 16,0-17-8-16,-3-4-2 15,0-8-10-15,0-2 12 16,-2 0-13-16,0-8 12 15,0-10 1-15,2-21-32 16,3-12 17-16,1-20 15 16,6-5 29-16,-1-8-29 15,4 2 9-15,5 11 9 0,1 9-12 16,3 18 18 0,-4 20-24-16,0 18 0 0,0 12 21 15,2 22-8-15,1 12-1 16,6 22 18-1,-2 7-30-15,-3 5 7 0,1 2-7 16,-3 0-90-16,-2-4-78 16,-11-5-184-16,-18 37-208 15</inkml:trace>
  <inkml:trace contextRef="#ctx0" brushRef="#br0" timeOffset="-189685.82">19220 15087 1843 0,'2'-4'509'0,"3"0"-338"16,10-6-49-16,10 2-22 15,6-6-46 1,7 4-30-16,5 2-24 0,1 0 1 16,0 0 14-16,1 2-15 15,-3-2-25-15,1 4-71 16,-5 2-14-16,-5 4 52 15,-6 6 14-15,-2 2 43 16,-6 4-16-16,-3 2 17 16,1 2 0-16,-7-2 15 15,-4-2 1-15,1 0 16 16,-5-6-10-16,0 2-21 0,0-8 39 16,-2-2-38-1,5 0-2-15,-5-2 24 0,7-2-6 16,2-10 21-16,6-4-23 15,9-14-16-15,3-2 0 16,5-2-9-16,-6 10-19 16,-3 4 27-16,-4 12-17 15,-5 10 12-15,-3 8-11 16,3 12 17-16,-3 6-9 16,-3 2 9-16,-1-2-9 15,-2-6 5-15,0-10 4 16,1-6 9-16,-4 0-9 15,-2-8 0-15,2 2 22 0,3-4-21 16,6-12 0 0,4-4-1-16,8-8 0 0,2 2-35 15,-2-4-16-15,9 10 20 16,-3 0 17-16,2 8 14 16,2 10-7-16,2 4 6 15,2 1 1-15,3 6-2 16,0 3 2-16,3-4 0 15,1-2 2-15,-1-2-2 16,-3-4 0-16,-7-6 12 16,0-4 3-16,-2 0 27 15,-4-2-10-15,-4 0-31 16,-3 2 50-16,0 2-33 16,-4 2 4-16,5 2 4 0,8 2-10 15,16 0 8-15,16-5-24 16,20-3 0-16,15-2-16 15,14-1 16-15,2-8-69 16,-8 1-3-16,-4-2-81 16,-7 2-168-16,94-32-658 15</inkml:trace>
  <inkml:trace contextRef="#ctx0" brushRef="#br0" timeOffset="-189528.61">22170 14566 1990 0,'18'-4'313'0,"1"-2"-223"15,22-8 14-15,9 6-104 0,107-14-176 0</inkml:trace>
  <inkml:trace contextRef="#ctx0" brushRef="#br0" timeOffset="-184603.27">18692 13319 1409 0,'2'0'267'0,"-2"-3"-165"16,0 3 40-16,0 0-83 15,0-1-14-15,2 1-18 16,0 0-8-16,1 0 5 0,2 0-23 16,-3 0-1-16,2 0 30 15,-4 0-18-15,0 0 18 16,-4-3 21-16,4 3 2 15,4 0 5-15,-4 0-19 16,0 0-6-16,0 0 44 16,0 0-43-16,0-3 4 15,0 3 10-15,-4 0 0 16,4 3 15-16,0-3-27 16,0 0-14-16,0 0 49 15,0 0-35-15,0 0-5 16,-10-3 10-16,6 1-10 0,-7 0-4 15,-8-2-27 1,-2 1 0-16,-10 3-4 0,-8 3 4 16,-9-1-5-16,-6 2 4 15,-10 4 2-15,-5-4 4 16,-4 0-5-16,-10 0 0 16,0 3 8-16,-4 0-8 15,-4 1-2-15,-5 4 2 16,-2-2 0-16,-2 2-4 15,-5-2 4-15,5 0-8 16,0 0 7-16,-4 0 1 16,3 2 0-16,-4 0 8 15,7 0-6-15,4 2 2 16,4 2-4-16,-2 4 0 16,3 4-7-16,4 2 7 0,6 2-2 15,2 0-5-15,3 7 14 16,1-1-14-16,4 2 7 15,-2 0 0-15,3-4-5 16,7-4 6-16,9-4-1 16,3 0 0-16,7-10 1 15,9 0 14-15,2-2-15 16,12-6 0-16,6-2 14 16,6-2-14-16,7 0-11 15,-2-2 11-15,4 0 0 16,-2 0-1-16,0-2 1 15,0 2 0-15,0 0 1 16,0 0-1-16,-4 6-4 0,-5-2 3 16,-2 6 2-16,-7 0 14 15,2 2-15-15,-1-2 0 16,-2-3 20-16,-2 2-20 16,0 1 1-16,-8 3 6 15,0-4-6-15,-4 4 28 16,-3-3-29-16,1 3 0 15,4-3 19-15,4 3-19 16,2-5-6-16,7 0 0 16,3 2 12-16,8-10 3 15,5 1-9-15,2-1-2 16,0-1-16-16,2 1 18 16,1 0-19-16,-1 0 18 0,0 0-3 15,0-4 2-15,7-4 2 16,0-1-6-16,4-6-13 15,0-3 8-15,3 1-14 16,-5-5 5-16,1-2 10 16,-1 2-1-16,-1-1 7 15,2 2 4-15,-8 7 12 16,1 4-12-16,-5 6-6 16,0 4 6-16,-2 0-9 15,-1 4 3-15,-5 6-29 16,-8 10 35-16,-11 13 5 15,-6 4-5-15,-3 6-1 16,5-5 0-16,-5-2 1 16,3-2 5-16,-2-6-5 0,3-2 0 15,12-14 10-15,6-4-10 16,11-6 0-16,3-2-1 16,6-4 2-16,3-4-2 15,6-6 1-15,10-4 0 16,6 0 2-16,-4 6-2 15,4 6-11-15,0 6 11 16,5 8 0-16,-1 4 8 16,6 4-8-16,1 6 0 15,0-10 0-15,-6 4 0 16,-2-4 0-16,-8-8 0 16,-6-2 0-16,-4-4 19 15,-5-2-19-15,-5-6 0 0,-4-6 47 16,-2 2-33-1,-2-12 2-15,-4 0-1 16,-7 0-4-16,-3-6 17 0,-2 4-28 16,-4-11 8-16,1 7 8 15,-3 4-16-15,7 0 0 16,-4 8 1-16,8 6 5 16,6 4-12-16,2 8 1 15,1 2-38-15,2 2 23 16,-2 12-103-16,-1 6-85 0,1 13-272 15,-6 54-470 1</inkml:trace>
  <inkml:trace contextRef="#ctx0" brushRef="#br0" timeOffset="-100666.74">16919 12876 1164 0,'-8'0'195'0,"2"0"-24"0,-7-3-72 0,1-2-47 0,4-4-47 0,3-3-5 0,3 4-17 0,2-3 10 0,2 4-22 0,0 4-34 15,1-1-82-15,5 4-333 16</inkml:trace>
  <inkml:trace contextRef="#ctx0" brushRef="#br0" timeOffset="-99732.06">15519 13022 1148 0,'0'0'264'0,"0"0"-108"0,0 0-53 0,2-2-31 0,-2 2-22 0,0 0 1 0,0-2-6 0,0 2 10 0,0 0-20 15,0-2 10-15,0 2 25 0,0 2-52 16,0-2-12-16,0 0 9 16,0 0-3-1,0-2 14-15,3 4 2 0,-3-2 5 16,1 0 42-16,3 0-58 16,-2 0-16-16,-2 0-1 15,2 2 0-15,4 0-1 16,1 6-146-16,11 0-174 15</inkml:trace>
  <inkml:trace contextRef="#ctx0" brushRef="#br0" timeOffset="-98780.91">16117 11793 1494 0,'0'0'341'0,"0"0"-160"0,2 0-32 0,-2 4-32 0,2 10-3 0,0 4-30 0,7 16 85 0,-1 6-74 0,4 6-22 0,3 2-11 0,4-2-38 16,-5-6-6-16,5-8-18 16,-13-7 0-16,0-11-10 15,-3-8 10-15,0-8-20 16,-1-10 5-16,-2-19-34 16,2-11 23-16,1-18 17 15,-3-4 9-15,4-2-1 16,0 0 1-16,9 3 0 15,1 12 0-15,9 8 1 16,0 13 6-16,4 8-7 0,0 12 1 16,0 10-17-16,-4 10 14 15,-8 12 2-15,-6 6 5 16,-7 8-5 0,-9-1-9-16,-6-3 9 0,-7 0 0 15,0-8 6-15,-2-4-6 16,9-10 0-16,7-4 10 15,4-4-10-15,10-4-21 16,9-2 12-16,12-2 6 16,13-2-4-16,10-2-16 0,3 6-25 15,-1 6 48 1,-5 10 0-16,-9 6-5 0,-8 8 4 16,-20 8 2-1,-9 2 20-15,-14 4-21 0,-18 2 48 16,-10-5-12-16,-7 0 18 15,-3-9 6-15,2-6-8 16,2-8-32-16,12-7 13 16,6-10-33-16,12-6-1 15,8-8-53-15,7-4-90 16,11-12-186-16,62-71-354 16</inkml:trace>
  <inkml:trace contextRef="#ctx0" brushRef="#br0" timeOffset="-98088.73">16946 11628 2000 0,'2'2'356'0,"-2"6"-238"0,0 16-25 0,2 10-7 0,2 6-35 0,5 7 12 0,7-1-44 0,1-4-19 0,-1-4-3 0,5-10 1 0,-10-10-4 0,-5-8 5 0,-2-10 1 0,-4-8 29 0,0-12-20 16,0-14-8-16,0-10 4 0,-2-4 1 15,2-9-5-15,12 6-1 16,3 2-16-16,12 5 6 16,0 16 10-16,0 10-9 15,-6 10 8-15,2 12-1 16,-8 4-4-16,3 12 5 15,-9 4 2-15,-5 8 14 16,-8 2-15-16,-7-1-6 0,-6-4 6 16,-2-8 14-1,-3-6-13-15,5-2 19 16,5-9-19-16,3-3 24 0,9-1-25 16,7 0-12-16,2-1-2 15,9-3 14-15,6 0 0 16,5 8 0-16,0-2 0 15,-3 5 3-15,-5 2-3 16,-3 3-5-16,-10 0 5 16,-1 2 6-16,-11 4 21 15,-7 2 3-15,-10 6-19 16,-5 0 29-16,-8 0-34 16,1-4 11-16,2-4 1 15,4-6-5-15,2-8-13 0,6-4 0 16,3-4-36-16,7-6-26 15,5-6-151 1,12-8-249-16,59-56-63 0</inkml:trace>
  <inkml:trace contextRef="#ctx0" brushRef="#br0" timeOffset="-97731.66">17594 11622 2067 0,'2'0'337'0,"2"0"-224"0,7 0-37 0,7 0 44 0,9-2-33 0,2-6 9 15,9 0-52-15,4-6-26 0,-2 0 4 0,1-4-5 0,-12 0-10 0,-10 0 10 0,-5 4-16 0,-12-2 47 0,-4 4-40 0,-12 0 4 0,-5 4 15 0,-13 8-24 0,-6 10 3 0,-4 14-11 0,-2 12 13 0,1 4 9 16,14 0-17-16,14 0-12 0,15-4 12 16,17 0-6-16,16-5 3 15,12-8-7-15,9-2-8 16,-1-13-38-16,1-2-215 0,46-24-501 15</inkml:trace>
  <inkml:trace contextRef="#ctx0" brushRef="#br0" timeOffset="-96055.97">15956 12944 1344 0,'0'0'523'0,"0"0"-397"0,-3 0 9 0,6 0-3 0,2 0-24 0,-3 4-49 0,7 4 61 0,5 0 9 0,9 6-29 0,6-2-25 0,7 0-10 0,9-2-14 0,8-4 0 0,6 2-32 15,12-6 31-15,2-4-29 0,7-6-6 16,2 2 16-16,5-4-7 0,5-4-13 15,3-2 4-15,4 2-15 16,-1 0 28-16,2 2-28 16,-6-2 0-16,-7 4 0 15,-8-2 0-15,-5 3 0 16,-5 0-1-16,2 0 2 16,1 1 16-16,-1-2-12 15,2 2-4-15,-4 1-1 16,-1-4 12-16,-4 1-12 15,-1-4 0-15,1 0 7 16,-1-2 17-16,1 0-23 0,-2 6 0 16,-1-2 12-16,-3 2-13 15,2 0 0-15,4 2-1 16,1-2 2-16,4-4 12 16,-3 2-13-16,2-4-1 15,1 0 1-15,-2 0 0 16,-1-2 0-16,3 2-1 15,-7-2 3-15,-6 4 8 16,5-4-10-16,-12 2 0 16,-3-1 0-16,-1-2 6 15,2-4-5-15,2 0-1 16,9-4 1-16,2 3 7 16,1-2-8-16,-7 2 0 0,-4-6 4 15,-3 4-4-15,-7-4 8 16,-7 0-16-16,-2-5 19 15,-8 2 2-15,4-3-13 16,-8 1-1-16,8-2 1 16,0 1 0-16,-7-5-1 15,0-1 0-15,-6-2 2 16,-6 0 19-16,1-2-20 16,-3 7 0-16,4 6 10 15,-10 5-10-15,0-3 6 16,-10 4-13-16,2 0 14 15,-5 1-10-15,-8-4 3 16,-1-2-7-16,-11-2 7 16,-7-4 8-16,-12-2-8 15,-9-7-9-15,-9 0 9 16,-11-4-5-16,-9 1 5 0,-15 12-13 16,-69-12 12-16,-18 14 1 15,-26 12 0-15,53 8-1 16,-15 6 2-16,6 0 2 15,5 2-3-15,2-2 0 16,-5 3 0-16,0 6 0 16,10 10-14-16,8 14 13 15,0 3 1-15,3 12-3 16,-5-4 3-16,6 8 0 16,13 0 0-16,5-6 0 15,5 14-1-15,4 1 1 16,2-1 0-16,67-22-3 0,-2 0 3 15,2 4-22-15,-52 30 22 16,5 4 0-16,7 3-2 16,10-1 2-16,6-2 0 15,5 0-1-15,5-6 1 16,6 1 0 0,5-3 0-16,7 2 0 0,10-4-6 15,9 0 6-15,9-2 0 16,8 0 3-16,5 8-3 15,9 3-8-15,9 1 8 0,9 2 1 16,7-4-1-16,-1-4 0 16,5 0 1-16,-5-6 8 15,3-5-9-15,0-9-15 16,-3-4 15-16,10-4 0 16,3-4 1-16,9-4-2 15,7-4 2-15,11-8 5 16,6-2-6-16,7-10 0 15,6-4 0-15,4-2 0 16,-5-4 0-16,-4-2-24 16,-7 4-93-16,-11 4-123 15,67 4-481-15</inkml:trace>
  <inkml:trace contextRef="#ctx0" brushRef="#br0" timeOffset="-93970.81">10388 14963 1318 0,'-2'0'562'0,"2"-6"-322"0,-3 0-21 15,3 4-17-15,-2-2-80 0,2 0-47 0,-2 4 30 0,2-2-57 0,0 4-17 0,0-2 14 0,0 4-28 0,2 2 1 0,0 16-17 0,6 16 38 0,-2 12 19 0,0 8-34 16,-1-4-12-16,1 3 5 16,-3-7-17-16,-3-2 0 0,-3-6 0 15,-3-2-51-15,-3-8-104 16,-2-6-116-16,2-8-49 15,-2-10-32-15,-5-40-252 16</inkml:trace>
  <inkml:trace contextRef="#ctx0" brushRef="#br0" timeOffset="-93541.39">10720 14951 1757 0,'-9'12'246'0,"-2"-6"-87"16,-7 14-54-16,-6 4-47 15,-3 0-1-15,-7 4-45 16,1-6-1-16,-3-2 32 15,3-4-22-15,6-3 15 0,2-4-36 16,8-3 8 0,8-3 7-16,2-2-14 0,5-2-1 15,4 1 1-15,2 0-1 16,6 0 1-16,3 0 15 16,14 5 23-16,2 1 57 15,6 11-40-15,3 1-4 16,-2 4 11-16,2 4-13 15,2 2-10-15,2-2-29 16,3-4-5-16,-3 0 7 16,-7-4-13-16,-7-4-19 15,-4-6-86-15,-8-6-135 16,13-12-275-16</inkml:trace>
  <inkml:trace contextRef="#ctx0" brushRef="#br0" timeOffset="-93090.85">11050 15187 1020 0,'0'-1'1182'0,"2"1"-1037"0,2 0-71 0,8 1 8 0,3 2 5 0,10-3-51 0,-3-3 5 0,3-2-14 0,-1-5-12 0,-2-7 3 15,-1-2-18-15,-4-4 0 0,-5 1 24 0,-8 4-24 0,-4 2 6 0,-7 2 6 0,-4 2-12 16,-4 6 7-1,-10 6-7-15,-4 10-9 0,0 8 3 16,-4 12 6-16,1 6 0 16,8 4 0-16,9 5 11 15,6-5-1-15,12-4-10 16,11 0 2-16,7-10 7 16,8-4-9-16,4-8 0 15,7-2 12-15,2-10-12 16,1-6 11-16,-1-2-11 15,-3-8-81-15,0-6-132 0,38-44-398 16</inkml:trace>
  <inkml:trace contextRef="#ctx0" brushRef="#br0" timeOffset="-92745.41">11652 15061 1948 0,'2'6'222'0,"2"10"-42"16,3 10-42-16,3 6-77 15,9-1-29-15,-3 1-25 16,3-10-1-16,-5-3 11 15,-1-6-17-15,-7-5 0 16,6-8 16-16,-5-8 64 16,-1-6 11-16,3-8-23 15,-2-10-32-15,2-3 24 16,-3-1-41-16,-4 0-7 16,-2-4-11-16,3 8-1 15,-6 10-45-15,3 4-96 16,0 14-132-16,3 4-280 15</inkml:trace>
  <inkml:trace contextRef="#ctx0" brushRef="#br0" timeOffset="-92164.81">12090 14991 1267 0,'0'-2'892'16,"0"2"-689"-16,0 0-62 16,2 6-102-16,3 12-6 15,-1 6 45-15,3 6-41 16,0 4-11-16,2-8-1 0,-1 1-16 16,-1-9-7-16,0-4-2 15,0-6 6-15,-5-7 10 16,-2 4-15-16,0-10 9 15,0 0 22-15,2-3 17 16,2-15-38-16,-2-4-11 16,6-8 1-16,-2-1-2 15,1 2 1-15,4 2-21 16,3 10 6-16,1 8-3 16,7 6 0-16,1 14 1 15,6 6 17-15,2 10-4 0,-4 4 4 16,0 4-6-1,-4-2 6-15,-6 2 0 0,-7-10 0 16,-3 0 0-16,-5-10 7 16,-4-6 7-16,2 0-5 15,-2-8 31-15,-1-4 23 16,1-10-49-16,-2-8-8 16,4-6-6-16,2-6-2 15,7 0-7-15,7 6-31 16,-1 4 5-16,3 12 25 15,-1 12-5-15,2 12 5 16,3 10 9-16,5 4 2 16,-4 6 2-16,3 6-3 15,-4-6-45-15,-7 2-117 16,-5-8-179-16,-20 23-117 0</inkml:trace>
  <inkml:trace contextRef="#ctx0" brushRef="#br0" timeOffset="-91933.9">12088 14766 2119 0,'0'-5'356'16,"0"5"-121"-16,0 0-104 0,2 5-106 0,3-1-25 0,1 5 11 0,6 5-25 0,-3 0-178 0,3 20-405 0</inkml:trace>
  <inkml:trace contextRef="#ctx0" brushRef="#br0" timeOffset="-91079.6">13260 14658 1491 0,'-2'-2'506'0,"-2"4"-359"0,-12 0 24 16,-2 6-39-16,-9 6-51 16,-8 12-17-16,1 6-2 15,-6 7-20-15,0 2 15 16,7 4-48-16,8-11-9 16,14-2-1-16,13-6-12 15,18-4 13-15,15-4-9 16,17-2 2-16,8-2 6 15,5-4-46-15,-1 4-7 0,-2 0 48 16,-14 4 5 0,-11 0-4-16,-16 0 4 0,-13-1 2 15,-10 2 7-15,-14 3 14 16,-10 1 22-16,-15 3 2 16,-7-7-7-16,-10 2-15 15,-4-3 15-15,4 0-30 16,6-12 33-16,12 2-42 15,13-16-27-15,16-2-104 16,14-12-184-16,68-67-234 16</inkml:trace>
  <inkml:trace contextRef="#ctx0" brushRef="#br0" timeOffset="-90598.3">13732 15087 2047 0,'2'20'494'0,"-2"5"-332"16,5 25 7-16,0-2-101 0,-1 6-52 0,1 0 2 0,3-4-18 0,-2-8 0 0,2-10-6 0,-6-12 9 0,0-8-19 0,-2-8 4 0,0-4-23 15,-6-4 35-15,-6-8 13 16,-7-12-7-16,-6-12 6 16,-2-12-12-16,0-10 40 0,5-6-40 15,4-6-9 1,16 3-6-16,17 7-18 0,12 12 3 16,13 10 16-16,7 14 5 15,0 12 2-15,0 10 7 16,-5 10-15-16,-9 16 14 15,-2 2 1-15,-4 6-1 16,-9 4 1-16,-9-2-2 16,-7 0-4-16,-10-5 6 15,-11-6 0-15,-8 0 24 16,-6-10 11-16,-7 1-14 16,-2-5-2-16,-3-5-17 15,6-8 7-15,7-6-9 16,8-4-81-16,15-8-128 15,13-3-262-15,63-49-248 0</inkml:trace>
  <inkml:trace contextRef="#ctx0" brushRef="#br0" timeOffset="-89442.25">14305 14909 1482 0,'-2'0'900'15,"0"0"-686"-15,-6-4-28 0,-2 4-134 0,-6 4-51 0,-6-2 8 0,-5 2-9 0,2 8-1 0,-2 0 1 0,4 8-20 0,2 6 14 0,11 2 5 0,12 6-10 0,6-4 1 0,13-6 7 0,2-2-36 0,4-12 16 0,0-2 7 16,0-13 16-16,0-6 3 16,-5-7 3-16,0-2 7 15,-4-6-12-15,0-4 11 16,-9 6-10-16,-5-4 7 16,-1 6-5-16,-6 6-4 15,1 6-19-15,4 6 2 16,1 8-53-16,3 4-16 0,5 2 59 15,9 8-7 1,9 0 16-16,5-6-27 16,5-2 22-16,4-8 23 0,-1-4 1 15,-1-8 0-15,-5 2 27 16,-5-6-11-16,-11 2 32 16,0-2-1-16,-10-2-28 15,-2-2 14-15,-2 2-25 16,-1 4-7-16,-5-2-4 15,4 2 8-15,-4 2 2 16,0 6-8-16,2-2 6 16,-4 4 33-16,2 0-9 15,0 2 1-15,0 0 25 16,-4 2-5-16,-1 0 12 16,-6 4-53-16,-9 6-2 15,-7 8 19-15,-4 12-20 16,2 2-7-16,4 2 0 0,12-6 0 15,9-4-4-15,8-2 4 16,9-6-3-16,12-8 3 16,8-2 9-16,13-12-8 15,12-2 9-15,1-12-8 16,5 0 14-16,-2-8-16 16,-10-6 1-16,0 2 9 15,-17-2-8-15,-8 6-1 16,-16 8 2-16,-7 6 8 15,-10 10-1-15,-7 6-10 16,-12 10 1-16,0 6 1 0,-1 2-2 16,11 2-15-16,7-2 6 15,8-8-36-15,8 0 32 16,4-6-17-16,11-6 0 16,2-4 28-16,8-4 2 15,-2-8-4-15,3 0-2 16,-5-8 12-16,-3 0 12 15,-4-4-18-15,1 2 1 16,-7-4 12-16,1 2-13 16,-3 5 0-16,-3 6 0 15,-5 7 0-15,1 2-7 16,-5 6 7-16,-2 0-20 16,0 1 19-16,-2 5 2 15,2 6 2-15,-3 6 12 0,3 9-13 16,0-9 14-1,5 4-16-15,0 2-6 16,8 2 5-16,10 4 1 16,-4 2-10-16,6 2 10 0,-5-6-2 15,-3-10-5-15,-5-4 7 16,-3-2 0-16,-7-12 7 16,-2 0 4-16,-2-8 17 15,-3-12-8-15,1-8-10 16,-2-12 32-16,0-2-15 15,6-10-15-15,8-4 5 16,14-5-17-16,14 3-62 16,12 2-104-16,102-48-513 15</inkml:trace>
  <inkml:trace contextRef="#ctx0" brushRef="#br0" timeOffset="-86694.79">9080 16932 1935 0,'-2'4'260'0,"-3"10"-164"0,-1 22 82 0,2 22-83 0,-4 22-41 0,6 5-14 0,2-9-16 0,8-18-3 0,-4-14-21 16,2-12-13-16,-4-18 3 15,3-6-37-15,-7-16 8 16,-3-12-69-16,-1-18-27 15,-6-12 84-15,6-8 32 16,-1-8 19-16,1 2 0 16,0-3 7-16,2 1-4 15,4-2 14-15,4 10-5 16,4 18 85-16,3 10-23 16,3 20-28-16,-2 14-2 15,11 16-26-15,10 14 9 0,9 12-12 16,6 10-6-16,-4 2-9 15,-2-4-8-15,-4 5-14 16,-6-11-29-16,-13-2-159 16,-7-10-242-16,-41 22-958 15</inkml:trace>
  <inkml:trace contextRef="#ctx0" brushRef="#br0" timeOffset="-86532.47">9086 17173 2002 0,'17'-4'225'0,"0"0"-80"15,21 0-7-15,9-2-85 0,6 2-53 16,8 0-204-16,77-14-312 16</inkml:trace>
  <inkml:trace contextRef="#ctx0" brushRef="#br0" timeOffset="-86123.85">9612 17044 1802 0,'-17'18'317'16,"2"0"-104"-16,-17 21-80 0,5-2-71 15,10 2-5-15,10-7-23 16,7-6-8-16,11-8-26 0,7-4 7 15,8-10 4-15,10-12-2 16,4-14-10-16,2-2 1 16,-1-14-21-16,-5-3-3 15,-7 0 16-15,-5-4 8 16,-7-3 1-16,0 6-1 16,-13-2 0-16,-4 4 0 15,-4 4 11-15,-5 6-10 16,1 2 22-16,4 16 7 15,0 2 64-15,4 6-53 16,0 8-41-16,2 14 6 16,2 18 22-16,9 18 4 15,3 8-29-15,11 0 10 0,0-4-11 16,2 1-2-16,2-5-9 16,-10-2-60-16,0-10-155 15,-8-4-287-15,-16-14-602 16</inkml:trace>
  <inkml:trace contextRef="#ctx0" brushRef="#br0" timeOffset="-85935.23">9776 17004 1788 0,'4'-6'312'16,"0"-2"-79"-16,12-10-101 15,15 4-62-15,9-2-49 0,9 2-7 16,7 6-28-1,-3 2-35-15,5-6-269 0,61-2-573 16</inkml:trace>
  <inkml:trace contextRef="#ctx0" brushRef="#br0" timeOffset="-85766.08">10414 17079 1837 0,'0'14'321'16,"3"-1"-100"-16,-3 14-73 15,5-4-71-15,1 0-77 16,-2-1-92-16,1-10-227 0,-14-20-308 16</inkml:trace>
  <inkml:trace contextRef="#ctx0" brushRef="#br0" timeOffset="-85538.63">10152 16780 742 0,'0'0'1556'0,"0"0"-1336"16,0 0-56-16,4 10-115 15,4 8-40-15,9 4-9 16,12 8-256-16,73 24-581 15</inkml:trace>
  <inkml:trace contextRef="#ctx0" brushRef="#br0" timeOffset="-85179.24">10740 17062 1986 0,'-11'17'266'0,"2"1"-166"16,-9 14 56-16,5-6-106 15,6-8-38-15,5-8-3 16,2-6-8-16,4-4-1 16,6-10 18-16,9-12-16 0,6-4 31 15,8-10-33-15,0-1-4 16,-3-3 3-16,-4 10-7 15,-3 2-9-15,-10 10 8 16,-6 10-4-16,4 8 5 16,0 10 16-16,-2 8-2 15,2 8 6-15,0 0-2 16,5-4-9-16,-1 0 7 16,6-8-7-16,-6 0 29 15,3-5-13-15,-2-5 1 16,1-8 13-16,2-1-13 15,-2-3-7-15,3-6-11 0,2 0-47 16,2 0-22 0,-3-2-143-16,-7 6-266 0,7-12-1071 15</inkml:trace>
  <inkml:trace contextRef="#ctx0" brushRef="#br0" timeOffset="-78742.76">8347 15053 1773 0,'-2'2'373'0,"-3"4"-172"0,-6 10-36 0,0 22-66 0,0 24 9 0,-2 19-69 16,6-1-10-16,4-4-28 0,6-10 8 0,2-12 0 0,1-9-9 16,-1-19-10-16,-3-11-7 15,0-10-7-15,-2-11-37 0,0-15-91 16,0-15-55 0,-2-14 141-16,-3-8 35 0,-3-4 31 15,-2-4 7 1,2-2-7-16,1-3 0 0,9 7 5 15,7 6 15-15,7 14 34 16,3 16 16-16,2 16-22 16,3 16 33-16,6 8-31 15,3 20 5-15,5 12-8 16,-1 8-25-16,0 9-1 16,-5 3-21-16,-2 2-21 15,-6 4 20-15,-6-8-181 16,-12-3-119-16,-32 36-153 15</inkml:trace>
  <inkml:trace contextRef="#ctx0" brushRef="#br0" timeOffset="-78580.53">8352 15418 1787 0,'6'-4'297'0,"7"0"-162"16,16-4-47-16,9 2-40 15,12 0-48-15,3 2-56 16,2 2-222-16,73-8-1311 16</inkml:trace>
  <inkml:trace contextRef="#ctx0" brushRef="#br0" timeOffset="-78044.53">8855 15276 1893 0,'-16'18'335'0,"3"4"-131"0,-12 14-102 16,8 8-56-16,3-4-14 15,8 0-10-15,8-9-13 16,4-4-9-16,6-9 6 16,5-9 9-16,10-9-13 15,5-14 8-15,5-11-9 16,-2-7 10-16,-4-8-10 15,-3-6-1-15,-10-2 6 16,-3-6 11-16,-7 0-17 16,-8 0-4-16,-6 5 4 15,-2 9 6-15,-5 10-5 16,-1 8-1-16,5 6 7 16,5 10 16-16,2 6-23 15,2 12-38-15,0 18 38 0,0 12 8 16,4 15-8-16,5-3 0 15,4 0 1-15,7-6 4 16,0-2-5-16,5-6-8 16,-3-14 8-16,-2-4 0 15,-4-12-1-15,-3-6-1 16,-2-12 2-16,1-2 33 16,-2-16-33-16,-1-6 6 15,1 2 6-15,-6 2-11 16,-2 10 5-16,-2 6-6 0,4 12-26 15,5 14 26-15,7 10-12 16,7 14 5 0,0 4 6-16,0 0-34 0,-1-7-146 15,-4-8-152-15,-4-9-422 16</inkml:trace>
  <inkml:trace contextRef="#ctx0" brushRef="#br0" timeOffset="-77816.88">8922 15061 1864 0,'18'-12'291'0,"-1"2"-113"0,26-8-65 0,6 0-64 0,7 0-34 0,-5 4-15 0,-7 6-145 0,39-6-433 0</inkml:trace>
  <inkml:trace contextRef="#ctx0" brushRef="#br0" timeOffset="-77656.05">9216 15154 2334 0,'-3'0'332'16,"1"1"-176"-16,-2 7-156 16,2 2-2-16,0 7-355 0,15 23-511 15</inkml:trace>
  <inkml:trace contextRef="#ctx0" brushRef="#br0" timeOffset="-77240.49">9508 15302 1720 0,'-2'2'637'16,"-3"6"-497"-16,-1 6-13 16,1 10-41-16,-2 10-55 0,3 4-25 15,4-6 3-15,0-4 2 16,6-12-11-16,2-6-15 15,0-6 15-15,3-18 10 16,5-8 8-16,-1-14-18 16,1-8 11-16,0-6 9 15,-3 6-20-15,-4 5-5 16,0 8 5-16,0 12 0 16,-7 10 0-16,3 10-14 15,-1 16 7-15,7 11 1 16,7 10 6-16,2 4-2 15,2-4 2-15,1-10 5 16,-1-6-5-16,-2-10-1 16,-2-6 1-16,-2-10 16 15,-1-6-4-15,2-8 8 0,-1-4 5 16,5-4-13 0,-2-4-12-16,-1 6 0 0,0 6-22 15,-2 2-12-15,-2 10-182 16,-4 2-161-16,12 16-209 15</inkml:trace>
  <inkml:trace contextRef="#ctx0" brushRef="#br0" timeOffset="-75296.36">15635 14730 1760 0,'-6'0'371'0,"1"2"-238"0,-4-2 38 0,7 0-18 0,4 2-153 0,0 7 8 0,3-4-4 0,2 5-3 0,3 4 5 0,4-6-6 16,4 2 6-16,-2-6 9 16,-1-4-15-16,3-5 0 15,-1-9 28-15,1-4-17 16,-2-5-4-16,-5-3-7 16,-2 4 1-16,-7 0 52 15,-4 8-7-15,-7-2 13 16,0 8 32-16,0 8-44 15,-6 8-38-15,-5 20-9 16,0 22 1-16,0 21 2 16,6 15-3-16,10 4-13 15,4-2 13-15,8-3 0 16,6-9-6-16,2-16-9 0,-5-22 15 16,-2-16 3-1,-7-12-2-15,0-6-1 0,2-16 30 16,10-2 0-16,-3-18-22 15,5-8-5-15,1-9 9 16,-3-5 6-16,-5 0-18 16,-5-2-16-16,-6 6-58 15,-4 8-409-15,-42-10-754 16</inkml:trace>
  <inkml:trace contextRef="#ctx0" brushRef="#br0" timeOffset="-74615.95">9425 17285 1536 0,'2'0'360'0,"4"-4"-208"0,9 0 44 0,14-6 13 0,24-8-103 0,18-8-31 0,25-10 12 0,9 0-57 0,12-4-12 16,-7-1 24-16,-6 11-42 0,-23 12-94 15,-29 16-405-15,-50 56-431 16</inkml:trace>
  <inkml:trace contextRef="#ctx0" brushRef="#br0" timeOffset="-74448.22">9352 17455 1678 0,'-36'4'492'16,"7"-4"-183"-16,-22 0-45 16,24 0-63-16,18-4-102 15,16-2-81-15,26-6-3 16,25-6 26-16,34-10-41 15,86-16-11-15,16 8 10 16,-14 24-241-16,-74 6-607 16</inkml:trace>
  <inkml:trace contextRef="#ctx0" brushRef="#br0" timeOffset="-74055.29">9620 17824 1923 0,'-3'14'201'0,"1"4"-103"0,-1 14-13 0,6 7-85 0,2-7-58 0,-1 0-167 0,0 4-267 0</inkml:trace>
  <inkml:trace contextRef="#ctx0" brushRef="#br0" timeOffset="-73814.3">9657 17686 1209 0,'11'-4'483'0,"3"4"-247"0,17 0-83 16,3 8 3-16,3 12-18 16,3 10-63-16,-9 10-41 15,0 9 16-15,-10-4-7 16,-15 6-14-16,-10-7-10 16,-19 0-7-16,-10-8 8 15,-7 0-14-15,-4-6-5 0,-3-8 19 16,5-8-12-1,-1-10-8-15,3-8-20 0,7-10-55 16,8-4-57 0,14-8-93-16,13-6-132 0,65-52-569 15</inkml:trace>
  <inkml:trace contextRef="#ctx0" brushRef="#br0" timeOffset="-73594.74">10339 17722 1346 0,'-4'10'887'0,"-5"6"-674"16,-1 8-31-16,4 6-86 0,4 6-23 16,4-4-62-16,0-1-1 15,4 1-20-15,0-6-19 16,0-12-130-16,-4 0-345 15,-22-10-1129-15</inkml:trace>
  <inkml:trace contextRef="#ctx0" brushRef="#br0" timeOffset="-73404.51">10160 17624 1923 0,'-4'0'557'16,"4"0"-322"-16,-2-4-37 0,2 4-121 15,0 8-77-15,2 2-92 16,5 8-224-16,11 26-439 16</inkml:trace>
  <inkml:trace contextRef="#ctx0" brushRef="#br0" timeOffset="-72449.13">10575 17612 1589 0,'-7'4'244'0,"1"4"-67"0,-5 6 5 0,-8 8-67 0,7 8-22 16,1 6-46-16,6 6-17 0,2-2 21 0,11-10-43 0,3-2-8 0,6-7-14 15,5-11 14-15,5-6 10 16,-2-4 12-16,2-9-21 15,-6-4 76-15,4-5-60 0,-7-5 10 16,-3-3-3-16,-3-2-14 16,-8 6 11-16,-1 0-20 15,-3 8 23-15,0 2 24 16,0 6-41-16,0 2-6 16,0 4-1-16,2 0-18 15,-2 6-6-15,4 6 14 16,3 10 10-16,2 6 30 15,-2 2-26-15,-5 2-4 16,-2-5-6-16,-4-5 6 16,-3-4 11-16,-5-4-11 15,4-10 1-15,-3 0 38 16,-3-8-33-16,-1-14-6 16,3-4 0-16,6-15 0 15,6-7 6-15,6-10-6 16,6 6-17-16,9 4 17 15,4 4-51-15,4 8-41 0,2 10-89 16,-2 4-167-16,21 26-498 16</inkml:trace>
  <inkml:trace contextRef="#ctx0" brushRef="#br0" timeOffset="-71214.84">11057 17768 2012 0,'3'0'267'0,"-3"0"-21"0,0 0-51 0,6 0-139 0,2-6-19 0,11-2 2 0,-2-2-18 0,3-2 9 0,1-2-30 0,-11 4 0 0,-3 2 18 16,-5 0-10-16,-2 6 1 15,-4 2 7-15,-5 6-10 16,-7 6 15-16,-7 10-21 16,2 2-9-16,3 12-5 15,9-6 14-15,9-2-15 16,6-2 5-16,13-8-17 16,2-9 19-16,8-9-1 0,6-9 9 15,4-9 8 1,-3-8-7-16,-1-2-2 0,1-8-6 15,-3 0 7 1,1-12 0-16,-10 0 0 0,-1-2 0 16,-12-4 11-16,-7 1-11 15,-4 3-16-15,-4 2 1 16,-1 6 15-16,-3 8-6 16,0 8 1-16,0 8 5 15,3 12 29-15,3 6-29 16,0 14 7-16,-2 12-7 15,4 14 6-15,4 14 18 16,7 4-24-16,11-4 0 0,1 5 12 16,6-7-12-16,0-6-2 15,-10 2-4-15,2-8-12 16,-10-4-68-16,-7-5-152 16,-4-13-92-16,-7-13 112 15,-3-9 23-15,-9-14 114 16,-2-10 81-16,-8-8 90 15,0-4 54-15,4 0 50 16,7 6 2-16,7 2 26 16,13 6-91-16,9 4-56 15,11-2-30-15,12 2-32 16,11 4-5-16,1 0-8 16,6 1-60-16,2 7-59 15,-6-4-142-15,-6 10-31 16,-8 4 5-16,-8 9 13 0,-12 9-41 15,-12 5 315-15,-6 4 255 16,-10 5 21-16,-1 2-63 16,-1-6-2-16,3 2-50 15,2-2-31-15,1-10-32 16,10-6-47-16,3-2-11 16,6-2 26-16,2-8-16 15,2-4 26-15,7-4 1 16,1-10-38-16,0-4 21 15,0-6-60-15,1-2 1 16,-4 2 20-16,2-2-21 16,-4 6 0-16,-1 7-10 15,1 12 10-15,-5-4 0 16,0 18-3-16,5 5 3 0,-5 8 3 16,3 4-3-16,-8-2-6 15,-2-2 5-15,-4-8 1 16,-2-6 45-16,2-8-35 15,0 0 26-15,0-10 53 16,0-12-89-16,7-12 3 16,2-16-12-16,8 1 18 15,8-1-21-15,2 0-32 16,4 2-76-16,3 16-49 16,-5 10-113-16,-9 10-93 15,2 20 67-15,-6 6 43 16,-8 4 115-16,-1 4 79 15,1-4 49-15,-2-2 22 0,-4-6 66 16,-2-2 79-16,2-6 37 16,-2-4-20-16,0 2 61 15,0-4-25-15,2 4-81 16,5 4 2-16,7-2-41 16,1 2-29-16,5 4-29 15,2-2-19-15,2 2 14 16,3-4-15-16,-4 0-31 15,-6 0-58-15,-5-8-380 16,-4-18-320-16</inkml:trace>
  <inkml:trace contextRef="#ctx0" brushRef="#br0" timeOffset="-67020.69">13318 17119 1545 0,'-2'-4'317'0,"0"0"-104"0,0-5-23 0,-1 0 29 0,3-4-81 0,3-1-9 16,1 0-16-16,0 2-34 0,1 6-1 15,1 6-30-15,10 18-39 16,-3 18 90-16,10 23-51 16,-3 7-27-16,-1 6-7 15,-2 4-13-15,-2-14-1 16,-1-4-87-16,-4-22-225 16,-5-9-292-16,-7-41-388 15</inkml:trace>
  <inkml:trace contextRef="#ctx0" brushRef="#br0" timeOffset="-66693.94">13111 17030 1542 0,'-3'-4'653'16,"3"4"-379"-16,3-6-133 15,15 2-27-15,11 0-36 16,22 4 11-16,13 8-20 15,14 6-32-15,2 4 53 16,1 10-81-16,-8 3 3 16,-3 9 9-16,-12-4-21 15,-12 12 1-15,-17-2-8 16,-16 2 14-16,-24-4-13 16,-18-2 20-16,-25-2-14 15,-10 0 6-15,-14-4 2 16,-6-5-7-16,-1-5 2 0,9-4 11 15,14-8-7-15,22-10-7 16,18-2-61-16,24-8-137 16,29-8-455-16,131-74-866 15</inkml:trace>
  <inkml:trace contextRef="#ctx0" brushRef="#br0" timeOffset="-65859.05">14249 17129 2226 0,'-2'0'349'16,"0"0"-182"-1,-5 4-68-15,-6 14-69 0,-12 14-30 16,-9 22 0-16,1 12 17 15,4 0-17-15,8-8-1 16,13-13-13-16,12-9-1 16,10-14-34-16,7-8-25 15,-2-6 52-15,4-20 16 16,-3-6 6-16,2-9 0 16,-6-9 13-16,-1 0 4 15,-8-8 11-15,-2 8 32 16,-3 8-18-16,-7 6 21 0,3 10-22 15,-1 12-41-15,1 12-12 16,2 12 12-16,5 14 0 16,6 4 0-16,14 2-5 15,4-4-10-15,8-4-10 16,-1-9-32-16,-1-9 40 16,-6-8 17-16,-8-6 7 15,-6-14 12-15,-1-4-13 16,-10-12 56-16,1-6-41 15,-8-7 3-15,1-3-8 16,-4-6 2-16,1-2-18 16,2-6-10-16,11 10-41 15,5 10 18-15,5 14-25 16,6 14 13-16,2 16 24 16,-1 14 19-16,2 2 1 0,-2 6 1 15,2 6 0-15,2-4 1 16,-2-6-1-16,1-4-5 15,2-4 5-15,-11-14 1 16,-1-4-1-16,-3-4 6 16,-4-14-6-16,3 0 0 15,-5-12-55-15,-1-2-13 16,-2-4 28-16,-2 0 8 16,0-3-1-16,-2 12 2 0,5 0 31 15,-5 13 3 1,0 6 9-16,-2 8 18 15,0 0 13-15,0 4-19 0,0 9-18 16,2 5 66-16,4 14-49 16,0-2 29-16,3 2-52 15,7-6 0-15,-3-2 1 16,3-6 5-16,-3-2-6 16,-2-14 0-1,0 2-25-15,-2-8-8 0,-3-2-92 16,3-6-340-16,-6-42-1396 15</inkml:trace>
  <inkml:trace contextRef="#ctx0" brushRef="#br0" timeOffset="-65663.73">14831 16888 2037 0,'-2'0'563'0,"2"0"-372"0,0 0-25 0,2 0-115 0,0 8-51 0,9 6-91 0,36 40-532 0</inkml:trace>
  <inkml:trace contextRef="#ctx0" brushRef="#br0" timeOffset="-64912.16">15216 17062 2028 0,'0'0'504'0,"2"0"-265"16,-2 0-35-16,3 0-128 16,1 0-56-16,3 8-13 15,10 6 11-15,1 4-3 16,5 4 5-16,-6 1-19 16,-3-5 14-16,-1-4-15 0,-6-2-12 15,-4-6 12-15,-1-2 13 16,-2-8-5-16,0-6-8 15,4-8-23-15,3-14 2 16,8-7-52-16,3-3-22 16,-2 8-13-16,3 10-3 15,-2 12 30-15,0 12 21 16,-3 18 17-16,-1 8 37 16,5 6-33-16,-3 3-11 15,8-8 23-15,-3-4 20 16,4-15 7-16,-4-12 9 15,5-4 90-15,-1-11 66 16,0-3-50-16,-1-6-28 0,-3 2-13 16,-4 0-40-16,-1-2-25 15,-8 6-9-15,-7 8 6 16,-5 2 2-16,-5 12-8 16,-6 4-6-16,1 6 4 15,-4 10-4-15,6 4-24 16,4 2-28-16,4-4-22 15,8-8 25-15,4 0-1 16,0-10 38-16,3 0 18 16,4-13 26-16,1-8 26 15,3-7 8-15,4-10-7 16,5-12 59-16,-2-2-47 16,-3-10 11-16,-4 8 1 15,-7 2-19-15,-6 7-14 0,-1 19-11 16,-2 8-26-16,-2 10 10 15,2 8-17-15,0 18-24 16,1 15 24-16,3 17 1 16,4 8-1-16,0 0-14 15,2-4-73-15,3 0-49 16,-6-4-372-16,9 53-332 16</inkml:trace>
  <inkml:trace contextRef="#ctx0" brushRef="#br0" timeOffset="-64282.33">16597 16615 1384 0,'-2'0'541'0,"2"8"-448"0,-6 6 129 0,6 18-6 0,0 12-49 16,6 15-4-16,1 3-41 0,4 0-37 0,0 0-35 0,-2-8-49 16,3 0 23-16,-4-9-24 15,-3-13-81-15,-8-6-99 16,-1-8-174-16,-36-14-269 16</inkml:trace>
  <inkml:trace contextRef="#ctx0" brushRef="#br0" timeOffset="-64096.78">16364 16776 2044 0,'11'-4'315'0,"11"-6"-122"16,18-7-19-16,18 3-39 15,15-4-91-15,6 9-38 16,-1-4-6-16,-7 8-79 15,-8 6-272-15,28 17-408 16</inkml:trace>
  <inkml:trace contextRef="#ctx0" brushRef="#br0" timeOffset="-63922.72">16591 17038 2170 0,'9'-4'291'16,"7"0"-75"-16,17 0-60 16,16-6-87-16,9 6-69 15,6-4-2-15,1-2-332 16,84-4-426-16</inkml:trace>
  <inkml:trace contextRef="#ctx0" brushRef="#br0" timeOffset="-63494.82">17195 16990 1486 0,'-2'18'532'0,"2"0"-225"0,0 18-73 15,0 8-84-15,4-3-30 16,5-5-69-16,-3-6 24 16,4-8-46-16,1-8-20 15,-3-14 1-15,6-12 4 16,8-12 14-16,3-16-17 15,8-14-2-15,-2-7 21 16,-4 1-30-16,0 12-10 16,-9 4 10-16,-1 12 6 15,-10 14-6-15,-3 10-12 0,1 12-27 16,2 10 31-16,4 12-4 16,5 2-6-16,-3 10-9 15,3-6-9-15,-3-6 8 16,-3-8 28-16,4-8 0 15,-5-10 4-15,3-6 29 16,-1-6 5-16,2-6 1 16,5-8-26-16,4 2-13 15,2-6 0-15,7 16-1 16,-2 0-11-16,-2 14 12 16,2 2-20-16,-2 10 20 15,-4 2-25-15,-4 4-74 16,-5 0-233-16,-3 16-466 15</inkml:trace>
  <inkml:trace contextRef="#ctx0" brushRef="#br0" timeOffset="-63294.37">17345 16669 2485 0,'2'0'375'0,"-2"0"-188"0,2 4-124 0,11 0-61 16,7 10-2-16,14 4-215 0,107 17-431 0</inkml:trace>
  <inkml:trace contextRef="#ctx0" brushRef="#br0" timeOffset="-62448.26">18147 16784 2033 0,'-4'-4'648'16,"3"4"-411"-16,-2 0-60 15,-3 4-99-15,-7 2-68 16,-10 2 25-16,-6 10-35 0,0 4-5 15,-2 6 5-15,6 6 0 16,10-2-11-16,9 0-1 16,12-2-16-16,9-8 19 15,12-4-12-15,9-14-23 16,9-8 23-16,1-14 3 16,3-8-1-16,-7-10 11 15,-1-4 8-15,-8 0 13 16,-3-8-13-16,-7 6 0 15,-2-6 31-15,-8 7-6 16,-8-3-1-16,-3 4-3 16,-4 12-20-16,0 10 40 15,-4 10-41-15,4 8-6 0,-2 14 6 16,-3 16 0-16,1 10 1 16,6 18-1-16,2-3-22 15,9 3 21-15,3-8-53 16,-3-6 3-16,4-14 45 15,-6-8-5 1,-2-16 11-16,-3-6 7 0,3-6 2 16,4-12 47-16,0-8-46 15,5-10 1-15,2 0 5 16,2-2-14-16,1 10-2 16,0 6-2-16,-1 12-19 15,0 10 6-15,-2 5 11 16,4 8-15-16,3 1 18 15,-1 4-22-15,1-4 8 0,1-2 1 16,4-6 2-16,1-12 11 16,-2-6 1-16,2-2 0 15,-6-8 19-15,-8-1 11 16,-8 0 26-16,-2 1-12 16,-11-1-43-16,-4 5 35 15,0 2-36-15,-1 6-13 16,0 6 11-16,-5 4 2 15,6 8-13-15,1 6-11 16,2 8-24-16,10-4 21 16,6 0-42-16,9 0-17 0,2-9 41 15,5-5 11 1,4-4 15-16,-2-13 18 0,0 0 2 16,2-10 39-1,-4 1-2-15,4-10-10 16,1 6 26-16,-6 4-25 15,6 8-16-15,-3 2-13 0,-5 10-16 16,-2 4 15-16,-10 10-113 16,-10 6-204-16,-45 36-442 15</inkml:trace>
  <inkml:trace contextRef="#ctx0" brushRef="#br0" timeOffset="-56480.86">16705 12709 1916 0,'-2'0'342'0,"2"0"-181"0,0 0-79 0,0 0 11 0,2-2 32 0,0 2-68 0,7 2-18 16,9 2 42-16,9 4-18 16,8 0 21-16,5-4-72 0,4-2-3 15,3-2 9-15,7-6-18 16,-5-4-12 0,2-4-3-16,-5 2-72 0,0-2-48 15,-11 6-130-15,-10 6-107 16,-14 4-106-16,-43 36-560 15</inkml:trace>
  <inkml:trace contextRef="#ctx0" brushRef="#br0" timeOffset="-56147.96">16905 12829 94 0,'-17'0'1565'16,"5"3"-1186"-16,-5-3-149 0,7 4-64 16,6-4 40-1,13-4-103-15,4 0-82 0,14-5 45 16,15-5-49-16,14 0-5 15,13-2-12-15,1 0 0 16,-2 4-2-16,-1 0-70 16,-7 4-97-16,-6 6 23 15,-14 2-86-15,-15 6-91 16,-23 6-219-16,-63 34-591 16,1-21 1133-16,31-18 392 15,0 1 297-15,0 0-342 16,-29 6-71-16,8 0 0 15,4-3-78-15,13-4-17 16,18-4 1-16,12-2-88 16,15-5-74-16,12-6 40 0,18-2-60 15,12-3 0-15,13-8-20 16,-3 1-118-16,1 2-77 16,-7-2-158-16,58-12-576 15</inkml:trace>
  <inkml:trace contextRef="#ctx0" brushRef="#br0" timeOffset="-50498.86">16455 12089 1647 0,'-2'-2'379'0,"2"2"-208"0,0-1-46 0,2 1-122 0,1 0-3 0,-1 0-195 0,6 7-144 15,8 26-853-15</inkml:trace>
  <inkml:trace contextRef="#ctx0" brushRef="#br0" timeOffset="-49782.71">20786 13569 2478 0,'-4'0'262'16,"2"0"-71"-16,-1-4-125 0,3 4-49 0,3 4-17 0,-3-4-140 0,6 0-346 0,2 18-605 0</inkml:trace>
  <inkml:trace contextRef="#ctx0" brushRef="#br0" timeOffset="-45093.62">21455 10569 373 0,'-4'-1'1400'0,"-1"-3"-1197"0,-2-3-106 0,-2 0 38 0,3-1-37 0,-5-1-58 0,-1 1 26 16,1-2-55-16,-5 2-10 16,3-4 45-16,-5 2 5 15,-4-2 12-15,-2 0-52 16,-10-2 1-16,-6 4 14 15,-9 0-25-15,-13 4-1 0,-7 2 6 16,-12 0 0-16,-1 0 7 16,-9-4-13-1,4 4 0-15,-9 0 35 0,-4 2-35 16,-5 0-7 0,-4 2 6-16,-68 0 2 0,-12-2-7 15,2-6 0-15,54 8 6 16,10 0 7-16,3 6-7 15,64-8 0-15,0 4-1 16,1 0 2-16,-55 4-6 16,8 0 5-16,1 6 0 15,-1-4 2-15,2 4-2 16,-2 0 0-16,1 2-1 16,-1-2 1-16,-5 2 9 0,0 0-9 15,-3 2 0-15,1 4-15 16,0 2 15-16,-2 2-13 15,4 1 11-15,-2 3 2 16,3 0-7-16,2 4-2 16,0-2 9-16,-1 0-5 15,2 0 5-15,-2 2 0 16,5-4 0-16,0 0 0 16,0 1 9-16,4 2-9 15,5 0 0-15,2 1-3 16,4 4 3-16,4 0-3 15,10 2 3-15,11-2 0 16,0 2 0-16,4 4-5 16,5 2 5-16,-2 4 12 0,3 1-12 15,4-1-14 1,3 0 14-16,-1 2 0 0,2 2 25 16,-3 4-25-16,-1 6 0 15,0 2 30-15,4 3-28 16,3 9 4-16,8 4 7 15,10 10-11-15,5 4 25 16,16 9-27-16,10 1 0 16,5 4 11-16,12 5-11 15,-1-5 0-15,8 2 2 16,3-7-1-16,6-3 20 16,-1-4-21-16,5 1 0 15,4-3 6-15,7 0-6 16,2-4-12-16,7-4 12 0,-2-6 1 15,9-1 4-15,3 3-5 16,2 0 0-16,-2 4 21 16,6-5-21-16,-6 1-1 15,0 4 1-15,-2 6 0 16,-5 2 9-16,3-7-9 16,-2-17-12-16,3-14 12 15,-1-16 1-15,3-16-1 16,2-4 13-16,0-6 1 15,0 0 14-15,-2 4-22 16,-1 3 2-16,-1 7 39 0,0 8-46 16,-1 4 7-1,7 8 12-15,2 2-8 0,5 0 12 16,0-8-24 0,0-6 0-16,-4-4 15 0,-8-8-15 15,-6-2-11-15,-8 3 10 16,-8-1 2-16,-1 3 26 15,-6 4-17-15,4 9-9 16,-3-6 52-16,10 6-52 16,1 0 0-16,-2-4 10 15,6 2-11-15,-4-4 15 16,2-7-15-16,-2 1 0 16,-5-10 12-16,1 0-12 15,-2-2 0-15,0-2 0 16,4 0 0-16,4-2 12 0,10 2-12 15,3-4 0-15,5 2 8 16,-2-2-8-16,-1 2-9 16,-1-2 9-16,-7 4 0 15,-2-6 8-15,-1 0-8 16,1 2 0-16,4-6 6 16,3-8-6-16,3 0-9 15,3-2 8-15,2 2 2 16,-2 4 5-16,2 2-6 15,-6-2 0-15,1 0-5 16,2-2 5-16,0-2-7 16,4-4 6-16,1-6-2 15,0 4-9-15,-1-2-9 0,-6-2 14 16,1-2-5 0,-7 0 12-16,-2 4 0 0,0-2-1 15,-5 0 2-15,0 2 8 16,-4 2-9-16,3 2 0 15,-1 4 2-15,-2-2-2 16,6-2-1-16,-3-6 0 16,-1-3 2-16,-4 3 2 15,0-8-3-15,2-1 0 16,0-4 4-16,4 1-4 16,-3-2-7-16,-1 6 7 15,-2 4 0-15,-9-2 8 0,0 2-8 16,0-2 0-1,6-4 4-15,7-4-4 0,8-12-6 16,9-1 6 0,6-4 0-16,-1 0 17 0,-2 5-17 15,-7 4 0 1,-7 2 19-16,-9 2-19 0,-6-4 0 16,-1-2 1-16,0-4 0 15,4-15 20-15,6-3-21 16,3-2 0-16,6 0 28 15,5 0-27-15,-3 6 6 16,2 5 5-16,-3 9-12 16,-12-3 13-16,-3 10-13 0,-4-11 0 15,-1 0-7-15,-4-8 7 16,1-10-8-16,-5-11 8 16,1-9 6-16,-5-12 6 15,-3-4-12-15,-1 0 0 16,-12 3 5-16,-7 9-5 15,-4 10 0-15,-8 6 11 16,-1 5 6-16,-4 3 20 16,2 2-37-16,-4-4 0 15,-2-4 10-15,0-8-10 16,-3-5-1-16,3-1 0 16,-4-6 1-16,2 4-8 15,-8 7 7-15,-2 9 1 16,-4 8-5-16,-3 8 5 15,-3 4-7-15,-8 2-5 16,-2-3 12-16,-4 1 12 0,-3-2-12 16,1-8 0-16,-1-4 15 15,3 0-15-15,0-8 0 16,1-5 0-16,-1 5 1 16,4 0 5-16,-3 8-6 15,0 2 0-15,-5 10 0 16,0 8 0-16,-8 1-12 15,-8 9 11-15,-5-4 1 16,-6-4-23-16,-5 2 23 16,-6-6 0-16,-3 0 3 15,-2-3-3-15,-3 2-1 16,-1-4 1-16,-6 3 0 16,3 0-6-16,0 6 6 0,3 2 0 15,-5 6-7-15,0 5 7 16,-7 6-17-16,-4 5 5 15,-3 4 12-15,6 5-19 16,3 4 19 0,12 2-5-16,11 3 5 0,9 0 0 15,3 3-5-15,6 1 4 16,2 2 2-16,5-1 11 16,3 4-12-16,5-4 0 15,9 2 3-15,9-3-3 16,12-2-2-16,7-2 2 15,8 4 0-15,2-8 5 16,2 4-5-16,0 0 0 0,-2-2-3 16,6 2 3-16,-6 0-6 15,0-3 5-15,2 3 1 16,-2 0 3-16,0 0-3 16,0 0 0-16,0 0 4 15,0 3-4-15,0-3-1 16,0 0-5-16,0 0-29 15,-2 2-95-15,2 10-457 16,-31 36-248-16</inkml:trace>
  <inkml:trace contextRef="#ctx0" brushRef="#br0" timeOffset="-38247.99">10530 13744 378 0,'-2'-2'1402'0,"0"0"-1117"0,-2-2-144 0,2 2 69 0,4 0-44 0,-2 0-89 16,2-1 26-16,2 2-50 15,3-7-13-15,9-5 28 16,6-2-16-16,9-7-11 16,14-9-41-16,8-1 12 15,12 0 18-15,-1 0-30 16,3 6-15-16,-7 4 15 16,-4 4 0-16,-14 8-9 15,-11 2-7-15,-10 2-41 16,-13 4 0-16,-6 2-65 0,-4 0 28 15,-2 0 47 1,-5 2 46-16,-7-2-4 0,-1-2-5 16,-8 0 20-16,5 0 9 15,-2 2-19-15,4-2 0 16,3 2 43-16,1-2 1 16,8 2 7-16,6-2-26 15,2 2-23-15,0 0 28 16,2 0-30-16,10 0 0 15,1 2 9-15,12 6 15 16,0 8-6-16,4 6 21 16,0 8-27-16,-8 12 60 15,-4 3-54-15,-5 1-17 16,-7-2 15-16,-5-6 1 0,-6 0-17 16,-3-8-2-16,-5 0-74 15,2-8-58 1,-1-10-244-16,-5-46-549 0</inkml:trace>
  <inkml:trace contextRef="#ctx0" brushRef="#br0" timeOffset="-37063.17">11631 13391 1542 0,'-2'0'276'15,"2"0"-120"-15,0 0-51 0,-2-2 10 0,2 2-82 0,2 0-4 0,-2 0 14 0,2 0 37 0,-2 0-4 0,0-2-5 0,0 2-20 16,2-2 37-16,1-4-64 16,-1 2-3-16,4 0 41 15,-4 0-19-15,1 2 11 16,-3 2-10-16,0 0-26 16,0-2 39-16,3-2-41 15,-3 0-7-15,2 2 12 16,-2 0-6-16,2 2 0 15,-2-2 9-15,0 2-16 0,0 0 26 16,0 0-33-16,2 0-1 16,-2 0 1-16,-2 0 0 15,2 2-1-15,2 0 0 16,2 4 0-16,5 4 17 16,7 4-17-16,1 6 0 15,2 10 10-15,5 4 5 16,1 8 2-16,-6 4-17 15,2 3 7-15,-6-2 17 16,-1 0-24-16,3-9-3 16,-5-4 3-16,-3-14 0 15,-5-4 0-15,-2-14-1 16,0 2 2-16,-2-4 17 16,0-4-18-16,-2 4 0 15,2-2 11-15,-2-12-11 0,-2-6 9 16,-5-12-18-16,-1-4 18 15,-7-4-30-15,3-2 21 16,-1-3-26-16,-3-1 19 16,5-2-19-16,6 4 2 15,0 2 8-15,7 6 16 16,7 4-29-16,2 8 29 16,9 3-13-16,8 12 13 15,3 3 0-15,3 8 0 16,1 3-6-16,1 13 6 15,-1 7 17-15,-6 5-17 16,-3 6-21-16,-10 0 20 16,-12 2 0-16,-8-2-5 15,-11 0 0-15,-9-6 12 16,-6-5 20-16,3-7-25 0,3-8-1 16,6-6 20-16,9 1-1 15,6-5-19-15,7 0-1 16,10-1 1-16,3-7-4 15,12-1 4-15,8 4-8 16,3 2 8-16,1 7 1 16,-6 6 1-16,-2 5-2 15,-11-1 0-15,0 4-8 16,-11 0 8-16,-7-4-7 16,-4 4 7-16,-7 1 7 15,-6 0-6-15,-8 1-1 16,-4-8 14-16,-4 0-2 0,2-8-12 15,0-4-12-15,2-6-57 16,12-8-81-16,4-10-168 16,18-72-339-16</inkml:trace>
  <inkml:trace contextRef="#ctx0" brushRef="#br0" timeOffset="-36530.6">12348 13393 2173 0,'0'0'294'0,"4"0"-168"0,8 0 39 0,4-2-37 0,10-2-70 15,1-4-23-15,2-2-25 0,-2-4 40 0,-4 0-50 0,-8 0 0 0,3-1 19 0,-9 1 5 16,-1 0-12-16,-4 6 4 16,-4 3-10-16,-1 0 54 15,-2 4-60-15,-1-3 6 16,2 1-3-16,0 2 3 16,0 1 2-16,2 0-8 15,0 0 0-15,0 1-1 16,0-2 1-16,0 1-10 15,0 1 9-15,-3-2-6 0,1 2 7 16,0-1-21-16,-2 0 21 16,-2 0-14-16,2 0 14 15,-2 0-34-15,4 0 17 16,-3-1-11-16,3 1 14 16,0 0 1-16,2-3 13 15,-2 2-5-15,0 1 5 16,-2-2-1-16,2 2 1 15,2 0 0-15,0 0-1 16,0 0 1-16,0 0-34 16,0 2-32-16,0-2-132 15,-2 4-114-15,-2 5-180 16,-34 28-455-16</inkml:trace>
  <inkml:trace contextRef="#ctx0" brushRef="#br0" timeOffset="-35880.52">11825 13479 1314 0,'0'-6'311'0,"0"4"-139"0,-2-6-29 0,2 0-38 0,-3 0 36 0,6 2 21 0,-1-2-56 0,0 2-28 0,0 4 90 0,0 2-82 0,6 6-38 0,7 6 19 16,5 16 17-16,7 14 5 15,0 10-59-15,-1 9-18 16,-4-3 25-16,3-2-37 16,-7-6-6-16,0-12 6 15,-7-2 0-15,-8-14 0 0,-3-8-24 16,-7-4-20-16,-5-6 32 16,-6-4-33-16,1-6-4 15,-4-12 2 1,6-8 17-16,6-14 6 0,7-14-33 15,13-7-54-15,13 6 38 16,10 1-4-16,8 5 13 16,5 7 19-16,-9 4 30 15,-2 6 14-15,-5 4 0 16,-4 2 1-16,-9 4 36 16,-3 4-35-16,-6 2-1 15,-7 10 51-15,-2 2 60 16,-2 1 38-16,0 6-80 15,-5 1-32-15,1 12 25 0,-3 12-26 16,4 8 3-16,5 10-18 16,4-4-2-16,8 0-7 15,3-2-12 1,1-8 0-16,-3-4-1 0,3-7 1 16,-7-6-33-16,-3-7-83 15,-2-3-163-15,19-11-330 16</inkml:trace>
  <inkml:trace contextRef="#ctx0" brushRef="#br0" timeOffset="-35446.26">12605 13297 2142 0,'0'0'361'0,"2"1"-241"0,3 6-7 0,8 3 7 0,7 0-80 0,7 2 29 0,6-10-54 0,1-4-14 16,3-6 14-16,-3-5-14 15,-5-2 15-15,-7-3-16 16,-7 4 0-16,-7-1 3 15,-8 4-3-15,-8 0-13 0,-11 8 12 16,-8 4 1 0,-13 16 4-16,-11 7-4 0,-1 12 0 15,1 12 20 1,9 6-5-16,6 0 0 0,16-2 0 16,13-6-14-16,14-6 19 15,13-8-20-15,13-7 0 16,12-10 3-16,8-8-3 15,7-14-24-15,1-8-51 16,-5-3-108-16,-5-4-141 16,29-32-259-16</inkml:trace>
  <inkml:trace contextRef="#ctx0" brushRef="#br0" timeOffset="-34788.89">12028 14345 2014 0,'9'-2'356'0,"5"-2"-172"15,15-3-8-15,10-2 19 16,13 1-102-16,7-4-18 15,11 0-8-15,3 0-31 0,6-10 32 16,0 0-68-16,0-6 9 16,2-2 3-16,2-10-12 15,2 0-2-15,4-6 2 16,3-3 0-16,-5 1 13 16,-5-8-13-16,-8-4 0 15,-6-8 5-15,-12-15-5 16,-9-4-1-16,-12-14 0 15,-8-1 2-15,-15-1-15 16,-12 9 14-16,-10 8 0 16,-11 16 6-16,-8 14-6 15,-14 8-28-15,-15 9 19 16,-9 10 9-16,-13 0 15 16,-11 4-15-16,-10 0 0 15,-1 3-1-15,-12 4 1 0,-73 6-1 16,-32 18 0-16,-26 26 1 15,76 0 2-15,2 16-2 16,0 9 0-16,5 9 9 16,14-2-9-16,88-30-6 15,9 2 6-15,7 6 0 16,-41 47 21-16,-5 63-21 16,59 35 1-16,65-13 20 15,26-64-21-15,-17-68-8 16,12-10 2-16,5-8 12 15,131 45-7-15,39-45 1 16,-3-38 0-16,-88-11-12 0,-6-8 12 16,-4-8-36-1,-73 23-27-15,-6-4-128 0,-6 2-369 16,147-68-1155 0</inkml:trace>
  <inkml:trace contextRef="#ctx0" brushRef="#br0" timeOffset="-26042.27">11475 15703 1500 0,'-2'-2'267'0,"2"2"-150"0,-4-2 27 0,4 2-42 0,0 0-32 0,0 0 2 0,0 0-37 0,0 0 4 0,0 0-5 0,4 0-11 0,-4 0 52 0,0 0-42 16,2 0 1-16,3 0 11 16,11-4 21-16,10 0 44 15,10-6-31-15,10-2-44 16,6-6 55-16,6-6-63 16,7-2-15-16,-3-9-5 15,0 3 1-15,-6-4-7 16,-7 10-1-16,-13 12-45 15,-12 2-18-15,-16 12-138 16,-12 16-43-16,-17 10 31 16,-18 20-53-16,-12 4-79 15,-11 3-19-15,-3-5 230 16,-4-6 134-16,2-12 236 0,0 2-7 16,7-4-23-1,8-4-47-15,15-6 19 0,12-8 7 16,16-6-40-16,14-4-10 15,15-4-63-15,11-10 27 16,18-2-25-16,18-8-41 16,11-2-15-16,3-4-18 15,0 6-26-15,-2 2-107 16,68 4-599-16</inkml:trace>
  <inkml:trace contextRef="#ctx0" brushRef="#br0" timeOffset="-25138.94">13919 17879 1391 0,'-2'-5'826'16,"2"5"-566"-16,-2-4-34 0,2 4-73 0,2-4-28 0,2 4-55 0,6-5-17 0,5-8-53 0,12-1 1 0,8-4 45 0,13-4-45 0,-4 0-1 15,1 4 1-15,-5 0-1 16,-7 8 0-16,-6-2-26 16,-12 8-76-16,-5 2 20 15,-10 4-52-15,-14 14 4 16,-11 12 64-16,-11 8-2 15,-10 4 53-15,-3 0 15 16,0-9 14-16,6-7 95 16,14-8-22-16,8-10-6 0,11-2 0 15,10-4-18 1,10-4-21-16,16-6-42 0,17-12-6 16,13-6 5-16,10-7-160 15,81-45-395-15</inkml:trace>
  <inkml:trace contextRef="#ctx0" brushRef="#br0" timeOffset="-24192.77">15064 18442 1592 0,'-2'-2'874'0,"2"0"-628"16,-2-4-20-16,0-2-127 0,4 4 3 0,0-2-72 0,10-6-30 0,1-2 0 0,14-8-34 0,0-4 14 0,4 8-32 0,2 0-8 15,-10 8 48-15,-2 1-12 16,-9 5 4-16,-8 4 20 16,-2 0 0-16,-6 9 9 15,-5 1 8-15,-9 10 14 16,-2 8 56-16,-9 0-39 15,3-4-13-15,1-4-11 0,7-8-23 16,9-2-2 0,20-12-122-16,92-64-558 0</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12T03:46:30.364"/>
    </inkml:context>
    <inkml:brush xml:id="br0">
      <inkml:brushProperty name="width" value="0.05292" units="cm"/>
      <inkml:brushProperty name="height" value="0.05292" units="cm"/>
      <inkml:brushProperty name="color" value="#FF0000"/>
    </inkml:brush>
  </inkml:definitions>
  <inkml:trace contextRef="#ctx0" brushRef="#br0">4608 2450 1300 0,'-2'-2'559'0,"0"4"-505"0,-2-4 42 0,2 2 19 0,-4-2 22 0,2-2-8 0,0 2-39 0,-1 0-30 15,1 0 25-15,2 0-55 16,-2 2 41-16,1 0-48 16,3 0-22-16,-2 4-2 15,-5 14-24-15,-4 18 25 16,-9 20 0-16,-2 19 9 15,-3-1-30-15,3-6 16 16,4-16-1-16,7-16-3 16,4-14 9-16,5-10-43 15,2-12 7-15,0-12-27 16,4-12-24-16,1-14-5 16,4-10 65-16,7-6 27 0,-4 4 6 15,5 2 3-15,-5 1-2 16,2 7-1-16,-3 4 24 15,0 10-22-15,-1 8-8 16,-6 10 29-16,-2 6-29 16,0 8-2-1,0 14-7-15,5 8 18 0,0 16 25 16,4 6-34-16,0 7-6 16,1 3 6-16,5-2 8 15,-5 2-8-15,-2-8 0 16,-5-6-98-16,-5-1-41 15,-7-4-89-15,-6-2-87 16,-9-9-170-16,-1-10 195 16,-4-6 290-16,0-10 242 0,1-2 44 15,-3-4-31-15,0 2-91 16,9 0-25-16,6 0 29 16,6 0-30-16,8 0-21 15,2 0-19 1,4 0-73-16,4-2 32 0,7 0-46 15,10 2 32-15,11-4 7 16,9 0-26-16,7-6-24 16,6-2-83-16,4-4-402 15,101-37-424-15</inkml:trace>
  <inkml:trace contextRef="#ctx0" brushRef="#br0" timeOffset="838.52">5263 2765 1655 0,'0'0'327'0,"0"0"-262"0,0 0 127 0,0 0-48 0,0 0-92 0,0 4-47 0,7 6-5 15,2 12 0-15,6 8 15 0,1 8-9 0,0 2 33 0,0-5-39 16,-6-8-7-16,-3-6 7 15,-5-7 1-15,0-10 1 16,-2-2 13-16,0-7-3 16,-2-6 82-16,4-11-74 15,1-8-20-15,4-13 15 16,8-1-15-16,3 0-6 16,7 4-4-16,-4 10 7 15,6 8-18-15,-2 10 21 0,-2 12-32 16,-2 12 31-16,-3 12-11 15,1 4 5-15,-4 10 1 16,-7-6 6-16,0-2 15 16,-6-8-15-16,-2-8-20 15,0-7 20-15,0-6 30 16,0-1-3-16,2-4-1 16,-2-4-16-16,4-12 8 15,7-8-18-15,3-12-33 16,11-2 32-16,3 0-20 15,11 6-21-15,-2 8 27 16,-1 12 6-16,-5 12-9 16,-9 10 2-16,1 14-17 15,-8 4 33-15,8 6 0 16,-8 0 0-16,3 0-1 0,-1-6-14 16,-1-8-2-1,-2-6-32-15,-1-8 14 16,2-6 35-16,3-8 0 15,3-6 2-15,0-2 10 0,0-8 1 16,-3 2 16-16,-3-4-14 16,-6 2-5-16,0-1 34 15,-4 7-4-15,-3 7-7 16,-2 9 2-16,0 8-35 16,-2 6-11-16,2 10-20 15,2 8 31-15,7 10 9 16,1 4-9-16,2-2 0 15,1-4-69-15,3-4-231 16,-3-2-355-16</inkml:trace>
  <inkml:trace contextRef="#ctx0" brushRef="#br0" timeOffset="1055.52">6041 2388 2320 0,'0'2'225'0,"0"-2"-145"0,-4 0 76 0,4 2-87 0,0-2-69 0,4 4-9 0,1 8-89 0,6 4-119 0,32 32-506 0</inkml:trace>
  <inkml:trace contextRef="#ctx0" brushRef="#br0" timeOffset="1306.99">6317 2167 1766 0,'-1'2'336'0,"1"2"-297"0,1 11 39 15,2 13 102-15,3 16-110 16,5 14-22-16,10 12 12 16,-3 4-22-16,6 1-38 0,-2-2 3 15,3-4 9 1,-4-9-24-16,6-16-9 0,-6-12-67 16,-1-16-53-16,-5-10-77 15,1-18-98-15,-1-10-258 16,19-76-272-16</inkml:trace>
  <inkml:trace contextRef="#ctx0" brushRef="#br0" timeOffset="1717.32">6609 2564 114 0,'-4'-32'686'0,"-6"-4"-383"16,4-34-225-16,2 6 123 15,4 4 12-15,2 18 27 16,2 17-128-16,-2 18 14 16,-2 5-31-16,0 10-89 0,2 11-6 15,8 20 33 1,-1 15-23-16,1 12 28 0,6 4-38 15,3-4-1-15,-2-8 1 16,5-3 1-16,-2-11 0 16,0-10-2-16,-6-16 2 15,-3-8 35-15,0-10-26 16,1-4 19-16,-4-10 61 16,5-6-6-16,5-8-42 15,-3-2-18-15,-1 0-17 16,-1 6 22-16,-3 10-29 15,-4 10-20-15,3 8-17 0,5 7 4 16,-1 10 27-16,12 5-9 16,1 0 30-16,8-2-17 15,3-8 2-15,3-10 0 16,-6-8 14-16,-3-8-5 16,-2-8 0-16,-4-3 0 15,-3-2-3-15,1 1 33 16,-6 2-39-16,-3-1-10 15,1 2-8-15,-4-3-198 16,-6-43-321-16</inkml:trace>
  <inkml:trace contextRef="#ctx0" brushRef="#br0" timeOffset="1899.95">6950 2224 2067 0,'-2'0'537'0,"2"0"-505"0,-2 0 22 0,4 0-30 0,4 2-24 0,5 0 0 0,14 4-19 0,9 6-124 0,15-5-184 0,84 4-345 0</inkml:trace>
  <inkml:trace contextRef="#ctx0" brushRef="#br0" timeOffset="2224.57">7521 2352 1549 0,'-10'12'339'0,"2"0"-206"0,-11 12-13 15,2 2-4-15,3 2-49 16,3-4-50-16,9-10 2 0,4-2-9 16,1-8-9-16,3-4 55 15,2-4-21-15,0-6 37 16,7-2 40-16,6-10-29 15,-1-6-23-15,3-4-24 16,-2-2-35-16,0 4 45 16,-4 6-46-16,-1 8-10 15,-3 12-10-15,1 12-19 16,5 16 26-16,2 12-1 16,5 10-17-16,-1 2 17 15,1-1-14-15,1-10-7 0,-7-11 19 16,-5-12-70-16,-1-10 14 15,-5-9-109-15,1-13-83 16,-2-9-36-16,5-59-598 16</inkml:trace>
  <inkml:trace contextRef="#ctx0" brushRef="#br0" timeOffset="3449.98">8766 2512 1577 0,'-2'0'318'0,"-2"0"-239"0,4 0 11 0,0 2 105 15,0-2-88-15,0 2-58 0,4-2-11 0,0 3-16 0,5 2 16 0,7 1-4 0,13 1-14 16,6-3 94-16,17-4-42 15,15-7-21-15,10-1 1 16,14-8-44-16,5-2 17 16,0-2-25-16,3 2 0 15,-1 0 6-15,-9 4-6 16,-16 4-9-16,-17 4-6 16,-23 2-19-16,-17 2 4 0,-11 2-27 15,-8 0 27-15,-3-2 18 16,-10-2 12-16,-9-2-20 15,-8 2 11-15,-5-2 9 16,1 4 9-16,7 0-9 16,4 0 0-16,12 0 32 15,7 0-32-15,5 0 15 16,2 0 25-16,4 0-22 16,1 0-18-16,2 0-10 15,-3-4 10-15,7 2 0 16,10 2 0-16,-2-2-17 15,12 6 16-15,3 0 2 16,0 4 3-16,-1 4-4 0,-2-2-3 16,-5 6-11-16,-7-2 14 15,-11 2-15 1,-4 2 15-16,-8 4 9 0,-11 6 30 16,-14 4-39-16,-11 2 7 15,-9-2 28-15,-3-3-35 16,4-5-10-16,3-4-80 15,11-10-203-15,10-16-185 16</inkml:trace>
  <inkml:trace contextRef="#ctx0" brushRef="#br0" timeOffset="4934.42">11837 2031 1050 0,'0'-2'691'0,"-3"0"-577"0,0-4 0 0,-1 4 120 0,0 0-90 0,-5 0-39 0,-2 0-7 0,-5 2-44 0,-6 4-32 0,-5 10-4 16,-9 6-18-16,1 8 19 0,1 6-19 15,14 6 0-15,14 1-12 16,12-5 6-1,17 1-9-15,16 0 9 0,13-3-25 16,4-6 16 0,-2-6-30-16,-12-4 10 0,-11-2 34 15,-18 0-74-15,-18 0-26 16,-14-2 88-16,-14 0 13 16,-13-4 21-16,-2-8-21 15,-1-4 0-15,5-10 69 16,11-8-12-16,12-6-12 15,14-6 17-15,14-6-31 16,17-6 8-16,14-6-21 16,11-3 3-16,2 7 11 15,-4 6-22-15,-7 14-8 0,-15 10-2 16,-12 10 13-16,-11 4-34 16,-6 2-4-16,-1 4-107 15,-3 8-29-15,-13 2-43 16,-30 37-405-16</inkml:trace>
  <inkml:trace contextRef="#ctx0" brushRef="#br0" timeOffset="5318.66">12192 2202 1659 0,'0'1'262'0,"-4"-1"-202"0,0 3 20 0,-5 3 19 0,-3 8-98 0,-5 8 35 0,-3 8 3 0,2 2-16 0,-2 0 19 0,8-6-27 0,8-4-3 15,7-4-12-15,6-10 16 0,6-4 16 0,10-4-10 16,4-6 13-16,0-8 82 16,0 0-42-16,-11-4-2 15,-1 2 2-15,-10 4-37 16,-5-4 51-16,-6-2-89 16,-7 4-27-16,-5-4-3 15,-4 1-91-15,-2 8-112 16,1 5-143-16,-12-9-562 0</inkml:trace>
  <inkml:trace contextRef="#ctx0" brushRef="#br0" timeOffset="6304.14">12674 2212 660 0,'0'0'1241'15,"0"0"-1058"-15,-2 0-146 0,2 4 158 0,0-4-93 0,0 0-78 0,2 0-24 0,0 4-10 0,0 2 1 0,5 10 3 0,-3-1 12 0,4 4 6 16,-2-3-12-16,-4-8 0 15,-2-6 1-15,0-2 11 16,0-2 8-16,0 0 25 16,5-7-15-16,1-10-21 0,8-12-9 15,7-6-24-15,9-2 13 16,3 7 10-16,-2 8-5 16,0 12-3-16,-8 4 6 15,-5 10-18-15,-5 8 12 16,-6 10-15-16,0 5 24 15,-3 2 7-15,-2 1-5 16,-2-6-4-16,-2-9 10 16,2-5 4-16,0-8 0 15,7-3 1-15,-3-2 23 16,5-5-36-16,5-8-16 16,8-7 7-16,2 1 9 0,3 2 0 15,0 6 0 1,-3 2-19-16,-1 6 19 0,-2 0 0 15,0 6-10-15,-3 2 1 16,2 2 6-16,0 4-11 16,-3-4 14-16,10 0 0 15,0-2 6-15,-5-4-4 16,3-2 4-16,-8 0-2 16,-1-2 4-16,-7-2 17 15,-2 2 5-15,-4 2 0 16,-3 0 54-16,-3 6-22 15,0 4-32-15,1-4-30 16,2 2-61-16,0 2 40 0,5 6-1 16,2 6 10-1,4 2 12-15,2-4-7 0,1-1 7 16,-1-8 0-16,1-1 0 16,1-2 0-16,-5-2-69 15,2-4-264-15,-5-32-913 16</inkml:trace>
  <inkml:trace contextRef="#ctx0" brushRef="#br0" timeOffset="6513.87">13309 1756 2067 0,'-4'2'542'16,"4"-2"-541"-16,-1 4 22 0,1-2 40 0,0-2-62 0,0 2-2 0,5 6-51 0,0 6-173 0,32 22-495 0</inkml:trace>
  <inkml:trace contextRef="#ctx0" brushRef="#br0" timeOffset="7057.57">13668 1714 2161 0,'-3'2'200'15,"1"4"-166"-15,-4 10 19 0,1 10-7 16,0 8 13-16,8 10-58 16,6 7 14-16,2-5 16 15,7-2-1-15,-3-6-13 16,5-2-17-16,3-8 1 15,1-6 17-15,-4-8-18 16,-2-8 0-16,-3-6 1 16,-3-4 5-16,6-10-6 15,0-6 0-15,-3-6 0 16,1-8 14-16,-3-4-14 0,3-6 0 16,-5-2 11-1,-5 5-2-15,-2 5-3 0,-4 14 16 16,0 14-11-1,-2 6 10-15,0 6-21 0,4 13-72 16,0 7 71-16,6 12 1 16,3 5 0-16,0 0-11 15,7-7 11-15,6-4-1 16,3-4 1-16,1-6-13 16,5-8 12-16,-5-8 0 15,1-8 1-15,2-6-6 16,-2-4 15-16,-7 0 23 15,-3 0-31-15,-9 2 7 0,-7 8 13 16,-3 2-21 0,0 2 0-16,-3 6-36 0,8 6 4 15,2 2 14 1,4 8 18-16,9 4 0 0,0-6-6 16,7-4-4-16,0-6-55 15,2-10-196-15,0-6-199 16,29-42-319-16</inkml:trace>
  <inkml:trace contextRef="#ctx0" brushRef="#br0" timeOffset="7226.73">14285 1773 1774 0,'0'-3'527'0,"0"2"-420"0,0-4 85 0,2 5-51 16,3-2-110-16,2 4-31 0,8 0-15 0,9 6-9 0,16 5-43 0,14 2-178 0,6 6-95 0,90 25-215 0</inkml:trace>
  <inkml:trace contextRef="#ctx0" brushRef="#br0" timeOffset="7508.04">14800 1971 1458 0,'-7'8'277'0,"0"0"-65"0,-8 8-14 16,4-2-83-16,3 0-43 15,2-2-12-15,6 0-22 16,2-6-17-16,2 0 12 0,6-6-32 16,3 2 65-1,5-6-13-15,2-2-10 0,6-4 13 16,1-6-8-16,-2 0 7 16,0 0-37-16,4-2-7 15,0 2-2-15,2 4-9 16,-6 4-18-16,-2 8 10 15,0 10-8-15,4 10 8 16,6 4 5-16,7 2 3 16,5 2 6-16,1-4-6 15,2-6-46-15,-2-10-182 16,70-30-257-16</inkml:trace>
  <inkml:trace contextRef="#ctx0" brushRef="#br0" timeOffset="9808.21">4363 4048 1753 0,'-2'0'350'0,"-2"0"-260"0,2 0 24 0,2 0 67 16,0 2-128-16,-2 0-53 0,-1 8-9 0,-2 15-8 0,1 12 17 0,-1 12 1 0,3 1-1 0,2-8 0 0,2-12 0 15,-2-10-12-15,3-10 12 16,-3-6-33-16,-3-12 26 16,-1-12-160-16,2-10-10 15,2-12 153-15,2-5 24 0,2 4 11 16,1 0-10-1,1 2-1-15,0 0 46 0,2 9 17 16,-4 10 12 0,1 8 0-16,-3 10-69 0,2 8-6 15,8 10-15-15,5 8 15 16,10 10-18-16,2 10 39 16,-2 2-21-16,-2 1 0 15,-3-3-164-15,-9-4-62 16,-11 18-518-16</inkml:trace>
  <inkml:trace contextRef="#ctx0" brushRef="#br0" timeOffset="9969.7">4263 4219 1536 0,'2'0'678'0,"3"-2"-659"15,3-4 34-15,11 2-50 16,7 0-2-16,12 0-2 15,12-2-267-15,85-28-813 16</inkml:trace>
  <inkml:trace contextRef="#ctx0" brushRef="#br0" timeOffset="10153.78">4706 3908 1927 0,'0'2'198'16,"-2"0"-165"-16,2 6 13 0,0 10 49 16,2 8-73-16,3 6-16 15,6 9 18-15,4 0-10 16,6 5-14-16,-2-2-212 16,12 39-511-16</inkml:trace>
  <inkml:trace contextRef="#ctx0" brushRef="#br0" timeOffset="10437.2">4210 4674 1918 0,'2'2'207'15,"2"-4"-176"-15,6 2 53 16,9-2 69-16,12-2-69 16,7-4 8-16,11 0-37 15,3-6-23-15,6 2-22 16,4-8-10-16,5 0-3 16,8-5-6-16,4-1-157 15,5-2-109-15,1-5-180 16,106-56-660-16</inkml:trace>
  <inkml:trace contextRef="#ctx0" brushRef="#br0" timeOffset="10755.47">5161 3900 1654 0,'-17'-22'186'15,"3"2"-72"-15,-19-24-32 16,-5-6-4-16,-1-2-12 15,-1-1-60-15,-2 3 110 16,-5 2-43-16,-4 8-13 16,-4 12 33-16,-17 20-46 15,-10 20-28-15,-19 28-19 16,-90 60 14-16,-36 51-23 0,-2 29 10 16,96-43-1-1,33 1 12-15,45-6 3 0,42-14-2 16,44-3-13-16,4-65 2 15,16-10-16-15,139 54 11 16,81-68-19 0,-76-39 21-16,-15-18-117 0,-2-15-116 15,-11-12-23-15,-38 0-1005 16</inkml:trace>
  <inkml:trace contextRef="#ctx0" brushRef="#br0" timeOffset="14712.06">8318 3780 1225 0,'0'0'222'15,"-2"0"-132"-15,-3 0-38 0,3 0 80 0,0 0-63 0,2 0-31 0,0 0 64 0,0 2-29 0,0-2 52 0,0-2-2 0,0 2-9 0,0 0-33 0,0 0-36 16,0 2-30-16,0-2 57 16,0 0-15-16,0 0-39 15,0-2 19-15,0 2-13 16,0 0-13-16,0 0-11 15,11 2-8-15,3 0 6 16,8 3 2-16,9 2 0 16,11-3 7-16,5-2-7 15,4 0 16-15,3-4-16 16,0-4 8-16,-2-6-5 16,-2 2-3-16,-7-4-5 15,-3 3-11-15,-15 5 5 16,-6 2-67-16,-13 0-37 15,-6 4-86-15,-11 7-90 0,-78 11-513 16</inkml:trace>
  <inkml:trace contextRef="#ctx0" brushRef="#br0" timeOffset="15116.23">8298 3892 1759 0,'2'0'210'0,"1"0"-120"0,-1 0 4 16,0-2 34-16,-2 2-61 16,4-2-66-16,3 2 8 15,7 0 18-15,6 0-26 16,11-2 98-16,0-2-43 0,7-4-16 16,4 0-8-16,1-4-16 15,-3 6-15-15,-5-2-1 16,-6 2-31-16,-6 2 9 15,-12 4-119-15,-5 4-113 16,-12 2 56-16,-7 4 30 16,-10 4-97-16,-8-2-290 15,-56 18-98 1,54-20 653-16,22-8 247 0,1-2 129 16,6 0-11-16,-5 2-134 15,9-4-80-15,7 0-82 16,9 0-36-16,5-4 56 15,14-4-52-15,2 0-19 16,7-2 3-16,2 2-21 0,-5-2-18 16,-3 4-185-16,16-8-1055 15</inkml:trace>
  <inkml:trace contextRef="#ctx0" brushRef="#br0" timeOffset="15501.6">8479 4088 1573 0,'9'0'263'0,"-3"-4"-217"0,12-2 40 0,3 1-7 0,5-6-35 0,5 4-19 0,2-4-25 0,-2 5-7 0,-6 5-59 0,-11 2-77 0,-12 5-61 0,-9 9-46 0,-13 3-56 16,-65 33-459-16,58-38 765 16,14-5 104-16,3-4 518 15,2-2-318-15,-5 4-47 16,7-4-101-16,6-2-29 0,8-4-40 15,3 0-43 1,12-6-7-16,8-4-26 16,9 0-4-16,5-3-14 0,-1 4-37 15,47-18-335 1</inkml:trace>
  <inkml:trace contextRef="#ctx0" brushRef="#br0" timeOffset="16947.66">9020 3497 1463 0,'0'0'187'0,"-2"-2"-23"0,2 0-44 0,-5 2 19 0,5-2-23 0,-2 2-61 0,0 0 17 0,0 2-13 0,-3-2-26 0,0 0 52 16,-3 0-62-16,-1 0 5 15,-2 0 4-15,2 0-23 16,-2 0 16-16,2 0-23 15,-5 0 5-15,3 0 8 16,-7-2-15-16,-1 0-10 0,-2 0 10 16,-3 0 0-1,0-2 13-15,1 0-13 16,1-4 1-16,-3 2 21 0,4 2-22 16,0 0-6-16,-1-2 6 15,1 4 0-15,-3 2 2 16,4 2-2-16,-7 2 0 15,5 0-6-15,-6 0 6 16,-2 2-12-16,-3 6 12 16,4-2 0-16,-2 4 6 15,4-2-6-15,0 2 0 16,5-2 6-16,1 2-6 16,0 0 0-16,3 0 0 0,0 4 2 15,-4 0 11 1,1 0-13-16,-1 7 0 0,-3-2 9 15,4 4-9-15,-4 0-7 16,4 0 7-16,4-1 1 16,1 6 9-16,1 6-10 15,1-2 0-15,3 4 0 16,7-6 0-16,2 2-5 16,4-3 5-16,2 3 1 15,5 0 5-15,5 0-6 16,-3 0 0-16,5 0 6 15,1-2-6-15,-1 4-7 16,3-6-2-16,2 2 9 16,1-4 15-16,2-2-15 0,6-4 0 15,2-2 16-15,3-1-16 16,2-9 0-16,5-1 0 16,1-4 9-16,4-4-3 15,4 0-6-15,-2-6 0 16,2 0 17-16,1-8-17 15,-2 0 0-15,4-4 7 16,-2-3 4-16,-2-4 31 16,0-2-36-16,1-4 0 15,4-6 46-15,-5-2-51 16,1-8 15-16,-5-4 5 16,-3-7-21-16,-9-4 14 15,-13 0-14-15,-7-1 0 16,-9 8 18-16,-8 0-18 15,-5 4-1-15,-8 3-8 16,1 5 9-16,-10 7 6 0,0-2-6 16,-4 7 0-16,-2 0 4 15,4 2-4-15,-2 4-3 16,2 4-3-16,6 6 5 16,-4 6 1-16,-2 10-27 15,-6 10 6-15,-9 12-3 16,-5 10-96-1,-1 2-224-15,-46 51-443 0</inkml:trace>
  <inkml:trace contextRef="#ctx0" brushRef="#br0" timeOffset="17925.75">9506 3878 1643 0,'-2'4'186'0,"-1"-4"-145"0,1 0 140 0,0 0-8 0,2 0-98 0,2 0-35 0,0 0-26 0,-2 0 22 16,3 0-36-16,3 2 0 0,3 0 35 0,11 0-10 0,13 2 40 0,12-2 7 0,13 0-20 0,18-2 7 0,11-2-59 0,9-2 9 16,4 0 7-16,-1 0-16 15,-3-2-5-15,-4 2 4 16,-3-4 2-16,-11 2 19 15,-7-6-20-15,-13 4 0 0,-6-5 4 16,-14 6-4 0,-7-1-1-16,-11 2-5 15,-7 2 12-15,-6 0 15 16,-3 1-21-16,-4 3 0 0,-2-1 34 16,0-2-34-16,-3-2-21 15,-1-4 3-15,-5 0-35 16,-5-5 44-1,1 4-36-15,-6-5 21 0,3 8 17 16,3-4 7-16,-3 5 0 16,7 2-1-16,2 0 10 15,4 0 6-15,5 1-15 16,0 3 0-16,3-3-17 16,2 3 17-16,-1 0-45 0,2 6 23 15,11 1 22 1,6 1 21-16,6 3-21 0,2 2 0 15,3-1 40-15,-2-2-40 16,-6 2 1-16,-10-5-2 16,-10 4 8-16,-3 0-7 15,-8 6 0-15,-6 1 0 16,-9 6 3-16,-7 0-3 16,-4-2-77-16,2-4-124 15,6-4-303-15,10-18-870 16</inkml:trace>
  <inkml:trace contextRef="#ctx0" brushRef="#br0" timeOffset="19005.84">11531 3557 243 0,'0'-4'1176'0,"0"2"-914"0,0-6-98 0,-2 4 34 0,0 0-6 0,2 0-62 0,-2 2-19 0,2 2-37 0,0 2 1 0,-3 0-69 15,3 4 13-15,0 12-19 0,0 16 20 0,0 14-7 0,0 11 20 0,3-5-33 16,-1-4 0-16,0-10-1 15,0-12-2-15,-4-10-9 16,0-10-28-16,0-6-16 16,-4-8 55-16,4-4-84 15,0-12 17-15,4-10 20 16,10 0-1-16,9-4 48 0,13 6-38 16,9 2 5-16,1 3 33 15,-1 10-8-15,-3 2 8 16,-5 3 0-16,-4 2 2 15,-8 2 40-15,0-4 10 16,-10 2 19-16,-2 0 17 16,0-4-12-16,-4 4 18 15,-3-4-6-15,-4 4-34 0,0 4 53 16,0 2-41 0,-2 2-28-16,0 2-2 0,2 2-35 15,-3 2-32-15,3 14-4 16,0 14 36-16,3 9 32 15,3 11-32-15,3-6 6 16,2-6-14 0,5-4 8-16,-5-8-111 0,0-8-192 15,45-6-211-15</inkml:trace>
  <inkml:trace contextRef="#ctx0" brushRef="#br0" timeOffset="21742.38">11604 4217 1321 0,'0'0'303'0,"-2"-2"-213"0,2 2-16 0,0 0 32 0,0 0-47 0,0 0-31 0,2 0-4 0,1 0 27 0,-1 0-10 15,0 0-17-15,5 2 43 0,13-2-16 0,17 2-10 0,24-4-1 0,23-4 7 0,81-5-5 0,52-4-42 16,30-2 7-16,-80 10 2 16,2-1-9-16,-15 1-1 15,3 0 1-15,-11 3 2 16,11 0 19-16,5-10 36 16,-2 7-56-16,-10-1 40 15,-4 5-41-15,-14-8 0 16,-76 10 11-16,-3 1-5 15,-8 0 17-15,42 0 13 0,-20 0-35 16,-23 0 53-16,-15 0-45 16,-15 1 36-16,-10-1 19 15,-4 0-20-15,0 0 43 16,-2 0-33-16,2 0-38 16,0 0 70-16,0 3-76 15,0-3-10-15,0 0 12 16,0 0-10-16,0-3 10 15,0 3-12-15,0 0 0 16,0 0 10-16,0 0-10 16,0 0 0-16,0 0 10 15,0 0-10-15,0 0 28 0,0 0-28 16,0 0 1 0,0 0 33-16,0 0-34 0,0 0 0 15,0 0 13-15,0 0-13 16,0 0 13-16,0 0-13 15,0 0 0-15,0 0-9 16,0 0 9-16,0 0-78 16,-14-4-102-16,-1-2-389 15,-59-31-448-15</inkml:trace>
  <inkml:trace contextRef="#ctx0" brushRef="#br0" timeOffset="26871.88">7583 2017 882 0,'0'0'208'0,"0"0"-202"0,0 0 108 0,0 0 90 0,2 0-102 0,-2 0-45 0,0 0-1 0,0 0 58 0,0 0-41 0,0 0-55 0,0 0-7 0,-2-2 34 15,2 4-24-15,0-2 6 16,0 0 10-16,2 0 5 16,-2-2 35-16,3 0 17 0,-1-2-50 15,0-2 38 1,2-6-65-16,5-2 5 16,7-6-8-16,3-2-7 15,8-8 13-15,14-6-20 0,10-6 0 16,15-7 15-16,21-7-15 15,72-40 0-15,27-14-8 16,9 7 8-16,-68 53 9 16,0 4-9-16,-5 6 0 15,-1 6 24-15,-73 24-24 16,-5 6 7-16,-1 2-7 16,43-4 0-16,-10 8-8 15,-1 2 2-15,0 2 6 16,4 2 12-16,4 2-11 0,-2 2-1 15,1 0 0-15,-8 6 0 16,-8 0 9-16,-5 6-9 16,-9 0 0-16,-6 2 20 15,-2-2-20-15,-8 2 0 16,1 1-1-16,-5-1 1 16,0 2 3-16,-4 4-3 15,-3-4 0-15,-2 0 30 16,-4-4-30-16,0-4 0 15,-5-4 1-15,-2-2-1 16,-1-4 23-16,-2-2-23 0,-3-4 1 16,-1 2 28-1,5 2-8-15,-2 0-6 16,4 0 13-16,0 4-14 0,-2-3 17 16,0-2-31-16,0 4 0 15,-5-7 32-15,3-1-17 16,-4-1-6-16,-1-2 3 15,-2 0 0-15,2 2 16 16,-2-2-22-16,0 0 2 16,2 3 22-16,-2-3-30 15,2 5 0-15,0-2-2 16,-2-2 10-16,0 1 8 16,0 0-16-16,0-2 0 15,2 2 9-15,-2-2-9 16,3 3-1-16,-3-3 0 15,2 4 2-15,0-4 13 0,-2 1-14 16,0-1 0-16,0-1-8 16,-2 2 8-1,-7 7-91-15,-87 31-413 0</inkml:trace>
  <inkml:trace contextRef="#ctx0" brushRef="#br0" timeOffset="27720.8">10145 1783 761 0,'0'0'910'0,"0"-3"-868"15,-2 1-15-15,2-3 134 0,0 1-46 0,0-1-35 0,0-1-7 0,0 6 8 0,0-2 15 0,0 2-31 0,0 0-7 0,0 0 13 16,0 2-31-16,0-2-40 16,5 6-13-1,3-4 13-15,10 5-3 0,6 0 3 16,5 4 0-16,4-1 13 16,6-1-12-16,-3-3 13 15,-5 1-14-15,-2-6 1 16,-4-1 14-16,-10 0-15 15,-5 0 2-15,-2 0 31 16,-4-1-27-16,-4 1 0 16,0 0 22-16,-4 0 23 0,2-3 38 15,2-3-29 1,2-7-41-16,2-10 7 0,-2-7-25 16,0-2 10-16,3-2-11 15,-1 6 9-15,0 0 13 16,0 6-22-16,0 8 8 15,-2 2-14-15,2 2 6 16,-1 4 0-16,1 2-1 16,0-2 2-16,-2 4-2 15,-2 0 1-15,-2 2-17 16,2 2 11-16,-4 0 6 16,0 0-13-16,1 0 11 15,-1 0-7-15,2 0-6 16,-6 0 8-16,-2 2 7 15,-13 6 19-15,-1 2-18 0,-10 4-1 16,-1 4 0 0,1-4 15-16,1 4-15 15,6-2 0-15,2-2 0 0,6-2 2 16,3 0-2-16,5-6 0 16,5 0-6-16,1-6 12 15,5 0 3-15,0-2-9 16,2 0-18-16,-2-2 12 15,0 2-21-15,3 2-96 16,-6 4-233-16,-26 34-214 16</inkml:trace>
  <inkml:trace contextRef="#ctx0" brushRef="#br0" timeOffset="28960.48">11644 2755 1473 0,'2'0'335'16,"-2"2"-263"-16,-2-2-36 0,2 0 97 0,0 0-38 0,2 0-53 0,-2 0 64 0,3 0-7 0,0 0-6 0,3 0-40 0,5-2-29 0,9-2 115 15,11-2-85-15,11-4-22 16,10 0 13-16,2 0-24 16,-1-4-12-16,-2-2-9 15,1 6 1-15,-17-2-21 16,-8 8-10-16,-14 2-85 16,-11 4-31-16,-11 10-77 15,-15 10 151-15,-18 8-30 16,-18 10-53-16,-7-4 73 15,-3-6 40-15,3-6 42 16,12-4 42-16,6-6 13 16,16-6-2-16,15-2 28 15,7-2-33-15,15-4 45 0,-2 0-54 16,3-4-20 0,11 2 37-16,7 2 22 0,16-4-9 15,7-2 0-15,8-2-30 16,2-4 34-16,0 0-56 15,-6 0-16-15,0 2 15 16,-13 0-16-16,-16 6-6 16,-8 4-7-16,-15 2-46 15,-16 6 38-15,-11 8 8 16,-16 10 8-16,-15 6 5 16,0-2 6-16,4-8-5 15,20-9-1-15,21-6 14 16,13-4-28-16,22-9-22 0,27-5 11 15,26-8-298-15,203-76-895 16</inkml:trace>
  <inkml:trace contextRef="#ctx0" brushRef="#br0" timeOffset="34489.87">5909 6216 1491 0,'0'-6'324'0,"-2"2"-240"0,0-2-12 0,2-2 111 0,-2-2-50 0,2 4 7 16,0 0-40-16,-2 4-17 0,2-2 47 0,0 4-76 0,-2 4-40 0,2 2-14 0,-3 6 0 15,-3 14 1-15,-10 20-1 16,-4 14 1-16,-14 8 10 15,-1-5-11-15,3-11-39 16,6-12-33-16,1-6 0 16,5-10 15-16,0-6-42 15,9-6 7-15,7-8 85 16,8-4-41-16,7-4-50 16,16-2 65-16,11-10-21 15,11-4 42-15,3-4-9 16,-6-4 21-16,1 2 14 15,-7 0-13-15,-2-3 36 16,-7 6 23-16,-11 1-5 0,-3 4 35 16,-7 5-1-16,-8 5-1 15,-4 6 65-15,-2 2-87 16,-4 0-21-16,2 0-1 16,-3 6-28-16,0 9-10 15,0 6-6-15,2 8 0 16,3 9-4-16,4 0 4 15,0 2-5-15,2 4 4 16,-6 2-10-16,-10 8-114 16,-3 4-196-16,-39 81-290 15</inkml:trace>
  <inkml:trace contextRef="#ctx0" brushRef="#br0" timeOffset="34903.94">6418 6198 1890 0,'-2'2'313'0,"0"-2"-256"0,-4 8 9 0,0 12 53 0,-7 12-84 16,0 14-34-16,3 7 53 0,6-12-54 0,6-2-1 0,9-11 1 0,7-10 0 0,3-6 12 0,2-8-12 0,2-12 0 15,4-6 58-15,2-11-46 16,-4-8 30-16,0-3 24 15,-5-3 2-15,-6 3 19 16,-12 0-47-16,-8 8-26 16,-15 4 28-16,-4 8-42 15,-11 12-15-15,-9 8 4 16,-1 10-71-16,1 6-119 16,8-2-333-16,4 10-513 0</inkml:trace>
  <inkml:trace contextRef="#ctx0" brushRef="#br0" timeOffset="35605.71">6925 5875 1717 0,'0'-4'240'0,"0"0"-129"0,0-4 84 0,0 2-57 0,0 2-33 0,0 4-22 0,0 6-83 0,3 16 0 0,-1 20 33 16,0 24-6-16,3 13-18 15,4 5-2-15,-3-2-6 16,7-8 10-16,3-8-11 15,3-15 0-15,-7-13-17 16,5-14 17-16,-9-12-8 16,-1-4 7-16,1-8 2 0,0-6 16 15,5-6-17 1,0-8 0-16,1-6 28 0,-2-4-27 16,-5-5 8-16,-7 3 0 15,-4 4-7-15,-7 5-2 16,-2 6-12-16,-3 3-78 15,-4 10 31-15,4 4-103 16,1 4-93-16,6 2-82 16,11 0-232-16</inkml:trace>
  <inkml:trace contextRef="#ctx0" brushRef="#br0" timeOffset="35804.37">7224 6144 1662 0,'0'0'275'0,"0"4"-205"16,0 6 5-16,2 10 80 16,3 8-13-16,2 8-88 15,2-4-42-15,-3-4 47 16,1-3-53-16,1-3 4 16,2-7-10-16,-1-5-30 15,-7-2-262-15,-9-30-968 16</inkml:trace>
  <inkml:trace contextRef="#ctx0" brushRef="#br0" timeOffset="35989.51">7220 5937 2079 0,'0'0'424'0,"0"0"-400"16,0 2-6-16,2-2 13 15,-2 2-29-15,4 4-2 16,3 6-8-16,5 0-55 16,-6 5-269-16,3 9-532 15</inkml:trace>
  <inkml:trace contextRef="#ctx0" brushRef="#br0" timeOffset="36617.51">7472 5693 2096 0,'-3'22'206'0,"3"2"-149"16,3 20 27-16,1 12-59 15,7 0-24-15,7-2 49 16,2-1-50-16,4-13 0 15,-1-8-1-15,-1-14 3 16,1-6 16-16,-4-8-18 16,1-6 0-16,3-7 16 15,4-9-7-15,-2-7 11 16,5-13-20-16,-6-4-5 0,1-3-6 16,-10-1 11-1,-1 0-1-15,-5 8 1 0,-7 10 0 16,-2 12 19-16,0 12-19 15,0 8-34-15,2 16 34 16,0 10 13-16,8 12-7 16,5 4 0-16,3-5-6 15,11-12-10-15,11-4 10 16,4-11 0-16,12-13 34 16,9-11-33-16,4-6-1 15,5-12 39-15,-1 0-39 0,-6-2-1 16,-2 0 1-16,-10 0-39 15,-6 0-12-15,-11 4-63 16,-4 4-73-16,-4 4 131 16,-5 6 14-16,0 0 21 15,-3 4 21-15,2 2 0 16,1-2 17-16,2 1-11 16,2 2 12-16,0-4 22 15,-7 1-40-15,3 1 0 16,-1-1 29-16,3-5-10 15,4 4 17-15,2-5-34 16,6 4-1-16,-2-3-1 16,-5 1-217-16,-1-12-426 15</inkml:trace>
  <inkml:trace contextRef="#ctx0" brushRef="#br0" timeOffset="37048.83">6379 6962 1669 0,'3'0'287'0,"-3"-2"-157"0,7 0 50 0,6-6-45 0,5 2-42 0,15-4 6 0,13-8-22 0,19-6-34 0,14-6 4 0,14-7-37 0,7 0 35 0,12-6-45 0,-3 1 1 0,0 2-16 0,-9 4 15 0,-15 8-171 0,-18 6-205 0,5 6-480 0</inkml:trace>
  <inkml:trace contextRef="#ctx0" brushRef="#br0" timeOffset="37226.87">6696 7074 2247 0,'0'0'348'16,"2"0"-302"-16,7 0-23 15,12 0 7-15,16-6 45 16,21-3-68-16,15-12 5 15,21-11-24-15,7-14-189 16,180-107-534-16</inkml:trace>
  <inkml:trace contextRef="#ctx0" brushRef="#br0" timeOffset="41477.21">15209 5825 1192 0,'0'-4'328'0,"0"2"-185"0,0-4-11 0,3 0 36 0,-3 2-78 0,0 0-15 0,-3 0 22 0,6 0 25 16,-3 0-23-16,2 0-32 0,-2 2-29 0,0 2 44 0,0 2-67 16,-2 4-15-16,-1 8 1 15,-5 24 6-15,-15 22 40 16,-10 20-46-16,-9 7 16 15,-8-7-8-15,6-16-9 16,9-12-6-16,12-22 0 16,7-12-12-16,14-14 4 15,4-4-37-15,10-12-42 0,1-4 92 16,9-6-29-16,10-8 16 16,5 6 13-16,3 4 1 15,1 4 18-15,-3 8-18 16,-3 0 0-16,-8 6 12 15,0 0-12-15,-8 2 0 16,2-2-6-16,-3 0 14 16,-1-4 11-16,-3-2-4 15,-3 0-4-15,-3 2 71 16,-5 2-20-16,-3 4-8 16,0 0 9-16,-7 4-54 15,3 12 4-15,-1 14-10 16,-3 6 5-16,0 10 22 0,2-6-30 15,2-5-36 1,1-8-122-16,6-7-215 0,28-2-210 16</inkml:trace>
  <inkml:trace contextRef="#ctx0" brushRef="#br0" timeOffset="41867.49">15882 6050 1547 0,'-6'0'0'0,"-6"2"-44"0,-32 6-1167 0</inkml:trace>
  <inkml:trace contextRef="#ctx0" brushRef="#br0" timeOffset="43334.52">14998 6557 1769 0,'-3'0'372'16,"3"0"-268"-16,0-2-61 16,0 2 32-16,3-2-75 15,-3 2-18-15,0 0 0 16,0 0-61-16,-5-2-97 15,-35-6-194-15</inkml:trace>
  <inkml:trace contextRef="#ctx0" brushRef="#br0" timeOffset="45821.34">14623 6471 1671 0,'0'0'191'15,"0"0"-161"-15,0 0-29 0,0 0-1 0,0 0-12 0,0 0-25 0,0 0 37 0,3 0 12 0,-3 0 31 16,0-3-10-16,-3 6-7 16,3-3 47-16,0 0-28 15,0 0-28-15,0 0 41 16,0 0-50-16,-17 18-1 0,-5 2 7 16,-12 6-13-16,-11 6 11 15,-10 8-12-15,-19 4 0 16,-15 4-21-16,-80 31 21 15,-55 5-93-15,-29-10 20 16,68-40 52-16,9-16 20 16,-2-8 1-16,8-14 0 15,4-6 55-15,10-20-47 16,4 6-8-16,3-10-2 16,3 20 2-16,-12 4-4 15,0 12 4-15,-14 10 0 16,8 2-2-16,4 4 2 15,12-4 0-15,19-8-1 16,7 0 1-16,70-2 3 16,2-4-3-16,-2 2 0 0,-55 2 6 15,2 2-6-15,-9 2-6 16,-65 10-1-16,-27 2-53 16,-14-4 39-16,91-4-6 15,71-12 27-15,8-2 18 16,8 0-12-16,-47-6-5 15,13 0-1-15,9-2 12 16,1-2-6-16,8-2-6 16,-3 0 0-16,10-4 17 15,7-2-17-15,2 4 1 16,3-2 19-16,4 2-8 16,-3 4 18-16,-2-2-30 0,-3 2 1 15,1-2 6 1,-2 4-7-16,5 2 0 0,6 2 0 15,6 3-5 1,6 3-5-16,2 3 10 0,4-1-41 16,-3-1 40-16,2-2 1 15,-3-1-6-15,-6-5 6 16,-11 3 0-16,-11-3-3 16,-6 7 3-16,-14 2 0 15,-2 2-13-15,2 0 13 16,-2-3-9-16,11 2 9 15,9-7 0-15,11 0 17 16,14-6-2-16,8 2-14 16,5-6 40-16,4 3-25 0,3-5 7 15,2 2-22-15,4-2 17 16,0 2-9 0,2 4-7-16,6 2 11 0,-4 0-10 15,-1 6-3-15,-1 2-15 16,3 4 8-16,-1 2 7 15,-1-2-2-15,4-2 2 16,-7 0 0-16,0-2 21 16,-2 0-21-16,0 0 9 15,0-2 14-15,0 2-17 16,-2-2 40-16,0-2-27 16,0-2-18-16,0 2 67 15,-3 0-44-15,3 4 0 16,-1 0-24-16,3 8-27 0,-2 10 27 15,0 14 0-15,-3 14 4 16,3 8-4-16,0-5 0 16,0-11-17-16,2-12 16 15,0-10-9-15,0-10 10 16,-2-4 8-16,2-2-7 16,0-4-2-16,0-8-9 15,0-6-73-15,2-8 56 16,0-4 27-16,2-4 0 15,1 6 0-15,-3 2 0 16,3 8 35-16,2 8-35 16,-1 2-3-16,5 8-5 0,5 5 8 15,7 1-4 1,0 1 4-16,2-2 0 0,0 3 0 16,-7-3 0-16,-5-4-9 15,-5 2 7-15,-5-2 4 16,-1-1 23-16,-4-1 2 15,-1-2 15-15,-1-1 45 16,-2-6-61-16,-1-2-4 16,-2-4 11-16,0 2-4 15,-2-2 43-15,2 1-35 16,2 2-25-16,1-3 38 16,3 6-43-16,1-2-6 15,0 6-1-15,2 2 12 16,0-2 4-16,-2 6-16 15,2 0-21-15,-2 4 10 0,0 2-28 16,-8 8 20-16,4 14 18 16,-5 6 1-16,1 5-7 15,2-6 7-15,3-5-15 16,3-6 7-16,2-4-25 16,0-7-9-1,2-3 20-15,-2-5-50 0,0 0-27 16,5-1-77-16,-10 4-31 15,-8 16-600-15</inkml:trace>
  <inkml:trace contextRef="#ctx0" brushRef="#br0" timeOffset="58303.65">6320 8085 1608 0,'0'-2'254'0,"-3"2"-140"0,-1 0-26 15,-1 0 14-15,-1 2 36 0,-3 4-84 0,2 10-34 0,-4 6 29 0,-2 10-11 0,1 8 20 0,1 1-46 0,1-5-10 0,-2 0 35 0,3-4-23 0,-2-4 4 0,2-4-14 0,-2-6 13 0,5-4-10 16,1-8-7-16,1-2 6 15,5-4 5-15,-1 0-10 16,3-2 12-16,-1-6-13 16,1-10 20-16,1-11-35 15,2-11 15-15,4-3 0 16,3-1 15-16,2 5-15 16,1 3 1-16,-3 8 5 15,-1 4-6-15,-4 8 49 16,-1 6-41-16,-3 6-1 15,-4 2 28-15,2 4-35 0,2 2-11 16,4 14 10-16,7 8 1 16,6 12 32-16,5 8-32 15,-5-2 0-15,3 1-3 16,-4-5 3-16,-3-4-9 16,-3-2-75-16,-7-4-116 15,-7-2-85-15,-29 30-317 16</inkml:trace>
  <inkml:trace contextRef="#ctx0" brushRef="#br0" timeOffset="58488.28">6262 8446 1655 0,'4'0'490'0,"1"-2"-469"16,5-2 45-16,11-2-22 15,10-2-7 1,9 0-37-16,1-2-28 0,3-4-127 16,56-33-224-16</inkml:trace>
  <inkml:trace contextRef="#ctx0" brushRef="#br0" timeOffset="58739.38">6743 8043 1825 0,'0'0'282'0,"0"2"-234"16,4 8 12-16,8 8 86 15,3 8-53-15,3 12-20 16,-3 4-43-16,6 4-30 15,-5-4 0-15,1-3-8 16,-6-3 7-16,-2-8-162 16,-4-4-147-16,-21 2-236 15</inkml:trace>
  <inkml:trace contextRef="#ctx0" brushRef="#br0" timeOffset="58967.68">6632 8153 1781 0,'8'-2'339'16,"5"0"-252"-16,12 0 0 15,6 0 3-15,7 2-46 16,-2-4-44-16,0 8-20 0,-5-4-232 15,-4 0-78-15,-1 12-905 16</inkml:trace>
  <inkml:trace contextRef="#ctx0" brushRef="#br0" timeOffset="59169.59">6736 8663 1762 0,'9'1'345'16,"0"-1"-274"-16,15 0 8 16,7 0 14-16,8-6-24 15,5-2-16-15,3-7-43 0,2-3 34 16,-6 3-44-16,-10-3-42 16,-4 6-168-16,4-8-494 15</inkml:trace>
  <inkml:trace contextRef="#ctx0" brushRef="#br0" timeOffset="59818.71">6371 9212 1356 0,'5'4'372'16,"4"-2"-226"-16,10 4-77 15,8 0 0-15,10 0 49 16,11 0-50-16,12-8-7 16,7-10 10-16,11-8-61 15,8-8 32-15,3-8-42 16,5-11 1-16,-3-4 28 16,-6-6-29-16,0-1 0 15,-7-4 0-15,-6-8 1 16,-4-7 28-16,-10-7-20 0,-11-10 0 15,-14-4-1-15,-13-5-2 16,-13 2-5-16,-14-2 7 16,-12 7 8-16,-1 11 61 15,-7 13 5-15,2 13-29 16,-8 12 5-16,-7 13-58 16,-14 8-11-16,-17 6 10 15,-16 8 2-15,-20 10-23 16,-76 12 13-16,-29 22 7 15,-15 32-13-15,69 11 15 16,-15 15-12-16,1 20 3 16,7 14 18-16,18 14-4 0,38 13-5 15,42-9 1-15,46-6 32 16,35-81-33-16,18-3-17 16,10-4 16-16,45 40-24 15,100 15 17-15,62-57-68 16,12-48-85-16,-107-18-74 15,-25-18-359-15</inkml:trace>
  <inkml:trace contextRef="#ctx0" brushRef="#br0" timeOffset="62038.3">7338 11089 1109 0,'-2'-4'669'0,"-1"2"-600"0,-4-4-47 0,5-2-22 0,-2 6 0 0,8-2-143 0,4-2-123 15,23-16-226-15</inkml:trace>
  <inkml:trace contextRef="#ctx0" brushRef="#br0" timeOffset="69741.67">11064 11889 1309 0,'0'-6'324'0,"0"0"-159"0,-4-2-48 0,4 0-26 0,-3-2-43 15,2 0 41-15,-1-2 5 0,-2 2-40 16,-3 2 30-16,1 0-4 16,-2 2-8-16,0 3-8 15,-3 6-38-15,-7 1-10 16,-4 14 8-16,-7 16-12 16,-5 24 68-16,-2 24-40 15,5 16 1-15,3 9-1 16,3-3-23-16,16-12-11 0,11-14-6 15,18-17 0 1,11-19-1-16,10-20 1 0,14-20 0 16,1-18 26-1,4-12-26-15,-2-16-3 0,-4-6-3 16,-10-5 6-16,-8-5 22 16,-10-8-22-16,-11-8 1 15,-11-8 6-15,-14 1-6 16,-12 5-1-16,-15 16 14 15,-2 18-7-15,-3 20-8 16,-5 14 1-16,3 14-32 16,3 16-56-16,10 14-212 15,18 88-386-15</inkml:trace>
  <inkml:trace contextRef="#ctx0" brushRef="#br0" timeOffset="70202">11538 12212 1750 0,'0'0'352'0,"0"0"-182"0,-2 0-103 0,2 0-41 0,-3 4 11 0,-1 6-10 0,-8 6 36 15,-7 6-3-15,-1 4-60 0,-1-4 47 16,8-4-37-16,7-2-2 16,6-2-1-16,10 2-7 15,15 2-6-15,9 0-3 16,7 2-39-16,7-6 12 15,-6 1 0-15,-5-5 21 16,-12-2 15-16,-13-4 0 16,-10-2 1-16,-12 3 12 15,-5 8-7-15,-14 3 68 16,-8 6-53-16,-8-1-6 16,0-2 28-16,8-7-2 15,6-4-28-15,12-4-13 0,11-4-13 16,8-6-71-16,13-8-240 15,69-55-299-15</inkml:trace>
  <inkml:trace contextRef="#ctx0" brushRef="#br0" timeOffset="70517.78">12037 12242 989 0,'0'-6'1060'0,"0"4"-794"16,-3 0-154 0,3 0-7-16,0 2-43 15,-2 2 22-15,-4 6-63 16,-8 10-21-16,-3 16 107 0,-10 6-71 16,2 4 16-16,0-2-19 15,8-3-18-15,3-7 2 16,10-2-17-16,4-6-16 15,7-5 16-15,8-4 0 16,3-5-15-16,11-8-18 16,9-6-65-16,6-6-28 15,8-8-114-15,1-6-75 16,6-2-152-16,81-57-148 16</inkml:trace>
  <inkml:trace contextRef="#ctx0" brushRef="#br0" timeOffset="71052.14">12523 12292 1494 0,'-5'-2'473'16,"1"2"-293"0,-10 2-39-16,-9 6 22 0,-5 8-37 15,-6 10-57-15,-1 8 11 16,8 2-55-16,9-4-7 16,12-4-16-16,8-3 16 15,7-3-20-15,4-6 2 16,11-8 0-16,3-8 3 15,4-8-2-15,7-12 11 16,1-9 4-16,-6-7-5 0,-12 2 17 16,-2 4-28-1,-15 6 8-15,-4 8-1 0,-4 10-7 16,-5 10-21-16,-7 8-6 16,3 16 14-16,-1 6-1 15,12 9 14-15,12-7-34 16,9-3 2-16,15-6-23 15,6-11 11-15,2-10 44 16,-2-8-27-16,1-14 25 16,-6-6 2-16,-6-9 0 15,-5-5 38-15,-8 3-6 16,-11-6 19-16,-10 5-21 16,-3 0-21-16,-6 10 12 15,3 10-21-15,2 4-32 16,6 10 31-16,3 12-31 0,8 8 20 15,9 8 12-15,1 4-5 16,9 0 4-16,2-4 1 16,-7-6 0-16,2-5 3 15,-6-6-3-15,0-3 1 16,0-5 32-16,-1-3-31 16,6-4 28-16,-1-3-30 15,5-7-300-15,53-44-666 16</inkml:trace>
  <inkml:trace contextRef="#ctx0" brushRef="#br0" timeOffset="72702.42">17771 10487 1503 0,'0'0'543'0,"0"2"-471"16,0 12-65-16,3 8 116 0,6 14-24 0,-4 13-43 0,1 1 7 0,0-4-38 15,4-4-2-15,-3-14-23 16,1-8 0-16,-4-12 19 0,1-8-19 16,2-4 9-1,2-8 25-15,6-8-34 0,1-8 7 16,4-8-5-16,6 0 7 16,6-4-6-16,4 2-3 15,-3 5 0 1,-1 7-6-16,-6 8 6 0,-11 6 0 15,-4 2 13-15,-1 4 15 16,-8 2 50-16,0 0-19 16,0-2 2-16,-2 4 35 15,-2 2-96-15,0 2-12 16,2 12 8-16,-2 11 4 0,0 4 49 16,-3 14-49-1,5-3 1-15,5-7-2 0,-1-2 1 16,2-5-129-16,3-4-176 15,18 4-348-15</inkml:trace>
  <inkml:trace contextRef="#ctx0" brushRef="#br0" timeOffset="73004.66">18380 10610 2032 0,'-11'16'240'0,"5"-2"-165"0,-4 14 39 0,4 0-66 0,8-4 13 0,4-8-13 16,4 2-27-16,5-6 29 0,1-6-50 16,3-6 1-1,0-4 82-15,1-10-50 0,-1-4 9 16,-2 0-2-16,-11-6-11 15,-6-2 13-15,-6-5-42 16,-11 8-14-16,-5-1-9 16,-4 9-103-16,-5 5-112 15,4 10-221-15,-18 9-638 16</inkml:trace>
  <inkml:trace contextRef="#ctx0" brushRef="#br0" timeOffset="73272.39">18610 10323 1596 0,'-2'-2'661'0,"4"0"-418"0,-2 0-187 15,6 10-38-15,7 10 76 16,1 8-14-16,1 16 11 15,4-2-46-15,-4 4-43 16,1 0 36-16,1-5-38 0,-3-7-16 16,-3-6-29-1,-3-4-120-15,-2-8-74 0,-2-8-233 16,0-29-274-16</inkml:trace>
  <inkml:trace contextRef="#ctx0" brushRef="#br0" timeOffset="73985.27">18768 10315 1837 0,'0'8'314'0,"-2"8"-230"16,-2 14 13-16,0 12 40 16,4-2-59-16,4 2-26 15,2-4 2-15,5-9-15 16,7-3 15-16,-3-4-33 0,1-8-20 15,4-4 39-15,-4-6-28 16,6-7-10-16,0-1 16 16,5-10-18-16,-3-1 22 15,1-3-22-15,-5 0 0 16,-4 7 3-16,-8 4-3 16,-3 4-9-16,-5 6-4 15,2 4 2-15,0 4 5 16,3 4 6-16,4-1 0 15,-3 4 6-15,3-3-6 16,3-5-9-16,5-6 8 16,-1-2 2-16,4-2 17 15,7-5-18-15,-1 5 0 16,-3 3-4-16,-3 8 4 16,-7 12 0-16,-4 9 4 0,-7 12-2 15,-2 6 26-15,-9 10-28 16,1-3 0-16,-6-7 3 15,1-10-3-15,0-12-12 16,1-12 12-16,-1-10 8 16,2-8 28-16,2-10-36 15,4-14-30-15,5-11 21 16,11-11 7-16,12-12-7 16,10-6-1-16,9 0-109 15,5-5-50-15,5 7-65 16,-8 14 0-16,-4 12 87 15,-9 12 45-15,-9 14-35 16,-8 4-4-16,-9 10-12 16,-5 6 153-16,-5 0 3 15,0 0 188-15,4 5 44 0,-2-4-92 16,3 5 25-16,3-4-35 16,1 0-17-16,3-2 10 15,6-4-51-15,-2 0-20 16,2 2 37-16,8-3-47 15,-4-6-32-15,8-3-13 16,-3 1-9-16,3-6-172 16,19-27-376-16</inkml:trace>
  <inkml:trace contextRef="#ctx0" brushRef="#br0" timeOffset="75819.2">20321 10680 1085 0,'-7'0'268'0,"3"-2"-121"0,-3 2-90 0,0-2 47 0,3 2-28 0,1 0-13 16,3 0 3-16,0 0 15 16,0-2-15-16,0 2 30 15,3 0-31-15,-1 0 14 16,7 0 4-16,11 0 22 0,7-5 1 16,15 0-44-1,9-4-53-15,12 2-9 0,1-5-18 16,8 4-141-16,-1-2-317 15,112-26-783-15</inkml:trace>
  <inkml:trace contextRef="#ctx0" brushRef="#br0" timeOffset="78070.67">11361 13964 950 0,'-2'0'1068'0,"4"7"-951"0,1 8-12 0,1 14 10 0,10 17 20 0,3 2-55 0,1 6-56 0,3 2 27 0,-4-4-51 16,-5-6 0-16,1-8-12 15,-9-14-4-15,0-8-73 16,-6-16 32-16,-2-9-22 16,-5-16-85-16,-7-13 47 15,-5-10 95-15,-6-14 22 16,-4 0 31-16,1-5 40 15,-3-1-71-15,6 6 21 16,9 4-18-16,5 16 16 16,11 20 49-16,0 14-13 15,10 20-32-15,11 12-14 16,10 16 40-16,15 10-48 0,10 2 31 16,4-3-32-16,6-7-11 15,-2-4 5-15,-1-10 6 16,-13-10 0-16,-5-12 0 15,-10-6 1-15,-11-10 44 16,-2-4-24-16,-1-14 35 16,-6-6 17-16,3-8 31 15,-8-5 2-15,-8 1-22 16,-4 0-51-16,-8 6 27 16,-1 10-60-16,2 8-42 15,2 12-70-15,4 10-131 0,3 10-132 16,7 10-8-1,19 50-495-15</inkml:trace>
  <inkml:trace contextRef="#ctx0" brushRef="#br0" timeOffset="78819.33">12168 14055 1736 0,'9'-11'307'0,"0"1"-98"0,16-12-50 0,2-4-59 0,2-2-56 0,0-4-43 0,-3 6 50 0,-10 4-44 0,-8 8 20 0,-8 4 65 16,-6 10-61-16,-9 12-31 15,-12 8 0-15,-10 12 0 16,2 8-27-16,7 0 27 0,7-1-48 16,19-10-7-16,13-4-32 15,12-9-3-15,12-10 22 16,7-6 1-1,10-12 67-15,1-9-30 0,-4-7-27 16,0-9 51-16,-7-10 6 16,1-5 2-16,-10-10 67 15,-4 0-59-15,-11-4 35 16,-10-5-45-16,-8 9 0 16,-8 10 9-16,-1 16 73 15,-5 12-20-15,3 10-34 16,1 10-13-16,-3 8-9 15,5 16-6-15,-3 14 0 16,9 22 2-16,7 14-2 0,14 9 0 16,20-3 0-16,3-2 6 15,5-2-4-15,-1-4-2 16,-4 0-3-16,-8-1-3 16,-8 3 6-16,-14 0-119 15,-14-6-163-15,-10-15-171 16,-7-17 178-16,-4-31 130 15,-6-20 145-15,-2-20 79 16,-5-15 31-16,3-12 86 16,0-6-20-16,10 0-89 15,15 8 19-15,14 6-67 0,17 11-10 16,6 7 8 0,8 2-37-16,3 0 1 0,2 2-1 15,3-2 0 1,-7 8-3-16,-5-2 3 0,-4 2 0 15,-11 6 6-15,-9 2-5 16,-5 8-1-16,1 3 129 16,-10 7-9-16,1 4 36 15,-2 8-99-15,-3 9-56 16,-1 10 30-16,4 16-31 16,6 7 1-16,11 6-1 15,7-2 7-15,7-4-26 16,-1-4-113-16,2-7-146 15,30 16-233-15</inkml:trace>
  <inkml:trace contextRef="#ctx0" brushRef="#br0" timeOffset="78995.55">12988 13622 2198 0,'9'-8'376'0,"5"-1"-274"0,15-9-60 0,13 0-42 0,5 2-31 0,6 4-130 0,77 6-371 0</inkml:trace>
  <inkml:trace contextRef="#ctx0" brushRef="#br0" timeOffset="79202.17">13510 13964 2151 0,'0'4'286'0,"2"0"-128"16,-2 4-46-16,4-2-58 16,1-2-39-16,4-1 47 15,2-6-53-15,9-5 16 16,0-8-25-16,2-8-88 15,-2-2-457-15,-4-54-412 0</inkml:trace>
  <inkml:trace contextRef="#ctx0" brushRef="#br0" timeOffset="79387">13456 13641 1297 0,'-2'-1'1136'15,"2"1"-823"-15,-5 0-223 16,7 7-40-16,3 8-50 16,1 7-22-16,8 10-91 15,3 0-375-15,47 18-583 16</inkml:trace>
  <inkml:trace contextRef="#ctx0" brushRef="#br0" timeOffset="79736.77">13782 13944 1963 0,'0'18'281'0,"0"-1"-130"16,2 16-77-16,0-1 20 16,0-5-67-16,-2-9-26 15,0-6 25-15,2-11-26 16,-2-1 24-16,2-5 14 15,0-13-25-15,5-9 22 16,0-13-35-16,2-6-12 16,2-2 1-16,-2 2-11 0,4 14-5 15,-6 10 19-15,-5 16-4 16,0 14-4-16,0 12 15 16,6 8 1-16,0 8 15 15,5-4-15-15,6-6-7 16,5-4-2-16,3-9-35 15,6-6 29-15,5-9-49 16,4-10-37-16,8-3-41 16,79-34-443-16</inkml:trace>
  <inkml:trace contextRef="#ctx0" brushRef="#br0" timeOffset="81420.12">17870 11235 1624 0,'-11'6'307'0,"4"0"-184"0,-11 4-34 0,-4 12 46 0,-5 4-39 0,-6 12 61 0,-6 6-61 0,-5 9-64 16,-5 5 44-16,-8 8-62 15,1 6-13-15,-6 13 10 16,-7 6-5-16,-12 10 24 16,-59 68-27-16,-34 19 12 15,-42 6 16-15,58-65-31 16,9-19 2-16,1-35 4 0,19-14 1 16,0-6 4-1,3-1-11-15,67-32 0 0,3 2 6 16,5-2-6-1,-56 24 0-15,6 2-2 0,6-2 8 16,-1 2-4-16,7 1-2 16,4-1 0-16,12-4 3 15,6-6-3-15,15-10-1 16,15-12 0-16,10-4 2 16,16-6 13-16,7-4-14 15,6-4 0-15,2 0-25 16,3-2 14-16,9-8 4 15,1 0-2-15,8-4 18 16,-5 2-23-16,-3 0-5 16,6 2-59-16,-3-4 36 0,0-2-65 15,-2-2-7-15,-1-5 77 16,-1-1-25-16,2-2 56 16,-4 2-13-1,-4 0 19-15,2 8-6 0,-3 8 12 16,-7 4-6-16,-2 6 33 15,-2 0-21-15,-5 6 9 16,0 2-6-16,-4 9 3 16,-4 6 64-16,-10 8-67 15,-4-2-15-15,2 0 0 16,0-3 2-16,3-4 13 16,4-4-15-16,4-4 0 0,3-6 6 15,9-6-6 1,4-2 2-16,0-6-2 0,6-2-17 15,7-10-7-15,8 0-16 16,8-4 40-16,8 5-9 16,5 5 9-16,6 6-14 15,-4 5 8-15,1 1-49 16,-5 1 23-16,-3 5-62 16,-8 1-23-16,-10-2 46 15,-13 4 10-15,-6-4 25 16,-6 2 36-16,-10-3 1 15,-6 3 65-15,-7-2-37 16,0-3-2-16,0-2 55 0,0-4-37 16,4-6-4-16,-2-5-1 15,6-4-7-15,-2-3 22 16,7 1-55-16,1 1-40 16,3 6-52-16,1 2-86 15,-13 12-185-15</inkml:trace>
  <inkml:trace contextRef="#ctx0" brushRef="#br0" timeOffset="82752.64">12859 14740 1634 0,'0'-4'276'0,"0"4"-132"0,0 0-51 0,0 0-25 0,0 0-56 0,0 0 16 0,0-2 61 0,0 2-31 0,0 0 1 16,0 2-5-16,0-2-17 16,0 0 22-16,0 4-38 15,0-8-20-15,0 4 28 16,0 0-29-16,7 18-10 15,9 3 10-15,3 6 0 16,12 10 21-16,7-6-21 16,5-2 0-16,1-5-13 15,7-14 13-15,1-6 0 0,1-8-8 16,-2-6 20-16,-3 0-25 16,-9-2-5-16,-1 2-48 15,-11 2 60-15,-2-2-32 16,-10 6 8-16,-9 0 22 15,-3 4 8-15,-10 0 38 16,-2-6-37-16,-4-2 41 16,-3 0 30-16,1 2-36 15,-1 2-7-15,5 4-19 16,0 4-1-16,2-2-4 16,7 0-5-16,4 4-27 15,2-2 1-15,8-3 22 16,3 8-67-16,3-9 49 0,6-2-17 15,1-6 38-15,-3 0-39 16,-3-2-17-16,-6 6 43 16,-9 4-98-16,-4 8-31 15,-15 16 34-15,-68 90-184 16</inkml:trace>
  <inkml:trace contextRef="#ctx0" brushRef="#br0" timeOffset="85505.4">18284 11105 1764 0,'0'0'465'0,"0"-2"-363"0,0 2-15 0,0 0 42 0,5-2-15 0,-3 0-3 0,0 0-21 0,12-4-69 0,13-4 65 16,15-4-49-16,16-2-11 15,8-2-7-15,5 2-18 16,1 2-1-16,-3 1 0 16,-11 6-18-16,-12 3-3 15,-10 4-221-15,-16 7-307 16,-30 48 52-16</inkml:trace>
  <inkml:trace contextRef="#ctx0" brushRef="#br0" timeOffset="85673.71">18373 11265 1736 0,'0'0'560'0,"3"-2"-410"16,7-1 9-16,24-6-77 15,19-1-10-15,24-6-15 16,12-2-57-16,9 4-25 16,0 0-317-16,120-26-981 15</inkml:trace>
  <inkml:trace contextRef="#ctx0" brushRef="#br0" timeOffset="86386.64">19801 11089 2070 0,'0'-2'327'0,"12"0"-264"0,5-4 17 0,14-4-80 0,10-4 1 0,3 0 14 0,-2 3-15 0,-3 4-46 0,-6 3-127 0,20-3-284 16</inkml:trace>
  <inkml:trace contextRef="#ctx0" brushRef="#br0" timeOffset="86535.84">19774 11239 2114 0,'0'0'521'0,"6"0"-446"15,7-4-48-15,7 4 14 16,4-4 52-16,12 0-93 16,6 0 0-16,6-6-138 15,76-22-484-15</inkml:trace>
  <inkml:trace contextRef="#ctx0" brushRef="#br0" timeOffset="89320.54">21468 10193 1417 0,'0'-4'324'0,"0"4"-166"0,0 0-73 0,0 0 74 0,0-3-49 0,2 3-10 0,-2 0-11 0,0 0-53 0,0 0 63 0,0 0-45 0,0 3-35 0,3 4 25 0,6 14 11 0,-1 15 23 0,8 22 8 16,0 10-73 0,-3 8 40-16,5-3-53 15,-2-11-18-15,-3-10-13 0,1-10-134 16,-8-14-161-16,-2-10-155 15,3-30-491-15</inkml:trace>
  <inkml:trace contextRef="#ctx0" brushRef="#br0" timeOffset="89807.32">21540 10271 1694 0,'0'-14'283'15,"2"4"-148"-15,0-12 8 0,9 4-71 16,3 4-2-16,8 2 8 16,2 6-28-16,9 3-10 15,10 9 13-15,4 5-38 16,4 11 60-16,-7 3-75 16,-3 12 4-16,-16-3-5 15,-12 4 1-15,-11-6-38 16,-13 0 26-16,-11-4 12 15,-5-6-4-15,-4-8 4 16,-1 0-12-16,8-8 11 16,9-2 1-16,9 0-6 0,6-4-24 15,10-4-96-15,7 4 115 16,8 0-20-16,10 4 26 16,10 2 5-16,-3 6 1 15,0 11 9-15,-1 4-1 16,-8 8-9-16,-6-6 76 15,-12 6-52-15,-8-7-23 16,-8 0 33-16,-11-4 1 16,-13-2 4-16,-6-2-18 15,-4-4-9-15,-5-6 22 16,2-8-34-16,2-8-1 16,7-8-5-16,5-6-78 15,6-6-135-15,11-6-147 16,32-74-1026-16</inkml:trace>
  <inkml:trace contextRef="#ctx0" brushRef="#br0" timeOffset="90094.34">22128 10510 1368 0,'4'3'825'0,"7"5"-653"0,12 10-17 0,8 3 43 0,6 1-81 0,6-3-50 0,-5 2 2 0,-7-7-42 0,-8 0-25 0,-10-4-2 0,-9-2 7 15,-4-7-23-15,-4-1 16 16,-9-1 0-16,-12-5 22 16,-2-5-13-16,0-8-8 15,12-12-1-15,10-6-21 0,17-8 15 16,7-1-25-16,18 0-40 15,7 8-26-15,7 4-167 16,5 10-233-16,51 0-699 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11T03:12:02.412"/>
    </inkml:context>
    <inkml:brush xml:id="br0">
      <inkml:brushProperty name="width" value="0.05292" units="cm"/>
      <inkml:brushProperty name="height" value="0.05292" units="cm"/>
      <inkml:brushProperty name="color" value="#FF0000"/>
    </inkml:brush>
  </inkml:definitions>
  <inkml:trace contextRef="#ctx0" brushRef="#br0">8957 8225 794 0,'-2'-2'297'0,"0"0"-85"0,-2-4-47 0,2-4-113 0,-3 2-31 0,3-2-14 0,0 2-6 0,-1 2-1 16,0-2 27-16,3 2 14 15,-4 2 13-15,0 0 34 16,2 0 1-16,0-2-37 15,-3 0-14-15,3 0-35 16,-2 0-3-16,2-2-44 16,-1 2-70-16,6-4-234 15</inkml:trace>
  <inkml:trace contextRef="#ctx0" brushRef="#br0" timeOffset="1766.11">10778 5739 1060 0,'-3'0'966'0,"3"0"-796"0,-2 0-88 0,2 0 46 0,0 0 4 0,0 2-12 0,2-4-5 0,-2 2-19 0,3 0-21 0,-1 0-27 0,-2-4-22 15,0 4-10-15,2 0-10 16,5 4-4-16,11-2-2 15,6 2 1-15,10-2 1 16,3 2 3-16,4-4-5 16,-3 0 0-16,-5 0-1 15,-6 0 1-15,-8 0-11 16,-5 0-20-16,-9 0-17 16,-5 2 4-16,-7 4-7 0,-9 6 2 15,-15 6-23 1,-9 4-6-16,-6-4 40 0,-1-2 37 15,7-6 1-15,6 0 1 16,14-4 4-16,7-2-5 16,10-4-6-16,6 0 0 15,8-2 6-15,9 0 0 16,11-4 28-16,9 2 7 16,4-4-8-16,-1 2-5 15,-7 0 8-15,-9 2 0 0,-8 2-13 16,-7-2-11-1,-8 2-6-15,-4 2 8 0,-2 2-7 16,0-2-1 0,-9 4 0-16,-1 0-15 0,-8 2-85 15,-7 0-83 1,3 2-53-16,-25 4-291 0</inkml:trace>
  <inkml:trace contextRef="#ctx0" brushRef="#br0" timeOffset="9618.02">12309 6832 1496 0,'0'0'300'0,"0"4"-192"0,0-4 17 0,0 0 2 0,0 0-16 0,0 0-21 0,0 0-10 0,0 0-11 0,0-4-14 0,0 4-11 0,0 0-5 0,0 0-14 15,0 0-10-15,0 0-9 16,0 0 2-16,22 0-2 15,0 4 3-15,14-4 1 16,6 0-8-16,2 0 4 16,4-4-5-16,-5 0 0 15,1 0 0-15,-2 2-1 16,-7-2 0-16,-8 4-14 16,-11 0-43-16,-10 0-40 15,-8 2-58-15,-12 2-1 0,-9 4-57 16,-16 6 6-16,-9 0 72 15,-2 0 77-15,2-2 38 16,5-2 20-16,5-4 0 16,13 2 43-16,6-4 18 15,7 0-8-15,8-2 13 16,4-2-11-16,2 0-16 16,5 0-6-16,7 0 33 15,4 0-24-15,8-2-16 16,5 0-16-16,2-2-9 15,-2 2 1-15,-2 2-1 0,3-2 9 16,-6 0-10 0,-7 2-2-16,-6-4-110 15,1-4-191-15</inkml:trace>
  <inkml:trace contextRef="#ctx0" brushRef="#br0" timeOffset="12134.21">14808 6824 1141 0,'0'0'268'0,"0"0"-158"0,2 0-17 0,-2 0 9 0,0 0-11 0,0 0 8 0,-2 0 18 15,2-2-12-15,0 2-24 16,0-2 11-16,0 4-16 16,0-2-16-16,0 0-9 15,0 0-9-15,0 0-10 16,0 0-4-16,0 0-7 16,12-4 0-16,-3 1 0 15,6 2-3-15,5-6-7 16,3 6-11-16,4-3 1 15,-4 2-1-15,4-1 0 0,-2-1-7 16,-3 3-46-16,-4-2-74 16,-9 2-77-1,-2 1-60-15,-7 0-45 0,-29 9-498 16</inkml:trace>
  <inkml:trace contextRef="#ctx0" brushRef="#br0" timeOffset="12333.91">14851 6876 1528 0,'5'0'306'16,"3"0"-191"-16,4 0 47 15,14-2 29-15,-1-4-46 16,6 0-49-16,0-2-13 16,0 1-35-16,-2 0-30 15,-2 3-18-15,-8-3-44 0,-5 6-131 16,-5 1-179-16,-11 0-465 15</inkml:trace>
  <inkml:trace contextRef="#ctx0" brushRef="#br0" timeOffset="14422.78">16464 6940 1384 0,'0'0'573'0,"0"0"-471"0,0 0-53 0,4 2 35 0,-4-2-28 0,2 0-5 0,1-2 18 0,3 2 1 16,2-2-1-16,2 2-9 15,9-2-18-15,-2 0-16 16,5 2-14-16,-1 0-12 15,-2-2 1-15,-1 2-1 16,0 0 0-16,-2 0-1 0,-5-2-14 16,-7 2-25-16,0 0-25 15,-4 2-50-15,-4-2-19 16,-7 2 2-16,-14 2-48 16,-4 0 35-16,-8 2 89 15,-1 0 46-15,3 0 10 16,6-2 11-16,8-2 11 15,10 2 2-15,7-4-1 16,8 2 7-16,7 0-11 16,7-2 8-16,11 0-1 15,9-4-19-15,2 2-7 16,-2-4-53-16,-5 0-99 16,25-16-518-16</inkml:trace>
  <inkml:trace contextRef="#ctx0" brushRef="#br0" timeOffset="21068.41">21054 6796 574 0,'0'0'910'16,"0"0"-798"-16,0 0-74 0,0 0 17 0,0 0 13 0,0-3 17 0,0 3-10 0,2 0 26 0,-2 0-20 0,0 0-5 0,0 0-1 0,0 0 2 15,0 0-16-15,2 0-2 16,-2-1 2-1,4-2-23-15,8 2-25 0,5-5 7 16,6 2-1 0,8 1-4-16,5 2-7 0,3-2-7 15,0 3-1-15,1 0 0 16,-2-1 0-16,-9 2-13 16,-3-1-37-16,-7 0-62 15,-8 4-40-15,-9-1-55 16,-9 1-105-16,-40 7-587 15</inkml:trace>
  <inkml:trace contextRef="#ctx0" brushRef="#br0" timeOffset="21453.07">21143 6892 1508 0,'0'0'237'0,"4"0"-168"15,5 4 24-15,7-2 62 16,3-2-49-16,4 0 2 16,2 0-27-16,4-2 0 15,2 2-13-15,2-2-28 16,3 0 2-16,-1 0-1 16,-1 0-4-16,-3 0-2 15,-9 0-1-15,-1 0-1 16,-10-2-3-16,-5 4-9 15,-4 0-1-15,0 0-11 0,-2 0 1 16,0 4-2-16,0-4-7 16,-2 0 7-16,2 0-8 15,0 0 0-15,0-4 0 16,0 4 0-16,2 0-8 16,-2 0-17-16,-2 0-14 15,2 0-30-15,0 0-54 16,0 0-128-16,-8 6-276 15</inkml:trace>
  <inkml:trace contextRef="#ctx0" brushRef="#br0" timeOffset="49968.64">13844 9140 843 0,'-4'0'173'0,"4"0"-112"0,0 0 28 0,0 4 71 0,0-4-2 0,-3 0-28 0,3 0-26 0,0 0-40 0,0-4 19 0,0 4-34 0,3 0-16 0,-3 0 20 15,-3 0 13-15,6 0 1 0,-6 0-20 16,3 0-2-16,0 0 9 16,0 0-21-16,0 0-9 15,0 0-12-15,16 0 3 16,-3 0 6-16,9 0 19 16,7 0-7-16,4 0-15 15,6-2-13-15,-4 2-5 16,3-2 0-16,-2-1-9 15,-7 3-61-15,0 0-76 16,24 3-191-16</inkml:trace>
  <inkml:trace contextRef="#ctx0" brushRef="#br0" timeOffset="51067.37">16312 9200 927 0,'0'0'480'0,"-2"0"-357"0,2 0-53 0,0 0-32 0,0 0 17 0,0 0-2 0,0 2-31 0,0-2 11 0,0 0 15 0,0 0-9 16,0-2-12-16,0 2-7 16,0 0-14-16,0 0 6 15,0 0 18-15,0 0-18 16,9 6 34-16,1-2 7 15,7 2-17-15,3 0 0 16,11-4-12-16,9 0 13 16,4-4-11-16,4 0-5 15,3-2-20-15,0-2 14 16,0 2-15-16,-8 0 0 0,-12 2-7 16,-7 2-24-16,-15 0-85 15,-9 2-112-15,-49 16 6 16</inkml:trace>
  <inkml:trace contextRef="#ctx0" brushRef="#br0" timeOffset="63118.89">9595 7656 1407 0,'0'0'265'0,"0"0"-193"0,0 0-46 0,0 0-20 0,0 0 0 0,0 0 30 0,-2 0 51 0,2 0-11 0,0 2-7 0,0-2-25 16,2 0-10-16,0 2 2 15,2 2-9-15,7 2 8 16,5 0 17-16,11 0-22 15,2-2-12-15,4-2 8 16,7 2-13-16,-1-2-5 16,3-2-2-16,-2 0 1 15,1-2-6-15,-2-2 10 16,-1 0-4-16,-7-2 4 16,0 0-5-16,-6-2-5 0,-8 4 1 15,-7 2 4-15,-8 2 27 16,-2 0 16-16,0 0 2 15,-2 0-21-15,2 0-12 16,-2 0-12-16,2 2 3 16,-3-2-9-16,-2 0-7 15,-1 0 6-15,-1 0-5 16,-3-2-15-16,-9-2-14 16,3 0-29-16,-5 0-25 15,-2-4 4-15,-4 0 22 16,-4 2 33-16,4-3 9 15,0 4-12-15,6 1 9 0,0 0 10 16,8-1 4-16,4 5-14 16,2-4 13-16,5 4 11 15,2 0-29-15,2-1-13 16,7 2 15-16,3-1 19 16,3 0 8-16,5 0 1 15,1 4-1-15,0-4 1 16,4 0-1-16,2 0 2 15,2-4 4-15,-2 3 24 16,2 1-5-16,-2 0-5 16,-4 0-7-16,0 0-5 15,-5 0-8-15,-3 1 10 16,1-1-1-16,-5 0 0 16,0 0 0-16,-2-1-8 0,-2 1-1 15,-3 1 1 1,-2-1-1-16,-2 0-1 0,-4 4-8 15,-10 1 8-15,-3-1-24 16,-14 2-46-16,0 4 50 16,-7-4 21-16,1 2 14 15,2 0-14-15,-1 0 9 16,3-2-9-16,0 4-13 16,-1-4-5-16,1 0 1 15,2-2 16-15,4 0-1 16,2-4 2-16,8 0 0 15,1 0 0-15,7 0 14 16,3 0 7-16,1-2-3 16,0 2 6-16,3-4 4 15,2 2-1-15,-2-2-4 0,2 0 8 16,-4 0-4-16,1 0-7 16,1 4-4-16,-2-2-5 15,0 2-11-15,1 0 0 16,-2 0 0-16,1 0 35 15,4 0-2-15,-2 0-23 16,-3-2 1-16,3 2-10 16,-2-2 0-16,-2 2 1 15,-2 0-1-15,4-2 5 16,-3 2-5-16,3 0-1 0,-3 2 0 16,1 2-1-16,-6 2 0 15,4-2 0-15,1-2-1 16,3 0 2-16,4-2 1 15,0 2-1-15,0-2 0 16,0 0 1-16,0-2-1 16,0 2 1-16,1 0 13 15,-1 0-7-15,0 0-6 16,3 0-1-16,-3 0-2 16,2 2-9-16,3 0 11 15,1 0 0-15,9 2 0 16,-1-2 0-16,2 2-6 15,4-4-17-15,-4 2-29 16,3 0-5-16,-1-2-32 0,1 2-49 16,4-2-78-1,44-4-435-15</inkml:trace>
  <inkml:trace contextRef="#ctx0" brushRef="#br0" timeOffset="63947.38">10114 7449 1076 0,'-2'0'287'0,"2"0"-134"15,0 0-65-15,0 0 22 0,2 0 5 0,-2 0 13 0,-2 0-16 0,2 0-34 0,2 0-34 0,-2 0-25 16,-2 0-18-16,15 6 0 16,-2 2 17-16,7 0 20 15,9 6-4-15,4 3-13 16,-2-6-3-16,2 5-10 16,-2-3-2-16,-4-2-6 15,-3-3 1-15,-9-1-1 16,-2-5 2-16,-9 2-1 15,-2-4 6-15,-2 1 17 16,-4 6 0-16,-5 1 15 16,-3 8-7-16,-6 2-7 15,0 4-11-15,-2-4-4 16,1 6-9-16,4-2 1 16,1-4-1-16,3-4-1 0,4-4-6 15,2-4-72-15,3 0-86 16,4-4-68-16,2-2-56 15</inkml:trace>
  <inkml:trace contextRef="#ctx0" brushRef="#br0" timeOffset="83567.81">13218 7028 838 0,'0'-2'254'0,"0"2"-82"0,0 0-28 0,0-4-48 0,0 4 2 0,0 0-22 0,-3 0-16 0,3 0-6 0,0-2 14 15,0 2 1-15,0 0 6 16,0 0-5-16,0 0-22 16,0-2-16-16,0 2 5 15,0 0-11 1,-2 0 7-16,2-2-5 0,0 4 10 15,-2-4-2-15,2 4-6 16,0-2 0-16,0 0-5 16,0 0-4-16,0 0-10 15,0 0-10-15,0 0 11 16,0 0-3-16,0 0 2 16,-2 0-10-16,2 0-1 0,-7 0 1 15,5 2-1 1,-2 0 0-16,-1 2 0 0,3-2 1 15,-3 0 1-15,3 2 4 16,-3-2-5-16,1 0 1 16,0-2-1-16,2 2 1 15,-5 0 4-15,5 0-6 16,-6 4 2-16,4-2-1 16,-2 2 8-16,-1 0-7 15,1 0-2-15,-2 0 6 16,2-2 1-16,1 0-7 15,3 2-1-15,-2 1 1 16,0 0 0-16,-2 1 8 16,2 5-7-16,0-5 0 15,-3 2 0-15,5-2 0 16,0-2 8-16,0 3-9 0,-2 0 1 16,1-1 1-16,0 2-1 15,1-1-1-15,0 4 1 16,0-1-1-16,0 2 1 15,-1-4 0-15,1 4-1 16,0-4 1-16,2 2-1 16,-4 0 1-16,2 2 1 15,-3-2-2-15,2 2 0 16,3-4 1-16,0 2-1 16,3-4 0-16,2 4 0 15,-5-2 0-15,2 4 1 16,-2 0 5-16,2 6-6 15,0 2 1-15,-2 0-1 0,2-1 1 16,-2-6-1-16,2-1 1 16,-2-3 5-1,3 0-6-15,-1 0 0 0,0-1 1 16,0-5 0-16,0 2 6 16,1 0-6-16,0 2 14 15,-1-1-9-15,0 2 2 16,-2-1-7-16,2 4 0 15,0-3 10-15,0 4-10 16,5-2 0-16,-5 0 5 16,3 0-5-16,-4-2-1 15,5-2 1-15,-4 0 5 16,2 2-5-16,0-2 1 16,-1 0-1-16,1 2 0 0,0-4 0 15,4 2 0-15,-2 2 5 16,1 0 2-16,-1 4-7 15,3-2 7-15,3 5-7 16,-2-4 0-16,-1-3 11 16,1 0-4-16,-2 0 2 15,6-2-4-15,-3 3 8 16,2-4 2-16,5 1 1 16,-2 1-4-16,1-1 2 15,-1-2-6-15,-3-1-7 16,0 2 2-16,-1-6 10 15,-3 4-2-15,-1-5 13 0,-3 2-13 16,4-2 14 0,-2 2-14-16,-1-2-12 0,3 1 10 15,1-1-9-15,-4 0 5 16,3 3-5-16,-4-3 9 16,-1 1-2-16,-2-1-1 15,-2-1 1-15,3 1 8 16,-3 0-14-16,2 0 11 15,0 0-4-15,-2 0 9 16,0-3-12-16,-2 3 9 16,2 0-4-16,-2 3-11 15,2-3-1-15,0 0 1 16,0 0 0-16,0 0 0 16,0 0-12-16,0 0-17 0,0 0-19 15,0 0-67-15,0 0-136 16,-5 8-358-16</inkml:trace>
  <inkml:trace contextRef="#ctx0" brushRef="#br0" timeOffset="86068.61">15982 7947 1759 0,'0'0'253'0,"0"0"-196"0,0-2-21 0,0 2 12 0,4 0 5 0,-4 0-20 0,1 0 16 0,2 0-4 0,1-2 8 0,9-1-5 0,10-1 1 0,12-1-2 16,8-1 1-1,10-2-12-15,5 1-18 16,4-4-9-16,3 0 9 0,-5 0-9 16,-4 1-9-16,-12 3 0 15,-11-1-6-15,-10 6-15 16,-14 2-66-16,-16 2-34 16,-12 9 40-16,-20-2-21 15,-12 9-59-15,-11-1 91 16,-6-2 58-16,8-1 5 15,5-1 7-15,17-4 30 16,12-2 22-16,14-4 8 16,8 0-1-16,10-3-13 15,10 0 8-15,13-3 44 16,11 2-37-16,4-5-25 0,6-1-18 16,-1 0-18-1,-7-1-10-15,-7 0-164 0,-3-31-565 16</inkml:trace>
  <inkml:trace contextRef="#ctx0" brushRef="#br0" timeOffset="87217.72">12244 7885 1661 0,'0'0'322'0,"0"1"-242"0,0-1-56 0,4 0 60 0,-1 0 31 0,4 0 41 0,8-1-30 0,8 1-18 16,3-7-48-16,4 6-22 16,2-4-7-16,7 0-19 15,-2-2 3 1,1-1-9-16,-9 2-6 0,-2 2-6 16,-15 4 5-16,-2 0-40 15,-8 0-26-15,-6 7-52 16,-12 4 31-16,-9 6-13 15,-8 5 4-15,-9-3 40 16,2-1 45-16,2-5 12 16,2 1 0-16,5-5 15 15,12 0 9-15,5-5 2 16,7-3-5-16,7-1 1 16,7-1-4-16,11-1 11 15,11-2 13-15,13-4-8 0,12 0-33 16,0 2-1-16,10-6-21 15,-11 6-134 1,50-12-431-16</inkml:trace>
  <inkml:trace contextRef="#ctx0" brushRef="#br0" timeOffset="92466.77">20118 8342 1556 0,'0'0'780'0,"0"-2"-643"0,0 2-83 0,3 0 34 0,-3 0-7 0,0 0-19 0,0 0-19 15,0 2-13-15,4 2-1 0,0 10-7 16,7 14 22-16,5 8-17 0,-1 12-14 16,1 2-5-16,-3 4-8 15,-3-2 0-15,-8 2-17 16,0-3-36-16,-4-8-71 15,0-4-101-15,2-13-234 16,2 6-589-16</inkml:trace>
  <inkml:trace contextRef="#ctx0" brushRef="#br0" timeOffset="92950.27">20653 8624 1897 0,'-5'2'249'15,"1"3"-195"-15,-10 4 12 16,-3 5 46-16,-1 4 14 16,-1 5-45-16,2-1-24 15,9 1-27-15,5-5-12 0,10 0-3 16,2-5 5-16,9-5 20 16,1-2 13-16,8-6-16 15,4-2-1-15,-2-4-13 16,2-6-13-16,-2-2-4 15,-8-6-4-15,-2 0-1 16,-9-6 8-16,-8-1-9 16,-8-3-7-16,-11 1 6 15,-5 2-6-15,-11 5 1 16,-12 14-5-16,-8 8-4 16,-10 6-19-16,8 10-25 15,3 2-41-15,19 2-73 16,17 5-104-16,41 19-227 15</inkml:trace>
  <inkml:trace contextRef="#ctx0" brushRef="#br0" timeOffset="93517.57">21029 8556 1921 0,'-2'2'357'0,"2"-2"-259"0,-2 0-56 0,-3 0 1 0,-3 2-5 0,-6 0-8 16,-9 4 25-16,0 6 8 0,-2 4-1 0,-4 5-34 0,14 7-18 15,5-5-10-15,10 4 0 16,10-5-1-16,7-6-11 16,6-4-5-16,0-8 17 15,6-4-2-15,0-9-10 16,-2-2-1-16,-2-1-2 16,-7-6 10-16,2 1 5 15,-9 3 1-15,-6 4 0 0,-1 6 10 16,-6 7-11-1,-10 11-1-15,-5 15 1 0,-10 20 0 16,2 17 0-16,8 8-1 16,13 4-6-16,10 1-55 15,5-1-16-15,5-14 42 16,-5-8 30-16,-7-18 6 16,-6-8 23-16,-7-8-2 15,-5-10-5-15,-1-6 4 16,-5-6-2-16,-3-4 30 15,0-8 7-15,-2-6 1 16,2-8-11-16,6-6-20 16,8-2-25-16,9-4-3 15,6 6-70-15,12-2-85 16,9 4-223-16,58-37-667 16</inkml:trace>
  <inkml:trace contextRef="#ctx0" brushRef="#br0" timeOffset="93912.47">21261 8983 1970 0,'2'-2'284'0,"5"0"-205"0,4-4-19 0,7 2 53 16,-3 0-5-16,-1 0 7 0,-1 2-14 0,-7 2-32 0,-2 4-24 15,-4 6-26-15,-8 14 22 16,-5 8-29-16,-3 3-6 16,1 1-5-1,-5-6 5-15,7-9-5 0,1-3 0 16,1-9 5-16,9-5-5 15,0-2 8-15,6-4 0 16,7-4 24-16,9-6 0 16,11-2-25-16,7-4-2 15,1-3-6-15,1 0-12 0,-5 0-29 16,-2 2-62 0,-4-3-223-16,25-49-661 15</inkml:trace>
  <inkml:trace contextRef="#ctx0" brushRef="#br0" timeOffset="95893.85">21776 7824 1251 0,'0'-2'294'0,"0"2"-162"0,0-4-24 0,0 2 17 0,0 0 8 16,0 2-4-16,0 0-4 0,-3 0-20 0,1 0-3 0,0 2-48 0,-7 4-26 16,-9 14 2-16,-11 15 0 15,-2 15 23-15,0 13-22 16,4 8-29-16,12 3 4 15,12-6-6-15,10-11-3 16,13-11 3-16,2-10 1 16,5-13 5-16,0-10 4 15,4-5-8-15,5-11 16 16,0-6-18-16,-3-5 0 16,-4-4 0-16,-3-4 0 15,-6-2 0-15,-1-2 1 16,-9-2 1-16,-5-7 5 0,-10 1-7 15,-3-8-11 1,-13 0 11-16,4 8 0 0,-5 4-10 16,1 8-32-16,-4 12-32 15,4 10-73-15,-6 10-139 16,-14 30-255-16</inkml:trace>
  <inkml:trace contextRef="#ctx0" brushRef="#br0" timeOffset="96153.55">22047 8325 1834 0,'0'0'787'0,"0"0"-670"0,0-1-51 0,0 1 18 0,0 0-27 0,-2 0-38 0,2 0-19 0,0 1-48 0,0-1-36 0,-2 0-154 16,-2-14-345-16</inkml:trace>
  <inkml:trace contextRef="#ctx0" brushRef="#br0" timeOffset="96558.43">22452 7958 2177 0,'-2'0'273'0,"0"0"-212"15,-8 7-32-15,-13 0 32 16,-6 10 10-16,-2 5-22 16,0-2-7-16,11 4-13 15,11 2-25-15,12 0 2 16,12 2-1-16,4 0-5 0,10 0 0 16,0-8 0-1,5 4 0-15,-6-3 0 16,-5-6 1-16,-5-3 0 0,-7 2-1 15,-4 0 0-15,-10 0 0 16,-1 4 0-16,-7 3 1 16,-9-2 5-16,-3-1 3 15,-3-3-9-15,-8-7-26 16,5 0-76-16,-4-10-68 16,2-8-55-16,9-9-84 15,4-4-69-15,16-66-605 16</inkml:trace>
  <inkml:trace contextRef="#ctx0" brushRef="#br0" timeOffset="96716.39">22475 7986 1603 0,'25'-7'364'0,"4"-1"-143"0,25-6-7 16,3 0-40 0,5 3-34-16,1 0-25 0,0-2-29 15,-8 1-52-15,-6 2-34 16,-11 1-48-16,-9 2-172 15,11-3-368-15</inkml:trace>
  <inkml:trace contextRef="#ctx0" brushRef="#br0" timeOffset="101118.17">22236 9533 602 0,'-2'-2'1774'0,"2"2"-1498"0,0-5-199 0,2 5-1 0,1 0 31 0,0-1-26 16,1-5-48-16,0 2-33 0,1 0-3 0,-3 1-32 0,0 2-64 0,0 2-154 0,16-4-328 0</inkml:trace>
  <inkml:trace contextRef="#ctx0" brushRef="#br0" timeOffset="101500.29">22658 9312 1494 0,'0'0'793'0,"0"0"-658"0,-2 0-100 15,-3 0-4-15,-8 2 26 16,-5 2 9-16,-4 0 9 15,-1 8-6-15,-1 2-9 16,4 5-21-16,4 2-16 16,9 1-22-16,12 0 7 15,9 3-7-15,5-3 5 16,10-2-6-16,5 0 0 0,0-4 0 16,1 0-5-1,-3-4 4-15,-13 2-12 0,-1-4 4 16,-9 2-13-1,-9-2-16-15,-5 2 25 0,-5-4-13 16,-9 2-41-16,-3-2-38 16,-2-2-71-16,-3-4-148 15,-35-20-313-15</inkml:trace>
  <inkml:trace contextRef="#ctx0" brushRef="#br0" timeOffset="101700.76">22856 9204 2116 0,'27'-4'322'0,"2"-2"-215"16,20-4 10-16,5 0-33 0,-1 0-30 16,-2 0-24-16,-8 2-30 15,-5-2-57-15,-16 6-266 16,18-13-624-16</inkml:trace>
  <inkml:trace contextRef="#ctx0" brushRef="#br0" timeOffset="103466.83">22593 9342 1920 0,'0'0'345'0,"0"0"-258"0,0 2-60 0,3 0 42 0,-3-2 19 0,2 2-34 0,2 0-42 0,8 0 0 0,5-2 15 0,14-2 3 15,12-2-13-15,6-6-16 16,2-4-1-16,-2-2 0 15,-9 0-7 1,-8 2 1-16,-12 6-6 0,-16 4 4 16,-18 8-5-16,-17 8 13 15,-27 12 9-15,-11 12 27 16,-9 9 48-16,0-4 6 16,12 4-14-16,12-3-29 15,16-11-17-15,20-6-11 16,12-9-1-16,10-4-9 15,10-8 14-15,10-2 20 16,9-6-5-16,8-6-19 0,1-4-18 16,-2-4 9-16,-2 0-9 15,-4-4-2-15,-5 2 2 16,-10 2 0-16,-5-3-1 16,-6 3-12-16,-5-1-23 15,-8-2 4-15,-5 3 2 16,-2 3-14-16,-8 6-59 15,-4 9-194-15,-28 20-484 16</inkml:trace>
  <inkml:trace contextRef="#ctx0" brushRef="#br0" timeOffset="105855.38">13678 9144 1472 0,'-3'0'226'0,"2"-4"-77"0,-3 2-41 0,2 0 43 0,2-1-52 0,0 3 12 0,0-1-10 16,2 1-8-16,2 0-27 15,4 0-20-15,9 1-2 16,16 2 19-16,19-3 0 15,19 0-12-15,18-6-11 0,9-9-2 16,7 0-17 0,2-10-5-16,-7 0-7 0,-16 3-9 15,-17 4-14-15,-22 9-52 16,-18 3-33-16,-18 4-42 16,-16 6-24-16,-20 6 37 15,-17 2-59-15,-17 8 7 16,-10 2 67-16,-2-1 92 15,6-3 21-15,5-3 49 16,6 3-10-16,7-1 17 16,11-5-14-16,11-2-9 15,12-4 4-15,8-4 23 16,11 0-43-16,12 0 11 0,15-4 50 16,15-2 5-1,20-2-2-15,9-6-12 0,14 0-3 16,5-6 1-16,-5-2-26 15,-8 2-40-15,-23 4-1 16,-23 5-72-16,-22 9-21 16,-19 6-6-16,-23 7 38 15,-21 7-77-15,-21 10-119 16,-14 0 40-16,-6 0 139 16,4-4 56-16,10-4 22 15,2 0 15-15,13-2 17 16,14-8 17-16,14 0-25 15,18-8-1-15,12 0 14 16,15-6-2-16,13-8-13 0,14 0 25 16,16-6 1-16,10 0 30 15,10-4-38 1,6-2 41-16,1-2 23 0,-8 2-28 16,-15 6-52-16,-13 8-24 15,-16 2-6-15,-18 6-36 16,-11 2-27-16,-19 4 44 15,-14 6-29-15,-17 4-116 16,-13 2 92-16,-2 2 56 16,-2 0 21-16,9-6 1 15,3 2 1-15,8-6-1 0,11 2 0 16,14-4 8 0,13-4 5-16,9-2 2 0,15-4 0 15,14-2-1-15,16-4-14 16,9-6 6-16,11 0 1 15,1-4 16-15,1-4-4 16,-5-2 25-16,-6 4-23 16,-22 2-16-16,-14 10-5 15,-18 3-39-15,-20 5 13 16,-11 7 2-16,-17 3-22 16,-12 4 20-16,-3 4 7 15,1 2 19-15,6 0 0 16,10-4-1-16,11-2 1 15,13-6 0-15,15-2-7 16,18-6-69-16,23-4 25 16,138-32-135-16</inkml:trace>
  <inkml:trace contextRef="#ctx0" brushRef="#br0" timeOffset="124534.46">12997 8695 940 0,'0'0'321'0,"0"0"-245"0,-5 0-55 0,5 1 3 15,0-2 51-15,0 1 0 0,5 0 6 0,-5 0 0 0,0 0-21 0,0 0-15 0,-5 0 21 16,5 0-36-16,0 0 0 15,0 0-19-15,14-2 5 0,-7-2 1 16,4 4-11-16,0 0-5 16,7-3 1-1,-2 3 8-15,1-1 26 0,-3-2 3 16,-3 2-4-16,-3 1-13 16,-3 0-1-16,-5 0-13 15,0 0-8-15,-11 4 0 16,0 4-1-16,-9 2-14 15,-7 0-7-15,-2-1 11 16,7 0 11-16,0-4 10 16,3 2-10-16,6-3 0 15,5 0 0-15,3-4 1 0,5-2 0 16,2 0 6 0,5-2-7-16,6-4-2 0,3 2 1 15,6-2-5 1,-2-2 4-16,3 6 1 0,-4-3 2 15,-5 3-1-15,-1 3 0 16,-8-1-12-16,-4 2 12 16,-1 2-1-16,-4-1 1 15,-7 6 9-15,-2-2-9 16,-5 5 0-16,0-2 0 16,3-1 1-16,1 0-1 15,1-2-1-15,6-3 1 16,3-2 0-16,2 0 0 15,4 0-10-15,0-2 8 0,5 0-22 16,1-1 24-16,6-2 0 16,-3 1-45-16,2-1 12 15,-1 4-2-15,-6-2 22 16,-1 3-26-16,-5 0 13 16,0 0 25-16,0 0 1 15,0 0-1-15,0 0 2 16,0 0-2-16,-3 0-15 15,3 0-38-15,-2 3-31 16,0-3-10-16,-2 4 37 16,2-2-67-16,2-2-4 15,2-5-22-15,2 1-28 16,5 3 37-16,3-7-53 0,19-5-93 16</inkml:trace>
  <inkml:trace contextRef="#ctx0" brushRef="#br0" timeOffset="124702.62">13092 8693 985 0,'-6'0'284'0,"-3"2"-125"0,-1 2-44 0,0 0-29 0,1-3-2 0,3 2-20 0,-1-3-38 0,4 0-25 0,3 0-1 0,3 0-22 0,4-3-47 0,1-1-12 16,6 0-195-16,26-10-471 15</inkml:trace>
  <inkml:trace contextRef="#ctx0" brushRef="#br0" timeOffset="124850.35">13013 8713 1340 0,'-5'4'213'0,"3"-3"-163"0,-5 3-50 15,0 0-15-15,5 1-155 16,11-5-308-16</inkml:trace>
  <inkml:trace contextRef="#ctx0" brushRef="#br0" timeOffset="125051.31">13026 8707 1372 0,'-5'0'709'0,"3"0"-592"15,-2 0-72-15,2 0-8 16,0 0-37-16,-1 1-40 16,3 8-145-16,-2 5-366 15</inkml:trace>
  <inkml:trace contextRef="#ctx0" brushRef="#br0" timeOffset="125252.27">12919 8713 2054 0,'-2'5'0'0,"4"2"-172"15,7 21-570-15</inkml:trace>
  <inkml:trace contextRef="#ctx0" brushRef="#br0" timeOffset="131050.84">12034 5554 1423 0,'0'0'201'0,"0"0"-144"0,-2 0-9 0,0 0 34 0,2 0 28 0,-2 0 2 0,2-2-13 0,0 4-31 0,0-2 8 15,0 0-19-15,2 0 0 0,-2 0-33 16,0 0-1 0,2 0 1-16,0 0-3 0,5-2-14 15,5 0 13 1,10-6-13-16,4 2 11 0,7-2-12 16,1-4 6-16,-3 4 5 15,-6 2-11-15,-9 0-6 16,-10 2 0-16,-8 4-11 15,-12 4 5-15,-10 4-9 16,-11 0-17-16,-10 4 8 16,-1-2 17-16,3-2-1 15,1 2 8-15,4-2 0 16,4-2 7-16,12 2-7 16,4-4 0-16,11-1 2 15,5-2-4-15,7-1 3 0,6-1-1 16,9-3 18-16,9-5-7 15,2 3-11 1,2-2 2-16,-2-2-1 0,-8 4 11 16,-8 2-12-16,-7 4 0 15,-8 0-2-15,-4 0 1 16,-4 2 1-16,-9 0-1 16,-4 2 2-16,-4 4-1 15,3-2 1-15,2 0-1 16,4 0 0-16,3-1 0 15,9-4 0-15,2-1-3 16,2 0 2-16,4 0-5 16,3 0 5-16,-1-1 1 0,8-4 1 15,1 1-1 1,3 2 0-16,-5-1 1 0,-4 0 10 16,1 3-11-16,-8-2 1 15,0 4 0-15,-4-2 2 16,0 0 3-16,-5 0-6 15,-2 3 6-15,0 0-6 16,-5-1 1-16,1 2-1 16,7 1 0-16,-1-4 0 15,0 2 0-15,5-2 1 16,2-1 0-16,0 0 0 16,2 0-1-16,0 0-12 15,1-1 11-15,-1 1 1 0,2-3 6 16,1 3-6-1,1 0 7-15,1 0-7 16,-5 0 0-16,-2 0 6 0,0 0 2 16,-2 0-2-16,-3 3 6 15,5-3 3-15,0 0-5 16,0 0 4-16,-2 0 4 16,2 0-3-16,0 0 12 15,0 0-8-15,2-3 17 16,-2 3-6-16,0 0-12 15,0 0-7-15,0 0-10 16,0 0-1-16,0 0 2 16,0 0-2-16,0 0 0 15,0 0 0-15,0 0 0 0,0 0 0 16,0 0-1 0,0 0 1-16,0 0 0 0,0 0-1 15,0 0 2-15,0 0-1 16,0 0 9-16,0 0-9 15,0 0 1-15,0 0 0 16,0 0 1-16,0 0-1 16,0 0 1-16,0 0 5 15,0 0 4-15,0 0-2 16,0 0 3-16,0 0 1 16,0 0-11-16,0 0-1 15,0 0 5-15,0 0-5 16,0 0 0-16,0 0-1 0,0 0 0 15,0 0 0 1,0 0 0-16,0 0 0 0,0 0 0 16,0 0 0-16,0 0 0 15,0 0 1-15,0 0-1 16,0 0 1-16,0 0 1 16,0 0-2-16,0 0 1 15,0 0-1-15,0 0 1 16,0 0-1-16,0 0 0 15,0 0 1-15,0 0 0 16,0 0-1-16,0 0-1 16,0 0 1-16,0 0 0 15,0 0 0-15,0 0 0 0,0 0 1 16,0 0-1 0,0 0 0-16,0 0 1 0,0 0-1 15,0 0 0-15,0 0 0 16,0 0 0-1,0 0 0-15,0 0 0 0,0 0-11 16,0 0-5-16,0 0-20 16,0 0 3-16,0 0 4 15,0 0 11-15,0 0-3 16,0 0-48-16,0 0-66 16,-8 7-49-16,-3-4-77 15,-32 12-221-15</inkml:trace>
  <inkml:trace contextRef="#ctx0" brushRef="#br0" timeOffset="170755.09">13719 10684 1298 0,'-14'8'0'0,"1"-2"-3"0,-11 6-228 0,-21 26-10 0</inkml:trace>
  <inkml:trace contextRef="#ctx0" brushRef="#br0" timeOffset="173686.87">11872 7702 1102 0,'2'0'269'0,"0"0"-202"15,5 2-32-15,0-2 70 16,2 0-23-16,2-2-25 16,0-2-10-16,7 0 8 15,-5-2-19-15,-2 2-9 16,-4 4-8-16,-5 0-19 16,-4 4-6-16,-9 6-18 15,-9 8-131-15,-11 0-403 0,-7 2 124 16,2-2 434-16,-2-2 157 15,2-2-22-15,5-2 21 16,6-6-81-16,10 1 17 16,11-7-52-16,8-3 5 15,11-1-19-15,10-6 10 16,6-4 52-16,5-2-31 16,-1 4 12-16,2-4-7 15,-4 6-11-15,-6 0-9 16,-5 4 9-16,-9 2-18 15,-6 4-26-15,-9 2-5 0,-7 6 2 16,-9 6-3 0,-11 0-1-16,-4 2 0 15,-3-2-1-15,1-2 1 0,6-2 8 16,0-2-8-16,12-4-1 16,11-1-37-16,6-3-28 15,9-5 11-15,9-1 23 16,7-4 16-16,1 2-7 15,6-2-8-15,-3 0 22 16,-4 2 9-16,0 4 5 16,-11-2 25-16,-1 4 4 15,-11 2-22-15,-8 6 39 16,-7 0-21-16,-5 2-16 16,-7 2 2-16,2-2 8 15,-6 0 0-15,3 0-18 16,6-2 0-16,4-2-6 0,3-4 0 15,9 0-16-15,4-2-14 16,6-4-8-16,5-4 22 16,3 0 2-16,1-2-16 15,3 2 11-15,-3 2 7 16,-1 0 12-16,-3 4 4 16,-7 0 34-16,-4 4-11 15,0 0 1-15,-2 2 8 16,-6 0-6-16,-3 4-6 15,-3 2 5-15,-3-2 5 16,0 0 23-16,5 0-30 16,-2 2-13-16,7-6-13 0,3 0 0 15,4-2-1 1,2 0-1-16,7-2-32 0,7-2 8 16,1-4-1-1,5 2-26-15,-3-2 25 0,0 0 27 16,-7 0 1-16,-1 2 5 15,-7 2 29-15,-4 4 20 16,-4 4 2-16,-9 2-37 16,-10 6-5-16,-4 0 3 15,-2 4 6-15,0-4 6 16,10-2-3-16,-2-2-2 16,11-6 7-16,4 1-14 0,4-3-18 15,7-5-2-15,4 1 1 16,6-2-9-16,4-4-10 15,5 0-11-15,-4 0-7 16,-2 2 7-16,-5 2-7 16,-9 4-94-16,-8 0-79 15,-7 6-246-15,-14 2-7 16,-4 2 215-16,2 4 249 16,-6 0 207-16,2-2-94 15,6 1-70-15,-1-4-43 16,-19 13-187-16</inkml:trace>
  <inkml:trace contextRef="#ctx0" brushRef="#br0" timeOffset="174334.37">11665 7908 569 0,'-5'0'1510'0,"3"2"-1510"0,-2 2-466 0,2 22-96 0</inkml:trace>
  <inkml:trace contextRef="#ctx0" brushRef="#br0" timeOffset="174488">11629 7936 1762 0,'0'0'0'16,"2"3"-3"-16,11-2-919 15</inkml:trace>
  <inkml:trace contextRef="#ctx0" brushRef="#br0" timeOffset="174686.9">11652 7913 1941 0,'0'-3'437'15,"0"6"-437"-15,0-2-249 16,0 16-44-16</inkml:trace>
  <inkml:trace contextRef="#ctx0" brushRef="#br0" timeOffset="174868.74">11658 7958 2156 0,'-2'0'249'0,"-18"27"-249"15</inkml:trace>
  <inkml:trace contextRef="#ctx0" brushRef="#br0" timeOffset="-162027.08">12747 7511 1206 0,'0'0'264'0,"0"2"-186"0,2 0-32 16,-2 0 41-16,0 1-19 16,0-3 10-16,0 0-32 15,0 0 5-15,0 0 2 16,0 0 11-16,-2 0 17 15,2 0-10-15,0 0-20 16,0 0 6-16,0-3 0 16,0 6-8-16,0-6-5 15,0 6-16-15,0-3-4 16,0 0-1-16,16 0-4 16,-3 1 10-16,8-1-11 0,3 0 0 15,5 0-6 1,3-1 3-16,-1-4-2 0,-5 3-2 15,3-1 2 1,-7-1-2-16,-4 1 1 0,-7 2-11 16,-9 1 0-16,-4 0 0 15,-2 1 3-15,-10 2-4 16,-14 4 0-16,-11 1-1 16,-7 4 0-16,-1 1 1 15,3-2 0-15,6-3 0 16,2 5 0-16,10-8 7 15,10 2-7-15,5-4 0 16,9-3-7-16,2 0 1 16,2 0-6-16,2 0-8 15,5 0-5-15,11 0 25 0,5-1 6 16,8-3-6-16,3-2 1 16,-1-1 6-16,-4-3-6 15,-4 2-1-15,-4 3 1 16,-10 3 0-16,-7-2 1 15,-6 4-2-15,-2 4-1 16,-2-2-13-16,-9 3 7 16,-10 6 6-16,-6 3 1 15,0-4 0-15,0 4 1 0,14-8-1 16,1-3 0 0,12 2-15-16,4-5-30 0,5 2-24 15,9-2 31 1,6-2 10-16,9-3-50 0,3 2-39 15,-1-3-92-15,25-12-95 16</inkml:trace>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12T03:48:29.968"/>
    </inkml:context>
    <inkml:brush xml:id="br0">
      <inkml:brushProperty name="width" value="0.05292" units="cm"/>
      <inkml:brushProperty name="height" value="0.05292" units="cm"/>
      <inkml:brushProperty name="color" value="#FF0000"/>
    </inkml:brush>
  </inkml:definitions>
  <inkml:trace contextRef="#ctx0" brushRef="#br0">2882 3234 1836 0,'0'0'268'0,"0"0"-167"0,0 0-62 0,0 0 49 0,2 0 10 0,-2 0 1 0,-2 0-17 15,4 0-8-15,-2 0-25 0,0-2 31 16,-2 4-35 0,2-2-12-16,0 0-9 0,0 0-23 15,0 10-1-15,0 8-12 16,-7 12 12-16,0 16 33 15,-6 11-32-15,-2 9 0 16,-1-2 15-16,1-10-9 16,3-10 7-16,1-12-14 15,5-7 0-15,0-7-3 16,4-9 3-16,2-4 0 16,0-5 5-16,0 4-4 15,-2-4 14-15,4-4-15 0,-2 4 0 16,0-3 28-1,2 3-28-15,-2 0 0 0,0 0 13 16,0 0-12-16,0 0 22 16,0 0-22-16,0-2 0 15,0-2 43-15,0 0-44 16,-2-4-6-16,2-2 0 16,-2 4 6-16,2 0-8 15,0 0-8-15,0 2-37 16,2-2 13-16,2-4-50 15,4-4 7-15,3-2-2 16,-3 2-52-16,2 2-133 16,1 6-181-16,16-10-696 15</inkml:trace>
  <inkml:trace contextRef="#ctx0" brushRef="#br0" timeOffset="1233.24">3006 3373 1293 0,'5'0'182'0,"-3"1"-88"0,2 2 89 0,1-3-72 16,0 0-12-16,10-4 122 0,-1 0-137 16,-3-2 16-16,-1-5-29 15,0 4 13-15,1-4-11 16,-3 0-22-16,1-2 15 16,-1-3-43-16,-2 2 4 15,-6 4 3-15,-2 2-9 16,-2-2 6-16,-6 0-27 15,-1-2 0-15,-9 2 3 16,2 0-3-16,-8 6 1 0,-1-2 11 16,-4 6-12-1,-3 2 10-15,3 2-10 0,-2 10 0 16,-3 6 21-16,-1 10-21 16,-4 13 1-16,1 7-2 15,2 8 2-15,5 6 13 16,13 0-14-16,4-4 0 15,11-6-1-15,7-5 1 16,10-8 0-16,1-2 4 16,5-9 2-16,7-4 0 15,0-6-6-15,3-6 0 16,3-8 36-16,0-6-16 16,8-4 8-16,1-8-1 15,-3 0-26-15,3-4 17 16,-1 2-18-16,-4 0-39 15,1 2-80-15,1 1-263 0,69-12-341 16</inkml:trace>
  <inkml:trace contextRef="#ctx0" brushRef="#br0" timeOffset="2340.25">3472 3583 1293 0,'-4'-2'471'0,"2"0"-369"0,-3 0-27 0,3 0 54 0,0 0 44 0,2 2-73 0,0 0 31 0,-3-4-58 0,3 2 13 0,0 2-31 0,-2-2-31 0,-1 0 6 16,-3 0-30-16,2-4 8 15,-3 2 7-15,-2 2-14 0,4-2-1 16,-1 0 0-16,-1 2 6 16,1 0 11-16,-3 0-17 15,0 2 1-15,0-2 12 16,0 6-13-16,-7 8-7 15,-8 6 6-15,-1 14 1 16,-1 8-3-16,-1 5 3 0,9-2 0 16,9-3-10-1,9-3 10-15,9-7-7 0,5-6 6 16,5-8 2 0,4-4-1-16,1-8 0 0,3-8 12 15,5-6 13-15,-3-6-8 16,-3-4-8-16,-2-6-9 15,-3-4 1-15,-6-1 25 16,-4 2-10-16,-6 0-14 16,-1 5 32-16,-6 8-14 15,2 9-19-15,-2 4-1 16,0 3-35-16,2 8 23 16,-3 14-13-16,3 9 25 15,3 12-6-15,3 4 6 16,7-3-17-16,3-10 16 0,-1-6-32 15,1-10 32 1,-7-6 0-16,-3-8-2 0,-3-2 3 16,0-6 1-1,1-8 17-15,5-4 1 0,0-12-19 16,4-6 47-16,0-4-32 16,3-1-14-16,1 6 4 15,4 5-5-15,-1 7-17 16,2 11 16-16,0 8-33 15,1 10 33-15,-2 9-10 16,4 2-4-16,-4 3 14 16,-3-1 1-16,-7-3-6 15,-5-3 4-15,-2-6 2 0,-2-5 9 16,-2-4 0 0,0-2-9-16,4 0 35 0,-3-2-5 15,4-6-18-15,6-11-12 16,7-4 7-16,4-5-14 15,2 2 7-15,8 7-22 16,-3 11 21-16,0 8-7 16,2 10-9-16,-2 13 10 15,-4 8-4-15,-4 8-1 16,2-3 12-16,-1 0-27 16,-5-8-6-16,2-8-49 15,-6-8-95-15,3-6-122 16,4-8-83-16,31-36-525 15</inkml:trace>
  <inkml:trace contextRef="#ctx0" brushRef="#br0" timeOffset="3802.23">4446 3667 1384 0,'0'0'237'15,"0"0"-118"-15,0-4 47 0,2 4-40 0,-2-1 29 0,0 1-34 0,0 0-40 0,0-3 23 0,0 1-55 0,0-4-20 0,0 0 5 0,0-2-33 0,0-2 59 0,0 2-60 0,2-4 6 0,-2 4 3 16,3 0-9-16,-3 6-9 0,0 0 9 16,2 0 0-16,-2 2 3 15,0 0-3-15,0 2 0 16,-2-2 2-16,2 0 7 16,0 0 9-16,0 0 3 15,0 0-11-15,0 0 55 16,-3 0-43-16,3 0 4 15,3 0-4-15,-3 0-21 16,0 0-1-16,0 0-8 16,0 0-25-16,-3 14 33 0,3 0-21 15,0 8 21 1,-2 3 8-16,2-6-8 0,-2 2 0 16,-5-6-6-16,5-5 13 15,-7 5-26-15,2-5 19 16,-1-2 0-16,-2 2 5 15,4-6 1-15,1-3-4 16,7-1-2-16,-2-1-5 16,5-3-14-16,1-9-13 15,2-2-61-15,0-11 68 16,5-5 19-16,6 3-5 16,-2 0 4-16,3 4-10 15,-4 4 16-15,1 10 1 0,4 8-23 16,-4 10 16-16,6 10-14 15,-3 6 21-15,7 4-1 16,2 1 2 0,-3-7 6-16,6-4-7 15,-1-8 0-15,-3-5 2 0,3-5-1 16,1-4 5-16,-3-6-6 16,-3-4 9-16,1-2 4 15,-4-6-12-15,2 1-1 16,-10-4 6-16,1-1 9 15,-12-4-5-15,-2 8 39 16,-6 8-48-16,-12 8-2 0,-4 10-20 16,-16 12 18-1,-8 18 3-15,-7 8 0 0,10 0-10 16,8-2-4-16,16-4-1 16,9-8-1-16,13-6 13 15,7-5-48-15,5-3 50 16,7-10 1-16,12-4 3 15,2-6 0-15,0-8 15 16,2-2-3-16,-2-6-4 16,-7-2 20-16,-4-1 22 15,-11 3 2-15,-8 8-20 16,-3 6-35-16,-10 6-9 16,-1 8-30-16,-6 10 10 15,1 11 22-15,3 2-37 16,8 6-17-16,15-3-5 15,10-6-45-15,10-8 7 16,4-8 80-16,7-4 24 0,2-8 0 16,2-4 48-16,-3-4-28 15,-11-8-7-15,-3 0 10 16,-6-4-22-16,-3-3 14 16,0 2-15-16,-5-4-7 15,-7-3-49-15,-5 2-4 16,-7-2-13-16,-2 8 56 15,-5 8-38-15,-1 4 41 16,1 8-28-16,0 4 42 16,-4 10 6-16,-2 8 38 15,-12 6 17-15,-2 9-20 16,3-2-41-16,1-1 25 16,10-6-25-16,7-5-15 0,6-5 15 15,8-6-1 1,3-7 1-16,10 0 1 0,3-9 6 15,5-4 35-15,3-9-21 16,-3-3-19-16,-5-6 56 16,-4-6 43-16,-2-6-11 15,-9-10-15-15,-7-12-50 16,-9-8 38-16,-4-6-45 16,-9 2-10-16,4 1 14 15,-3 9 5-15,5 16 8 0,5 12-4 16,0 18-8-16,7 10-14 15,0 14-9 1,2 14-66-16,0 24 58 0,4 26 8 16,7 20 1-16,7 7-1 15,7-3 1-15,-3-12-11 16,-2-8 10-16,-5-16-152 16,1-12-154-16,-1 7-235 15</inkml:trace>
  <inkml:trace contextRef="#ctx0" brushRef="#br0" timeOffset="4357.04">6110 3360 1650 0,'0'-8'249'0,"3"5"-154"0,-3-5 91 0,2 1-11 0,-2 4 17 0,-2 3-123 0,2 11-55 16,-5 14-13-16,-3 19 61 0,-4 18-17 0,3 10-30 0,3-4-8 0,3-12 16 0,3-16-23 0,-3-14-2 0,3-8 2 0,3-7 9 0,-3-11 9 0,3-7-4 15,1-4-14-15,0-14-53 16,5-12 16-16,2-14 27 15,-2-13 9-15,0-8 2 16,3-8 5-16,5 1-6 16,-2 14 1-16,6 16 42 15,-5 21-23-15,-1 14-17 16,5 18-3-16,-5 18-11 16,10 20 11-16,0 14 0 15,4 15 0-15,0 7 11 0,-8-4-11 16,2-4 0-16,-5-7-10 15,-9-9-191-15,-9-14-302 16,-42 18-400-16</inkml:trace>
  <inkml:trace contextRef="#ctx0" brushRef="#br0" timeOffset="4533.56">6081 3615 1927 0,'5'-4'339'16,"1"0"-243"-16,12-2 10 15,11-2 23-15,5 4-36 16,10 0-70-16,10 2-22 0,-3 2-2 16,3 0-209-16,5-2-265 15,73-20-253-15</inkml:trace>
  <inkml:trace contextRef="#ctx0" brushRef="#br0" timeOffset="4671.01">6663 3495 1664 0,'0'2'571'15,"0"4"-490"-15,-2 8-59 16,0 12 74-16,-1 8 47 16,6 2-88-16,1 0-29 15,2-4-1-15,1-7-14 16,1-4-11-16,2-5-113 16,-6-10-585-16</inkml:trace>
  <inkml:trace contextRef="#ctx0" brushRef="#br0" timeOffset="4862.89">6640 3248 2081 0,'0'-2'530'0,"0"2"-471"16,0 2-49-16,3-4-10 15,1 4-18-15,5 4-162 16,40 18-271-16</inkml:trace>
  <inkml:trace contextRef="#ctx0" brushRef="#br0" timeOffset="5102.09">7035 3581 1743 0,'4'24'267'15,"5"-2"-138"-15,7 22 63 16,1-9-21-16,-1-6-24 16,-5-8-51-16,-2-7-50 15,-7-9-20-15,-2-5-1 16,0-5 76-16,-2-13 56 16,7-10-133-16,2-21-6 15,8-17-18-15,11-12 0 0,6-8-34 16,13 1-115-1,5 12-121-15,11 10-93 0,88-31-276 16</inkml:trace>
  <inkml:trace contextRef="#ctx0" brushRef="#br0" timeOffset="5377.42">7692 3497 2110 0,'0'0'483'0,"4"0"-450"15,10 4 33-15,6-4 24 16,6 0-52-16,8 0 4 15,1-4-42-15,2 2-66 16,0-2-225-16,17-14-329 16</inkml:trace>
  <inkml:trace contextRef="#ctx0" brushRef="#br0" timeOffset="5546.84">7614 3707 2271 0,'13'0'240'0,"0"0"-160"0,14-1 37 16,6 1-35 0,4-3-20-16,1-1-62 15,8 0-42 1,1-6-197-16,51-24-592 16</inkml:trace>
  <inkml:trace contextRef="#ctx0" brushRef="#br0" timeOffset="8402.34">10544 3114 887 0,'0'0'1057'0,"0"0"-914"0,0 0-98 0,0 0 79 0,0 0-4 0,0 0-57 0,5 8-48 0,-1 8-13 0,2 18 50 0,3 10-46 0,1 6-6 16,-2 0 20-16,-3-2-13 15,-3-12 5-15,-2-4-12 16,-2-9 6-16,-1-11 0 15,1-8-6-15,2-2 1 16,-2-6 40-16,-2-4 26 16,-1-10-53-16,-2-11 1 15,3-7-14-15,-3-1 28 16,5-6-29-16,2-1-26 16,7 2 16-16,6 2-38 15,9 2 25-15,7 10-1 0,3 8-31 16,6 12 49-16,-1 10-14 15,1 14-5-15,-2 10 25 16,-5 8-1-16,-4 8-16 16,-3 4 17-16,-10-2-16 15,-3-5-5-15,-7-3 19 16,-4-14 2-16,0-8 8 16,-2-6-8-16,0-6 9 15,2-4 15-15,-2-9-3 16,2-8 7-16,4-8-28 15,7-7-14-15,3-6 13 16,11-4-18-16,3 0-25 16,4 6-14-16,2 8-28 15,-7 10 79-15,-2 16-17 16,-7 12-6-16,-3 12 30 0,-1 10 0 16,-1 10 0-16,8-2 0 15,-4 3 6-15,5-12-10 16,-1-7 4-16,-2-5-2 15,-3-12 2-15,5-5 21 16,-6-8 14-16,7-6 41 16,-4-4-31-16,2-6 44 15,0-4-28-15,-5-4-41 16,2-4 59-16,-7 0-16 16,-3-2-43-16,-1 4 22 15,-4 10-14-15,2 9 44 16,-4 12-72-16,0 6-50 0,0 12 10 15,2 13 32-15,0 10 8 16,7 6-6-16,-1 4 14 16,4-2-4-16,-3-4-4 15,-1-5-58-15,-4-11-229 16,-23 6-367-16</inkml:trace>
  <inkml:trace contextRef="#ctx0" brushRef="#br0" timeOffset="8632.93">11340 2819 1897 0,'-3'0'773'0,"3"0"-692"0,-3 0-81 15,3 2-22-15,-2 4 11 0,2 6-104 0,0 26-433 0</inkml:trace>
  <inkml:trace contextRef="#ctx0" brushRef="#br0" timeOffset="8941.83">11769 2753 2081 0,'-4'0'286'0,"4"0"-209"15,0 0 71-15,0 0 25 16,-3 2-97-16,1 10-75 15,2 14-1-15,0 20 26 16,2 20 49-16,5 13-57 16,-2 3-18-16,4 2 18 0,2-12-18 15,3-12 0 1,1-11-1-16,-7-13-80 0,2-12-95 16,-6-15-366-16,17-32-204 15</inkml:trace>
  <inkml:trace contextRef="#ctx0" brushRef="#br0" timeOffset="9181.54">11963 2599 2002 0,'0'-3'262'0,"0"-1"-127"0,0 3 66 0,0 1-48 15,0 10-120-15,3 13-25 0,1 22 20 0,7 25 47 0,-4 12-25 0,0 13-41 0,-1 3 7 0,-2-2-15 0,1-6-1 0,2-8-11 0,0-14-154 16,1-19-128-16,1-16-204 16,11-30-1221-16</inkml:trace>
  <inkml:trace contextRef="#ctx0" brushRef="#br0" timeOffset="9369.84">12383 2996 1102 0,'-6'14'996'0,"2"4"-885"15,-7 18-48-15,1 12 62 0,2 2-38 16,8-2-54-1,2-6 24-15,5-6-57 16,4-10-1-16,-2-13-195 0,12-40-480 16</inkml:trace>
  <inkml:trace contextRef="#ctx0" brushRef="#br0" timeOffset="9543">12235 2682 2019 0,'0'3'468'0,"-5"5"-468"0,4 2 0 16,-2 10 34-16,1 6-34 0,4 4-45 16,20 56-330-16</inkml:trace>
  <inkml:trace contextRef="#ctx0" brushRef="#br0" timeOffset="10153.34">12685 3054 1400 0,'-13'12'730'0,"-1"2"-612"15,-10 10-34-15,6 4 6 16,5-6 36-16,6-6-69 15,5-6-3-15,2-6-24 16,2-2-6-16,2-4 39 16,1 0-4-16,8-4 13 15,5-12 39-15,8-4-92 0,3-10-11 16,8-6-7-16,-4 2-1 16,-2 0 0-16,-7 12-2 15,-4 11-43-15,-6 15 38 16,-3 10-25-16,0 20 7 15,1 9 16-15,1 11 9 16,5-2 7-16,-1-2-7 16,6-12 0-16,-1-10-7 15,5-8 7-15,-3-12-14 0,7-6 13 16,2-7 2 0,6-10 32-16,-1-7-33 0,-5-2 0 15,0-4 25-15,-8-6-23 16,-9 0-2-16,-5-4 1 15,-2-4 0-15,-5 8 16 16,-2 8-17-16,0 11-5 16,3 12-8-1,-2 5-23-15,5 7-17 0,7 11 28 16,4 11 25-16,5 13-9 16,5 6 9-16,3 4 0 15,-1-2 11-15,-4-6-11 16,-8-14 0-16,-9-11 9 15,-8-12-9-15,-10-7 15 0,-11 2-9 16,-8-4-3-16,-16-2 33 16,-8-6-36-16,-2-8-19 15,9-4-121-15,-28-48-371 16</inkml:trace>
  <inkml:trace contextRef="#ctx0" brushRef="#br0" timeOffset="12053.91">14631 3003 810 0,'1'-1'697'0,"-1"1"-567"0,0-6 2 0,0 4 104 0,0 0-14 0,-1 2-50 0,-4 0 11 0,0 0-87 16,-1-3-24-16,-3 3-30 0,-11 0-34 0,-7 7 28 0,-9 13-36 0,-13 12 0 0,-2 8 3 0,2 6-3 0,11-6 0 0,16-10 0 0,9-8-5 0,11-10-11 0,4-6 16 15,2-6-30-15,5-2 30 0,7-6 9 16,5-6-8-16,6-10-1 0,4-10 9 16,1-6-9-16,-6-6 0 15,1-10 0 1,-6-2-6-16,-6-9 6 0,-8-3-27 16,2 8-14-16,-7 8 41 15,0 20 12-15,-2 16-12 16,-2 14-18-16,2 8-9 15,-4 20-37-15,-3 20 40 16,7 22 24-16,9 14 0 16,10 6 7-16,8-5-7 15,9-3 0-15,2-10 4 0,0-12-4 16,-3-18-7 0,-3-11 7-16,-1-16 0 0,2-13 26 15,3-12-8-15,-1-8-18 16,-1-6 40-16,0-6-34 15,-9-6 11-15,-4-4-17 16,-8 4 0-16,-8 8-11 16,-10 10 5-16,-6 12-57 15,-4 12 39-15,-14 10-7 16,-4 14 8-16,2 8-4 16,4 2-15-16,15 0 42 15,10-8-54-15,8-4 7 16,6-8 47-16,5-8 1 15,6-4 5-15,2-8 11 16,1-8 2-16,1-4 11 0,-3-6-30 16,-4-2 1-16,-1-2 52 15,-9-2-35-15,-3 2 22 16,-5 4-1-16,-4 4-25 16,0 6 26-16,-3 6-40 15,-1 6 5-15,-10 6-13 16,-1 6 8-16,-4 4-12 15,8 2 12-15,3 0-27 16,13 2 18-16,4-4 9 16,0-6 0-16,7-2 23 15,5-6-10-15,-4-4-1 16,8-6 5-16,-5-6-4 16,5-4 19-16,-6-6-32 0,3-8 10 15,-3 0-1-15,2-8-9 16,-6-5-16-16,-2-3 15 15,-6-8-41-15,-7-2 40 16,-3-4-20-16,-2 4 22 16,0 5 21-16,1 13 13 15,2 8-20-15,-1 10 22 16,5 12-11 0,0 8-16-16,0 4-9 0,-2 14-79 15,2 21 71-15,2 21 10 16,7 20-2-16,2 4 0 15,7 4-3-15,4-9-12 0,0-11-9 16,3-19-33-16,-5-14 19 16,0-15-31-16,-2-12 42 15,6-10 8-15,3-8-31 16,2-12 49-16,3-8 0 16,-1-7 1-16,-8-1 22 15,0-6 6-15,-7 6 5 16,-5 10 29-16,-7 12-7 15,-4 14-55-15,0 10-16 16,-6 14-47-16,4 16 63 16,2 12 3-16,4 2 4 15,9-1-14-15,3-7 14 16,6-10 10-16,0-10-17 0,8-6 0 16,2-10 21-1,7-8-9-15,5-8 0 16,1-4-12-16,-1-4 9 15,-6-2 13-15,-5-2-20 0,-6 0-2 16,-4-1 34-16,-15 12-7 16,-2 3 3-16,-9 4-30 15,0 8-40-15,-3 0 16 16,-7 7 16-16,1 6 7 16,4 3-5-16,5-2-8 15,10-4-22-15,4-2 3 16,9-2 12-16,5-6 20 15,8-4 1-15,10-2 0 16,3-6 6-16,3-2-5 16,0 0 0-16,-2-4-1 0,-5 2-21 15,-4-2-17 1,-1 2-64-16,-3-1-117 0,0 2-54 16,58-21-415-16</inkml:trace>
  <inkml:trace contextRef="#ctx0" brushRef="#br0" timeOffset="13230.58">17803 2907 880 0,'-5'-2'979'16,"3"2"-834"-16,-2-4 23 0,-5 2 51 0,-5 4-115 0,-5 6-37 0,-12 8-7 0,-8 12-36 0,-3 4 36 0,4 3-57 0,9 1 3 0,9-4-4 0,14 0 5 0,3-8-7 0,10-6 0 0,9-2 0 15,11-6 22-15,8-4-22 16,9-6-51-16,4-8-22 0,-2-4 2 15,-3-4 43-15,-10-4 14 16,-7-2 14-16,-5-2 72 16,-8 4-33-16,-2 4 11 15,-9 4 31-15,-2 7-47 16,-2 8-34-16,-2 3-40 16,-3 8 10-16,2 8 13 15,5 8 17-15,2 4-34 16,12-6 26-16,1-8-11 15,4-10-8-15,3-6 27 16,3-6 0-16,-4-8 29 16,2-4-23-16,-3-8 13 0,3-2 44 15,-6-6-25 1,-3 0-14-16,-1 0 1 0,-4-2-17 16,-5 5 20-16,-2 9-28 15,1 10-19-15,-3 4 19 16,0 4-20-16,1 3-35 15,5 2-8-15,2 5 52 16,10 5-10-16,6 5 21 16,11-4-21-16,0-2 21 15,3-2 1-15,-3-4 0 16,-1-2-1-16,-10 4 9 16,-1 0-25-16,-12 4 14 15,-11 4-22-15,-11 0 19 16,-14 4 4-16,-10 2 2 15,-13-2-2-15,2-8 2 0,1-6 33 16,3-8-33 0,11-4 6-16,13-8-7 0,11-4-3 15,14-8-66-15,13-4-12 16,16-6-34-16,10 0 20 16,15-3-14-16,-2 4 22 15,-3-7 58-15,-2-1 29 16,-12 5 15-16,-13 4 40 15,-7 6 53-15,-11 10 71 16,-7 6 10-16,-4 6-53 16,-2 4-46-16,-2 2-90 15,2 6-1-15,-5 6-19 16,1 10 20-16,-2 10 8 0,2 2-8 16,10 2-6-16,6-3 4 15,1-6-77-15,-3 0-131 16,0-5-77-16,-8-8-16 15,-16-6-327-15</inkml:trace>
  <inkml:trace contextRef="#ctx0" brushRef="#br0" timeOffset="13531.66">18536 3052 354 0,'-2'-16'794'0,"2"1"-337"0,0-10-209 0,10 0-100 15,4 10-17-15,9 0-44 0,8 9-29 0,2 2-29 0,7 7-29 0,2 1 0 0,3 3-1 0,-3 4-91 0,-6 3 47 0,-9 1 11 0,-13 7 5 0,-12 3 20 0,-14 3 8 0,-10 2 2 16,-2-4 3-16,1-4-3 0,4-6 42 0,5-6-36 0,10-2-6 16,1-8 25-16,6 0 59 15,5-4 1-15,10-8-13 16,5 0-64-16,10-8 68 15,5 0-76-15,0-2-1 16,-1 4 7-16,-3 2-7 16,2 2-9-16,-8 8-134 15,-8 3-181 1,-6 16-546-16</inkml:trace>
  <inkml:trace contextRef="#ctx0" brushRef="#br0" timeOffset="15426.4">4145 5139 1652 0,'0'4'309'0,"6"-2"-237"0,8 0-21 0,4 2 66 0,13 0-9 0,6-4-26 0,6-2 22 0,2-6-65 0,-2-4-18 0,-6 2-6 16,-10-4-3-16,-8 4 7 0,-7-2-19 0,-5 2 0 0,-9 0-15 0,-7 2 8 16,-9 6-23-16,-16 4 10 0,-11 12 20 15,-8 12 18-15,-9 8-18 16,4 8 0-16,11 4-6 16,13 0 6-16,19-7-9 15,11-3 8-15,17-10 0 16,5-6 1-16,10-6-63 15,9-8 18-15,5-8-74 16,2-10-49-16,3-6 30 16,-1-10-79-16,-1-6 20 15,-5-9 125-15,-2-4 72 16,-4-6 42-16,-5-3 78 16,-2 0-3-16,-3 0-28 15,-10 8-2-15,-6 6 55 16,-1 14 50-16,-5 11-34 0,0 12-76 15,-2 5-23-15,2 10-50 16,8 16-9 0,-1 18 22-16,6 18-7 0,7 6 5 15,1 2-20-15,2-7 0 16,-3-5 8 0,-3-15-8-16,-6-10 1 0,-3-19 12 15,-8-6-12-15,0-8 36 16,-2-2 29-16,7-12 34 15,-1-10-71-15,6-14-29 16,3-11-29-16,12-2-25 16,4 2-75-16,7 7 62 15,5 14-7-15,-3 20-11 16,-5 12 73-16,2 14-44 16,-3 8 5-16,-3 2 33 0,4 2 18 15,-6-8-10-15,-1-4 8 16,-4-10 2-16,-5-8 55 15,-9-2-13 1,2-8 39-16,-5-2-9 0,-5-2 6 16,-7-2 33-16,-4-2-77 15,-4 4-34-15,-10 2 36 16,-6 8-36-16,-6 6-9 16,-1 10 9-16,9 2 0 15,4 8-11-15,13 3-4 16,8-6-22-16,8 2 4 0,6-10-12 15,8-1 11 1,2-6 34-16,9-5 1 0,3-5 24 16,-5-9-25-16,0 4 0 15,-5-6 23-15,-8 3-22 16,-8 6-1-16,-5 6 0 16,-3 2-22-16,3 4 7 15,5 4-12-15,-1 4-10 16,7-2 10-16,1 5-44 15,7-12 20-15,-2-3 18 16,6-6-12-16,6-8 39 16,-3-6-6-16,4-4 12 15,0-4 42-15,-3-2-13 0,-12-2 34 16,-5-6 36 0,-6 0-6-16,-9-2-2 0,-10 0-50 15,1 8-2-15,-2 6 67 16,-3 8-53-16,10 8-26 15,4 7-27-15,-4 11-15 16,4 11 15-16,-2 12-15 16,2 14 15-16,2 5-3 15,8 6 3-15,6-2-18 16,2 0-39-16,-7-4-128 16,-3-10-46-16,-16 31-271 15</inkml:trace>
  <inkml:trace contextRef="#ctx0" brushRef="#br0" timeOffset="15631.58">5446 5013 1 0,'4'-4'2231'16,"10"-2"-1919"-16,6-4-220 0,11 6-26 0,7 0 28 0,9 6-73 0,2 0-21 0,13 0-40 0,132-14-501 0</inkml:trace>
  <inkml:trace contextRef="#ctx0" brushRef="#br0" timeOffset="16857.32">6075 5235 558 0,'-2'14'1763'16,"-1"7"-1592"-16,0 13-74 16,3 12-4-16,0 2-37 15,3-2-8-15,2-2-35 16,-3-6 24-16,0-8-37 16,0-9 0-16,-2-12 15 15,0-4-14-15,0-8 8 16,-2-3 33-16,0-10-42 15,-2-8 33-15,-4-8-33 0,0-4 1 16,-3 2 20 0,-1 0-20-16,6 6 22 15,1 8-10-15,5 4 1 0,0 10-20 16,0-1 6-16,0 7-41 16,0 0 41-16,2 0-29 15,1 0 7-15,-1 0 21 16,0-1 1-16,2-3 24 15,6-2-24-15,1-8 1 16,-1-2 20-16,0-5-20 16,-1-1 1-16,-3-3-2 15,2 0 12-15,-7 1 6 0,-1 2-18 16,0 2 1-16,-1 4 14 16,-3 2-15-16,0 0 1 15,2-2-1-15,2 2 12 16,0-2 0-16,0-2 0 15,2 4-11-15,-2 0 23 16,4 2-12-16,0 0 0 16,-4 2-12-16,1-4 8 15,-1 1-9-15,0-2 1 16,3 1 0-16,-6 3 3 16,2 5-3-16,1 5-26 15,-8 1 2-15,2 14-19 16,-7 18 42-16,-3 18 1 15,-4 22 0-15,13 6 0 16,2 7 0-16,8-9-8 0,3-14-7 16,4-14 9-16,3-18-4 15,-3-14 10-15,4-6 0 16,1-6 10-16,6-6-8 16,4-8 5-16,1 0-7 15,3-8 9-15,-4-4 11 16,1-4-20-16,-3 0 0 15,-9-2 21-15,-10 0-20 16,-8 6-1-16,-8 4 0 16,-13 8-23-16,-4 3 16 15,-6 11 7-15,1 0-15 16,7 1 9-16,12-1-29 16,11-4-73-16,6 0-25 15,9-4-52-15,14-2 94 0,10-2-5 16,13-2 7-16,0-8 56 15,-1-1 33-15,-7 1 12 16,-7 0 75-16,-12 4 51 16,-9 6-7-16,-9 8-5 15,-8 6-75-15,-5 14-12 16,-9 10 15-16,-3 12-29 16,4 2-25-16,7-8 12 15,11-5 11-15,7-9-23 16,0-10-2-16,3-6 2 15,7-2 11-15,4-14 7 0,8-4-12 16,0-10 3-16,0-8 7 16,-6-3-16-16,-3-5 0 15,-7-2-3-15,0-4 3 16,-3-4-19 0,-2-2-2-16,1 4 12 0,-3 4 8 15,4 8 1-15,-4 5-16 16,1 12 16-16,-1 1 0 15,2 5 1-15,-4 8-2 16,-2 2 7-16,0 1-27 16,-2 7 21-16,-2 6-33 15,0 14 33-15,-2 12 10 16,4 16-9-16,2 3-1 16,4 0 9-16,7-2-9 15,-3 0 0-15,-4-6-2 0,3-8-7 16,-5-4 9-1,4-11-105-15,-6-9-163 0,-2-12-115 16,0-44-327-16</inkml:trace>
  <inkml:trace contextRef="#ctx0" brushRef="#br0" timeOffset="17013.16">6598 5027 316 0,'3'-10'1602'0,"5"2"-1227"0,5-8-219 0,12 10-6 0,6 2 7 0,14 6-71 15,6 0-55-15,9 4-25 0,9-2-12 0,3 2-216 0,126-16-397 0</inkml:trace>
  <inkml:trace contextRef="#ctx0" brushRef="#br0" timeOffset="17554.66">7324 5217 2100 0,'0'0'300'0,"5"0"-191"16,2 3-13-16,6-2 104 16,12 5-101-16,6-4-48 15,9 0 30-15,9 2-26 0,2 0-14 16,5 0-4-1,10 1-31-15,4-4 26 0,1 2-32 16,0-6 0-16,-6-1 1 16,-1-2-1-16,-1 1 0 15,-6-2-1 1,-5 4 7-16,-10-1-17 0,-13 0 11 16,-11-1-33-16,-13 0 17 15,-8-3-10-15,-5-6 2 16,-6-3-4-16,-3-1 14 15,-2-2-8-15,-1 2 22 16,5 4-23-16,1 0 23 16,5 6 0-16,3 2 2 15,4 4-4-15,2 0 10 0,2 2-23 16,-2 0 15 0,4 4-37-16,5 6 37 0,9 8 17 15,2 6 8-15,6 2 17 16,-1 2-21-16,-5 3 53 15,-7-3-64-15,-5 2-9 16,-8-2 25-16,-12-2-25 16,-7-2 8-16,-17-2-4 15,-7-2 4-15,-6-4 13 16,2 0-22-16,8-8-70 16,10 2-107-16,2-8-434 15</inkml:trace>
  <inkml:trace contextRef="#ctx0" brushRef="#br0" timeOffset="18538.93">10167 4859 1986 0,'0'0'351'0,"0"0"-213"0,0 0-33 0,3 5-27 0,-1 9-10 0,5 15 16 0,1 5-57 16,1 8 39-16,3 2-65 0,-4-6-1 0,1-2 0 0,-5-10-59 0,-4-8-181 0,-4-10-311 0,-47-24-102 0</inkml:trace>
  <inkml:trace contextRef="#ctx0" brushRef="#br0" timeOffset="19004.97">9884 4831 1314 0,'-2'-25'371'0,"6"7"-170"0,8-22-93 16,19 8 0-16,16 8-3 15,13 6-6-15,4 6-32 16,8 12-7-16,4 8 32 16,2 8-65-16,2 16-6 15,0 4 22-15,-7 12-11 16,-12 2-17-16,-16 7-15 0,-19-5 0 15,-15-2 1 1,-13-6-1-16,-12-2 0 0,-13-6 8 16,-6 0 28-16,-13-6 12 15,-4-4-6-15,-2-8-8 16,0-8 37-16,5-3-47 16,11-10-9-16,14-1-3 15,17-7-12-15,24-14-21 16,18-11-62-16,26-12-1 15,22-6-13-15,8 2-130 16,11 4-43-16,-8 5 149 16,-9 10 77-16,-17 15 44 15,-26 6 40-15,-19 12 20 16,-14 5 29-16,-11 12-14 16,-7 6 19-16,3 12-20 0,0 3-32 15,4 6 3 1,6-2-29-16,5-6-14 0,1-2 53 15,0-10-55-15,7-10-14 16,-4-6-121-16,3-14-193 16,22-54-1223-16</inkml:trace>
  <inkml:trace contextRef="#ctx0" brushRef="#br0" timeOffset="19455.18">11093 4634 1797 0,'2'0'797'0,"0"0"-751"0,2 0-34 0,5 4 5 0,7 4-10 0,9 0 13 0,4 6-20 15,10-2-84-15,6 6-75 0,2 2-12 0,-3-2 6 0,0 2 4 0,-5-2 23 0,-8-4 107 0,-12-4 22 0,-11 2 9 0,-14 1 69 16,-6 5 60-16,-15 4-20 16,-2 1 2-16,0 4-22 15,4-5 52-15,14-4-83 16,9-2 4-16,8 0 1 16,11 2 22-16,7-2 35 15,7 2-64-15,5 0-23 16,-1 2 37-16,-1-4-58 15,-7 2-11-15,-12-4 0 0,-6-4 8 16,-7 0-18 0,-2-4 9-16,-7-2 0 0,-4-4-18 15,0 0 18-15,-7-4-36 16,5-6-25-16,9-4-35 16,8-8-77-16,15-8-95 15,20-8-11-15,21-4 6 16,165-62-99-16</inkml:trace>
  <inkml:trace contextRef="#ctx0" brushRef="#br0" timeOffset="19669.45">12155 4818 1449 0,'-9'9'208'0,"-3"2"-104"16,-11 14 25-16,-8 3-59 0,-4-1 11 16,4 0-10-16,12-9 16 15,7-4-11-15,10-6-59 16,4-2 1-16,5-4 31 15,8 2 40-15,6-4 20 16,4-2-62-16,4-4-46 16,-6-2 30-16,2-2-31 15,-2 0-46-15,-6-4-158 16,19-33-374-16</inkml:trace>
  <inkml:trace contextRef="#ctx0" brushRef="#br0" timeOffset="22069.9">1745 3702 689 0,'-4'-7'1341'0,"2"3"-1125"0,-8-7-101 0,8 4 50 0,0 5-27 0,2 0-4 0,0 0-40 0,0 4-82 0,2 0 15 0,3 8-27 0,4 12 0 0,0 9 15 16,-3 9-15-16,-2 2-1 16,-6-6-215-1,-38 30-423-15</inkml:trace>
  <inkml:trace contextRef="#ctx0" brushRef="#br0" timeOffset="22328.04">1621 3513 2149 0,'8'-6'298'0,"15"2"-238"16,12 2 8-1,19 8 52-15,6 16-2 0,9 16-17 16,0 14-35-16,5 6 51 16,-9 11-75-16,-15 5-27 15,-23 8 0-15,-20 6-15 16,-33 0 1-16,-39-2-2 16,-78 43-35-16,-62-13-45 15,16-27-226-15,142-76-273 16,-62-3-1035-16</inkml:trace>
  <inkml:trace contextRef="#ctx0" brushRef="#br0" timeOffset="57768.71">1554 8061 1354 0,'-2'-6'548'0,"4"0"-420"0,0-10-65 16,11 2-35-16,1 2 47 0,3-5 27 0,6 2-67 0,1 3-13 0,5-2 13 0,3 4-22 16,1 3 28-16,-2 6-23 15,3 9-12-15,1 14 69 16,-2 14-42-16,-8 20-12 15,-7 8 12-15,-18 14-23 16,-16 1 9-16,-9 1-19 16,-12-4 0-16,-5-14 0 15,-3-10 0-15,1-16-9 16,6-12-13-16,4-14 11 16,10-7 10-16,6-14-10 15,11-3 1-15,12-4-2 16,17-4 12-16,11 2 0 15,16 6 9-15,2 8-8 0,3 10 23 16,-5 8-24-16,-2-2-25 16,-3 4 7-16,-1-4-282 15,55-14-274 1</inkml:trace>
  <inkml:trace contextRef="#ctx0" brushRef="#br0" timeOffset="58086.62">1859 7630 1652 0,'13'-2'315'0,"5"6"-237"0,20 2-33 0,14 18 85 0,8 12 2 0,-3 16-51 0,5 16 30 16,-6 10-48-16,-6 16 36 16,1 61-67-16,-51-101-26 15,2 53 13-15,-18-13-18 16,-13-12 11-16,-15-12-12 16,-10-14 0-16,-10-7 31 15,-3-7-31-15,-5-12-52 16,8-8-110-16,6-8-200 15,-34-24-284-15</inkml:trace>
  <inkml:trace contextRef="#ctx0" brushRef="#br0" timeOffset="58968.93">2994 7766 1704 0,'0'0'285'0,"2"0"-213"0,0 6-9 0,0 10-9 0,4 14 87 0,-3 16 5 0,-3 12-38 15,0 10-5 1,-3 1-59-16,-3-3-22 0,4-10 44 15,0-6-66-15,0-14 0 16,2-15 0-16,0-12 8 16,0-6 18-16,0-6-25 15,-4-6 4-15,0-16-5 16,0-11-19-16,-1-12-1 16,3-8 14-16,2-10-33 15,2-8 11-15,-2-6-34 16,7-1 25-16,3 7 14 15,7 10 23-15,7 16 0 16,5 18 9-16,1 16 11 16,-6 19 13-16,4 18-23 0,1 17-2 15,2 18 64 1,6 6-59-16,-2 12-5 0,3-2-2 16,-5 2-6-16,-6-3 0 15,-8-1-47-15,-15-4-170 16,-8-15-122-16,-35 11-277 15</inkml:trace>
  <inkml:trace contextRef="#ctx0" brushRef="#br0" timeOffset="60853.31">3025 7975 633 0,'6'-17'1178'15,"11"-1"-926"-15,12-14-159 0,14 6 71 16,6 2-97-16,9 4-10 15,2 4-9-15,7 6-12 16,5 2 5-16,3 6-41 16,-1 12 0-16,-1 2 3 15,-8 10-3-15,-5 6-7 16,-8 5 7-16,-13-1 6 16,-12-4 21-16,-7-5-27 15,-13-2 0-15,-5-6 79 16,-4-6-55-16,-5-1-14 15,-2-2 40-15,-2-4-17 16,3-4 1-16,0-8-34 16,6-4 12-16,6-8-16 15,8-9 4-15,11-2-51 16,8 1-32-16,1-1 4 16,7 11 35-16,-2 12-17 0,1 14 26 15,-5 14 23-15,1 10 9 16,-7 11-2-16,-3 1 4 15,-9 0 2-15,-1-6-2 16,-7-4 1-16,-5-12 0 16,-2-6 29-16,0-10 10 15,-2-2 21-15,0-8 15 16,2-6-54-16,0-10-5 16,2-4-16-16,6-8-18 15,9-3 6-15,7-5-21 16,10-6-30-16,5 0-15 0,7 4 6 15,0 10 65-15,-2 14-19 16,-1 18 20-16,-3 16-7 16,0 12 13-16,2 8-11 15,0 6 11-15,1-5 0 16,-1-1 8-16,0-10-8 16,-1-8 0-16,3-10 24 15,3-8-11-15,0-9-5 16,4-2 1-16,-4-7-9 15,-2-3 16-15,-12-3-16 16,-6-2 0-16,-18 2 29 16,-14-2-29-16,-13 4 0 15,-11 4 0-15,-13 10 1 0,-6 14 12 16,-10 14-13 0,4 10 0-16,9 4 6 0,11 8-6 15,19 0-21-15,15-1 20 16,15-1 1-16,12-8-14 15,9-9 14-15,7-8 0 16,1-7 21-16,3-8-21 16,-3-4 0-16,-6-9 6 15,-3-2-6-15,-6-8 23 16,-2 0-23-16,-6-2 0 16,-4 1 13-16,-5 0-13 15,-6 12-18-15,-4 2 17 16,-2 8-20-16,0 8-4 15,5 4-20-15,8 6 45 0,0 4-11 16,14 2 11-16,2-2 0 16,7-6-7-1,4-2 14-15,3-6 28 0,-1-6-29 16,-1-6 9-16,-2-2 15 16,-8-4-29-16,-4-2 5 15,-3 0-2-15,-6 4-3 16,3 0 6-16,-6 4-7 15,3 4-21-15,-3 0 3 16,-1 8 7-16,1 6-5 16,1 4 10-16,1 6 12 15,4 2-17-15,-1 0 11 16,0-6 0-16,-9-2-1 16,-2-4 1-16,-7-4 0 0,-2-4 12 15,0 0 18 1,2-6 40-16,3-2-70 0,2-10 2 15,2-4 11-15,4 0-13 16,3 2-10-16,-3 6 8 16,-4 6-19-16,0 10 11 15,-7 14-19-15,-2 14 29 16,-7 16 14-16,-2 14-14 16,-2 8 1-16,-5 3 0 15,1 7-1-15,-3 4 18 0,-8 4-18 16,-8-4-3-1,-4-7 2-15,-2-17 1 0,-2-14 0 16,-5-18 14-16,2-18-1 16,1-14 26-16,8-20-25 15,18-18 11-15,14-12 53 16,16-8-69-16,21-5 2 16,11-1 0-16,16 0-10 15,9 0-2-15,5 2-4 16,-5 10 5-16,-3 8-4 15,-7 11 4-15,-12 13-15 16,-5 12 6-16,-7 6 18 16,-6 4-23-16,-4 2 11 15,-8 2 3-15,-5 0-3 16,-10 2 3-16,-2-2 0 16,-2 0 11-16,0 0 5 15,-1 2 28-15,3-4-44 0,-1 0 10 16,-5-2 20-16,0-8-30 15,-1 2 0-15,-5-4 0 16,6 2 2-16,0 0-4 16,-3 6 2-16,-2 4-16 15,-3 4-2-15,-3 6 18 16,1 10-12-16,0 8 12 16,5 2 0-16,7 6-12 15,8-6 12-15,2-2-2 16,6-6-5-16,6-5 7 15,0-8 0-15,11-7-3 16,2-6 9-16,4-7 4 16,5-10-10-16,-2 0 0 15,1-6 8-15,-6-1-8 16,-6-2 0-16,-6 6 0 0,-9 6 6 16,-3 6 7-16,-5 10-13 15,0 4-28-15,2 8 26 16,9 6 2-16,7 4 0 15,4 2 0-15,5 0 1 16,6-4 5-16,0-8-6 16,8-6 0-16,0-8 15 15,-1-8-15-15,-1-2-7 16,-3-6 7-16,-7 0-33 16,-8 0 23-16,-4 0-13 0,0-2 23 15,-3 4-19-15,-3 3 19 16,-1 6-51-16,-3-1-87 15,-3 6-150-15,2-16-675 16</inkml:trace>
  <inkml:trace contextRef="#ctx0" brushRef="#br0" timeOffset="62469.6">7721 7281 577 0,'0'6'1488'0,"2"8"-1299"0,-2 16-117 0,2 22-3 0,-2 10 75 0,-2 4-48 0,0-3-30 0,-2-9-8 0,1-10-31 0,-1-12 11 16,0-8-38-1,-4-12 0-15,4-8 37 0,-5-14-16 16,-1-12-21-16,-11-12-20 16,7-16 10-16,6-10-8 15,8-2-11 1,8-9-49-16,8-1 54 0,9 4-40 16,8 8 26-16,1 20 37 15,-5 13-5-15,0 22-9 16,-10 17 15-16,0 16 0 15,-11 18-5-15,-6 8 5 16,-8 8 0-16,-9-2 0 16,-10-4 6-16,-4-8 44 15,4-9-31-15,2-5-5 16,13-12 43-16,8-2-42 0,13-4 13 16,18 0 22-1,18 0-16-15,22-8 29 0,11-4-63 16,12-4 15-16,-4-6 2 15,-7-6-17-15,-10-2-6 16,-6-4 6-16,-12-4-3 16,-10-2-17-16,-10-1 11 15,-14 2-57-15,-7-4 51 16,-14 5-33-16,-14 6 23 16,-8 6 10-16,-5 13 15 15,-12 11-6-15,4 5 6 16,3 12 0-16,18-1-12 15,14 0 12-15,18-2-11 0,13 0 10 16,13-12-1 0,10-4 1-16,10-8 1 0,1-8-27 15,-1-8 25-15,-6-2-28 16,-3-6-4-16,-6-2 33 16,-7-2 1-16,-7-1-18 15,-6-1-10-15,-11-2-74 16,-3-2 31-16,-3 0-91 15,-4 6 72-15,-4 4 21 16,-2 8-1-16,-5 2 68 16,-2 6-20-16,1 4 22 15,-3 4 19-15,-5 0 23 16,-7 8 24-16,-6 4 45 16,-9 2-7-16,-1 10-4 0,2 1-41 15,6-2-47-15,16 0 61 16,11-4-56-16,11 0-16 15,11-3 14-15,7-8-6 16,11-2 42-16,4-10-48 16,5-4 4-16,-3-7 21 15,-4-2-28-15,1-7 0 16,-6-5-6-16,-6-4 16 16,-6 0 8-16,-6 4-18 15,-5 0 0-15,-3 11 4 16,-5 2-4-16,7 6-9 15,0 0-4-15,4 0-26 16,10 4 33-16,-2 2-2 16,4 4 8-16,-2 4 11 0,0 0-11 15,-2 0 0-15,-3 4 0 16,-3-3 0-16,-5-2 38 16,-5-3-38-16,-5-2 1 15,0-2 21-15,-2 0-22 16,2-2-18-16,7-5-257 15,57-36-540-15</inkml:trace>
  <inkml:trace contextRef="#ctx0" brushRef="#br0" timeOffset="62619.92">9834 7323 2509 0,'0'2'464'0,"0"-2"-456"0,-3 0 13 0,3 2-8 0,-3 0-13 0,0 8-52 0,-5 0-130 0,-38 18-770 0</inkml:trace>
  <inkml:trace contextRef="#ctx0" brushRef="#br0" timeOffset="64769.42">1425 10084 1956 0,'0'0'369'0,"0"0"-234"0,0-2-31 0,2 2-28 0,7-2-44 0,15 0 23 0,12-2 7 0,18-2-14 16,6 4-9-16,-3 2-38 15,-3 4 48-15,-9 6-49 16,-12 2-2-16,-8 8-5 16,-14 6 3-16,-11 8 4 15,-14 2 0-15,-12 5 14 16,-11-7 9-16,-5-2-23 15,-2-10 0-15,8-6 6 16,12-6-6-16,10-6 0 16,14-4-10-16,14 0-76 15,5 2 74-15,17 2 12 16,11 6-1-16,3 4 0 16,-2 6 1-16,-5 6-9 0,-5 0 8 15,-9 6 1-15,-16-2-4 16,-11 4 4-16,-17 5-27 15,-17-6 27-15,-13 2-43 16,-7-9-43-16,-12-6 26 16,2-14-52-16,-5-12-17 15,3-12-113-15,-65-71-288 16</inkml:trace>
  <inkml:trace contextRef="#ctx0" brushRef="#br0" timeOffset="65064.53">1510 9980 1890 0,'11'4'225'0,"8"2"-140"0,24 8-2 0,19 4 29 0,16 12-25 0,9 4-54 0,-4 15 69 0,-6 10-46 16,-7 16-10-16,-17 11 4 15,-13 6-25-15,-18 0-23 16,-22-7-2-16,-17-13 0 16,-24-12 22-16,-12-8-22 15,-9-10-9-15,-3-6 8 16,-2-14 1-16,4-9-33 16,1-9-48-16,7-8-96 0,10-9-71 15,-5-63-307-15</inkml:trace>
  <inkml:trace contextRef="#ctx0" brushRef="#br0" timeOffset="65369.67">3017 10074 2016 0,'0'-6'672'16,"0"6"-492"-16,0-4-168 15,2 10 28-15,8 8 41 0,5 12 2 16,8 17-10-16,4 7-67 16,-1 8 66-16,0 2-72 15,-1-6-5-15,-2-8-13 16,-11-8 16-16,-4-12-173 15,-4-10-179-15,-12-7-247 16,-44-24-470-16</inkml:trace>
  <inkml:trace contextRef="#ctx0" brushRef="#br0" timeOffset="65587.85">2697 10002 2130 0,'14'-6'361'0,"9"0"-268"15,25-4 3-15,18-6 44 16,12-2-77-16,7 4 30 16,0-4-78-16,0 2-6 15,-12 4-18-15,-7 0-45 16,-16 10-300-16,1 26-481 15</inkml:trace>
  <inkml:trace contextRef="#ctx0" brushRef="#br0" timeOffset="65785.82">2988 10535 1752 0,'2'0'905'16,"6"0"-787"-16,7 0-92 15,10 0 136-15,12 0-89 16,13-2-43-16,6-3 15 16,4-4-45-16,-3 0 0 15,1-6-102-15,-7 1-258 16,66-46-359-16</inkml:trace>
  <inkml:trace contextRef="#ctx0" brushRef="#br0" timeOffset="66385.97">3906 10070 1605 0,'0'6'1031'0,"5"6"-928"0,2 14-76 15,4 16 2-15,6 10-16 16,-3 5-4-16,1-3 20 15,1-8-29-15,-7-10 0 16,-3-14-1-16,-2-8 1 0,-2-12 0 16,-8-4-6-16,2-12-72 15,-5-8-81-15,1-16 43 16,3-14 82-16,0-10 33 16,13-5 1-16,2-1 0 15,7 6-3-15,4 6 12 16,6 18 74-16,2 12-55 15,-2 10 5-15,-2 14-6 16,-6 10-25-16,-3 12-2 16,-3 12 30-16,-3 8-29 15,-6 4 52-15,-6-2-53 16,-4-6 1-16,-2-4 13 16,-1-11 1-16,1-3-2 15,0-7 5-15,4-7-1 16,4 0-7-16,2-4-10 0,10 5-15 15,11-1 15 1,12 5 2-16,13 4-2 0,2 3-1 16,0 4 1-16,-3 2 1 15,-7 0-1-15,-9 0 0 16,-12-4-7-16,-17 0 13 16,-13-4-6-16,-18 0 4 15,-9 0 13-15,-11-8 17 16,-3-6-14-16,4-4-5 15,-1-4 15-15,3-4-30 16,9 0-15-16,6-4-135 16,16-10-174-16,32-78-765 15</inkml:trace>
  <inkml:trace contextRef="#ctx0" brushRef="#br0" timeOffset="67169.97">4773 10016 1890 0,'4'30'289'0,"8"6"-161"0,-1 28-58 0,5 2 17 0,3 1 20 0,-5-15-31 0,-5-8-10 0,-3-16-45 0,-1-14 30 0,-2-10-50 15,-3-4 37-15,2-18 92 16,0-14-74-16,2-20-46 15,1-16-7-15,-1-8 14 16,2-3-8-16,2 3-9 16,5 10-18-16,2 10 18 15,10 19-21-15,-1 18 0 16,5 17 4-16,0 16 2 16,-2 22-3-16,2 12 18 15,-4 8-21-15,-1 2 20 16,-8-10 1-16,-3-8 0 15,-4-12-1-15,-4-14 2 0,-3-7 16 16,-2-7-16-16,0-4 22 16,0-10 25-16,2-13-41 15,2-13-1-15,11-10-6 16,4-6 8-16,10 2-14 16,2 6 6-16,4 6-2 15,1 17-10-15,-1 17 3 16,-2 23-1-16,-5 18 9 15,6 17 1-15,-3 11 6 16,-3-1-6-16,-5-2-26 16,-5-10 26-16,-7-13 0 15,-7-13-12-15,0-8-41 16,-2-10-256-16,15-22-181 16</inkml:trace>
  <inkml:trace contextRef="#ctx0" brushRef="#br0" timeOffset="68820.14">7144 9669 1738 0,'0'-6'339'0,"-3"2"-212"0,1-2-44 0,0 0 43 0,-2 0 6 0,-7 4-39 0,-9 2-68 0,-7 8 47 0,-11 8-48 0,-11 14 20 0,-7 12 25 16,3 16-20-16,2 5-2 0,6 5-47 16,14-2 7-1,13-2-10-15,18-8 3 16,13-6-21-16,18-6 20 0,12-12 1 16,13-14-20-16,6-14-41 15,7-13-70-15,-2-14 98 16,-9-7-18-16,-12-6 20 15,-7 2 30-15,-19 0 1 16,-9 4 16-16,-13 6-14 16,-14 8-2-16,-5 8 65 15,-7 10-65-15,-6 10 6 16,3 14 4-16,2 8-8 16,11 10-1-16,12 5-1 15,15-4 0-15,4-2-10 0,9-13 10 16,3-8-9-16,2-12-2 15,-5-6 17-15,5-12-6 16,-3-6 0-16,1-8 14 16,-5-8 22-16,2-2-36 15,-9-4 0-15,3-4 2 16,-3-1-1-16,-2 9-1 16,-1 8-18-16,1 8-24 15,-7 14 33-15,5 14-59 16,-4 4 41-16,6 14 27 15,4 2 0-15,-3 2 10 0,0-2-10 16,0-5 0 0,-1-12-1-16,-4-2 1 15,-1-9 0-15,-4-4 3 16,2-4 30-16,6-9 21 0,-1-1-54 16,5-9 13-16,5-8-10 15,4-5-3-15,10-4-51 16,7 0 3-16,5 2-34 15,-3 10 26-15,-5 14 7 16,-8 16 20-16,-4 16 14 16,-8 16 15-16,-3 4 0 15,-3 6 3-15,-3-3 3 16,0-8 0-16,3-8-6 16,-5-10 0-16,0-8 20 15,-2-7 7-15,3-7 7 0,8-7 4 16,5-9-38-1,9-6-1-15,-4-5-89 0,4 0-33 16,-2 0 12-16,-3 0-18 16,2 8 24-16,-1 10-3 15,4 8 53-15,2 10 41 16,0 10 2-16,3 6 12 16,3 0-9-16,4 2 10 15,-1-2-1-15,-5-8 10 16,1-4-4-16,-3-6 140 15,-4-10-70-15,-4 0-44 16,-2-6 58-16,-4-2-54 0,-3 0 10 16,-7-4 31-16,-9 0 4 15,-7 2-6-15,-8 0-57 16,-7 2-12-16,-5 4 66 16,-7 6-57-16,-3 13-6 15,-4 12 10-15,3 9-11 16,11 10 8-16,8 4-16 15,14 0-4-15,10-2-11 16,12-8 15-16,8-5 0 16,10-10 0-16,7-9 6 15,8-8 17-15,1-12-23 16,1-6 0-16,-6-8 5 16,-2-4-5-16,-1-6 0 0,-3 2 3 15,-13 4 3 1,-10 4 6-16,-9 12-12 0,-8 6 0 15,-2 8-24-15,-1 4 13 16,0 6-16-16,3 2 26 16,6 4 2-16,4-4-10 15,13-4 3-15,-2-4 6 16,6-6 27-16,0-6-27 16,0-10-9-16,-4-2-4 15,-8-4-256-15,-6-50-1659 16</inkml:trace>
  <inkml:trace contextRef="#ctx0" brushRef="#br0" timeOffset="71652.3">4644 11241 1655 0,'-2'0'483'0,"2"-2"-412"0,0 4-50 0,0 0-11 0,2 0 1 0,0 2 4 0,0 0 33 15,0-2-24-15,-2 0 45 16,3-2 10-16,-3 0-26 16,0 0 40-16,0 0-63 15,0-2-20-15,5 2-5 16,-1-2 5-16,5-4 18 16,2 0-28-16,9-4 0 15,-7 2 2-15,1 2-2 16,-1-2-1-16,-4 4 0 0,-2 0 2 15,-5 2-2 1,0 2 1-16,-4 0 0 0,2 4 6 16,-4 10 0-16,-6 18 31 15,-5 19 41-15,-8 18-54 16,-8 16 27-16,-4 1-51 16,-3 2 2-16,-5-8 1 15,3-13-3-15,3-17 0 16,6-14 0-16,4-20 11 15,12-8-17-15,1-10 6 16,9-12-71-16,5-8 20 16,7-6-15-16,13-8 15 15,3 6 12-15,10 2 26 16,5 7 1-16,-3 11 12 16,3 9 0-16,3 6-3 0,1 4 3 15,0 5-2-15,3-5 2 16,-1 1-28-16,-8-6 27 15,0-4-26-15,-15-4 21 16,-7-1 6-16,-3-1 7 16,-7-2-6-16,-4-5 5 15,-2-1 2-15,0-2 29 16,-4-2-8-16,-3 4-4 16,-1 3 47-16,4 2-13 15,-1 7 14-15,1 10-64 16,-8 14 5-16,1 17 28 15,1 8-42-15,6 10 0 0,4 1-4 16,4 0 4-16,2-2-8 16,-2-6-52-16,3-4-201 15,0-11-225-15,6-17-1002 16</inkml:trace>
  <inkml:trace contextRef="#ctx0" brushRef="#br0" timeOffset="72187.22">5466 10949 703 0,'-2'0'1409'0,"0"8"-1103"0,-5 14-249 0,7 20 15 0,0 24 74 0,3 18-23 0,5 12-56 16,3 63-14-16,-7-103-44 16,10 48 45-16,4-14-54 15,2-18-3-15,7-19-3 16,-8-19 6-16,2-16 0 16,-3-8-6-16,2-10 17 15,-2-8 33-15,6-6-44 16,-2-8 0-16,3-14 7 15,-5-7-7-15,0-8-6 16,-11-6 5-16,-9 3-33 16,-12 8 13-16,-14 12 12 15,-17 22-43-15,-17 20 41 16,-13 16-38-16,-8 10-95 16,8 2-74-16,17-4-130 15,2 12-254-15</inkml:trace>
  <inkml:trace contextRef="#ctx0" brushRef="#br0" timeOffset="72437.16">6154 11408 2273 0,'5'4'315'0,"-1"3"-235"0,8 14-37 16,4 7 92 0,-1 10-66-16,-4 6-52 0,-3-2 20 15,-2 4-27 1,-4-4-10-16,-2-10-18 0,-2-4-127 16,0-11-86-16,-10-9-303 15,-19-38-740-15</inkml:trace>
  <inkml:trace contextRef="#ctx0" brushRef="#br0" timeOffset="72604.67">6063 11107 2189 0,'0'-2'543'0,"2"4"-503"15,3 0-14-15,4 6-17 16,4 8-8-16,5 6-1 15,3 8-231-15,39 56-231 16</inkml:trace>
  <inkml:trace contextRef="#ctx0" brushRef="#br0" timeOffset="72869.89">6549 10949 2317 0,'2'9'497'0,"3"12"-488"16,6 21 79-16,2 24-62 16,8 10-4-16,4 4 29 15,2-4-36-15,0-3-14 16,-2-9-1-16,-5-12-72 15,-5-14 3-15,-3-16-214 16,-5-12-71-16,1-28-108 16</inkml:trace>
  <inkml:trace contextRef="#ctx0" brushRef="#br0" timeOffset="73105.09">6903 10838 1991 0,'-2'2'524'0,"4"2"-461"0,-2 12-63 16,0 12 90-16,5 20 45 15,4 19-41-15,4 11 37 16,7 12-76-16,5 2-34 16,2-1 24-16,-5 1-29 15,-2-12-16-15,-7-18-6 16,0-18-102-16,-2-22 11 15,5-16-170-15,11-13-107 16,82-68-317-16</inkml:trace>
  <inkml:trace contextRef="#ctx0" brushRef="#br0" timeOffset="73286.87">7442 11247 2233 0,'-4'18'304'16,"2"0"-172"-16,-4 22-114 15,2 5-18-15,4-3 24 16,4-8-3-16,2-4-7 16,-2-2-14-16,3-12 15 15,-1-2-50-15,2-6-119 16,-2-10-140-16,23-44-266 16</inkml:trace>
  <inkml:trace contextRef="#ctx0" brushRef="#br0" timeOffset="73452.98">7347 10917 2240 0,'0'0'502'0,"2"1"-490"16,2 11 3-16,3 4-30 15,7 10-81-15,-1 9-174 16,40 37-549-16</inkml:trace>
  <inkml:trace contextRef="#ctx0" brushRef="#br0" timeOffset="73869.31">7850 11251 2205 0,'-11'24'318'0,"-1"1"-182"15,-3 18-77-15,-1 4-14 16,5-7 6-16,5-12-42 16,4-6 84-16,4-12-62 15,2-6 13-15,3-6 16 16,7-6-12-16,7-10-9 16,10-8-39-16,6-10 21 15,-2-3-14-15,-1-3-7 16,-3 0-3-16,0 6 3 0,-8 10 0 15,-6 12-8-15,-1 10-8 16,6 8 16-16,7 8-15 16,0 4 15-16,4 8 0 15,0 0 6-15,-2 2 3 16,-4-5 6-16,-2-6-15 16,0-4 9-16,4-5 52 15,2-5-61-15,2-7 2 16,3-2 1-16,1-7-3 15,4-2-29-15,-3-1-182 16,-3-1-430-16,48-42-1380 16</inkml:trace>
  <inkml:trace contextRef="#ctx0" brushRef="#br0" timeOffset="83320.35">7451 11875 1802 0,'-4'0'375'0,"4"0"-213"0,0 0-127 0,0 2-35 0,4 0 58 0,-2 4 4 0,-1 4 14 0,4 4 7 15,1 8-32-15,5 2 13 16,3 2-29-16,7 3-19 15,8 0 56-15,5 1-43 16,9 5-14-16,7-7 4 16,8-2-17-16,7-4 21 15,7-6-23-15,1-6 0 16,0-8 7-16,-3-2-7 16,-6-6 0-16,-6-5-1 15,-9-2 2-15,-9-3 10 16,-13 0-11-16,-11-7-7 15,-12-3-8-15,-8-3 15 16,-8-4-19-16,-8 5 18 16,-6 4-2-16,-3 6-6 0,2 8 9 15,0 2 0-15,10 4 9 16,3 4-9-16,9-2 0 16,7 2-11-16,3 2-26 15,7 6 37-15,5 4 0 16,8 4 6-16,4 6 9 15,4 2-15-15,-2 6 0 16,-6 2 6-16,-3 7-5 16,-9-3 51-16,-6 4-16 15,-4-2-24-15,-11-6 42 16,-2-4-45-16,-6 0-9 16,-6-6 0-16,-3 0-11 0,-4-2-68 15,2-4-292-15,-10-10-528 16</inkml:trace>
  <inkml:trace contextRef="#ctx0" brushRef="#br0" timeOffset="84220.66">9370 11751 1388 0,'5'-7'640'0,"-1"3"-472"0,9-7-120 0,7 0-40 16,5 1 97-16,6 5-26 0,-2 5-28 0,-5 8 44 15,0 10-26-15,-7 14-15 0,-9 18 28 16,-16 12-64-1,-15 10 42-15,-12 4-60 0,-11-4 1 16,4-14 26-16,5-22-6 16,14-11 12-16,12-17 7 15,7-6-34-15,8-2 38 16,14-6-35-16,17-6-9 16,19-5 28-16,13-1-28 15,5-4-1-15,-1 3-53 16,-5-1-189-16,-3-1-265 15,57-27-384-15</inkml:trace>
  <inkml:trace contextRef="#ctx0" brushRef="#br0" timeOffset="84505.97">10148 11837 1493 0,'-9'8'962'0,"-3"6"-753"16,-7 12-137-16,5 4-48 16,9-2-17-16,14-4 4 15,7-6 38-15,15-8-31 16,11-8 3-16,8-8 12 16,6-10-24-16,-6-4 0 0,-10-2 5 15,-13 0-14 1,-11 2 70-16,-12-2-42 0,-10 2-28 15,-15-2 0-15,-8 6-33 16,-10 3-47-16,-6 12-52 16,0 7-138-16,-30 30-225 15</inkml:trace>
  <inkml:trace contextRef="#ctx0" brushRef="#br0" timeOffset="84753.05">10599 11612 2081 0,'3'-2'745'16,"-3"4"-598"-16,7 6-115 0,1 7-13 15,8 12 71-15,-3 14-52 16,0 4-8-16,3 8 1 15,-5-1-19-15,1 2-12 16,-3-10-7-16,-1-6-128 16,-3-10-162-16,13-16-480 15</inkml:trace>
  <inkml:trace contextRef="#ctx0" brushRef="#br0" timeOffset="85120.43">11074 11550 2096 0,'-10'14'254'0,"0"2"-209"16,-12 12-44-16,6 0-2 16,3-8 10-16,7-5 6 15,6-12-15-15,1 1 0 16,11-6 29-16,1-2 14 15,7-8-1-15,3-4 2 16,-4-6-32-16,4-6 49 16,-10 0-59-16,3-4 10 0,-6 0 45 15,-5 8 10 1,-2 8 29-16,-3 10-6 0,-3 8-90 16,-2 10 26-16,-3 14-25 15,-3 18 13-15,4 10 13 16,4 6-21-16,11-3-6 15,3-7 0-15,-1-4-45 16,0-6-97-16,-12 32-485 16</inkml:trace>
  <inkml:trace contextRef="#ctx0" brushRef="#br0" timeOffset="85419.84">9840 12675 521 0,'0'-2'1721'0,"2"2"-1469"0,7-2-198 0,13-4-12 0,14 0 64 0,13-4-1 0,12-8-42 0,12 0 20 16,9-6-55-16,2-3-17 16,6 2 10-16,-6-4-21 15,-3 4-1-15,-6 3-62 16,-17 5-394-16,11-1-744 16</inkml:trace>
  <inkml:trace contextRef="#ctx0" brushRef="#br0" timeOffset="85603.93">9722 12890 2018 0,'0'-3'626'16,"12"-1"-390"-16,13-7-212 16,29-2-15-16,33-7 28 15,90-20-1-15,54-8-12 16,54 6-24-16,-100 20 1 15,-11 6 10-15,-27 10-11 16,-40-8-646-16</inkml:trace>
  <inkml:trace contextRef="#ctx0" brushRef="#br0" timeOffset="86753.9">10341 12796 1895 0,'2'0'461'0,"3"1"-367"0,11 3-50 0,11 2 43 0,10 1-42 0,9-7-18 15,15-9 45-15,11-5-65 16,10-6-5-16,7-8 20 15,4-4 13-15,3-4 20 0,-3-2-55 16,2-2 12 0,-5-4 5-16,-1-5-17 0,-1-5 0 15,-3 0 0 1,-3-12 0-16,-2-10 14 0,1-18-14 16,-8-9 0-16,-9-3 4 15,-10 8-4-15,-19 10 0 16,-12 9-1-16,-19 9 7 15,-12 8 9-15,-15 2-15 16,-8 0 0-16,-11-2 3 16,-12-5-3-16,-6 1-7 15,-11-2 6-15,-12 0-17 16,-8 2 16-16,-13 8-19 16,-77-27-13-16,-45 21 20 15,-54 24 14-15,75 20-10 16,-18-2 10-16,-35-4 0 0,-19 16 15 15,-3 38-15-15,-5 20 13 16,15 24 34-16,10 30-22 16,52 27-7-16,45 25-6 15,52 23 2-15,44 17 19 16,43 13-33-16,68 9-5 16,65-25-14-16,52-55 19 15,48-31-9-15,22-25 9 16,17-42-14-16,-7-34 13 15,9-20-77-15,-14-18-98 16,-6-5-20-16,-20-7-145 16,-29-9-648-16</inkml:trace>
  <inkml:trace contextRef="#ctx0" brushRef="#br0" timeOffset="93453.34">7233 10505 1577 0,'0'0'297'0,"0"0"-182"16,0-2-91-16,0 2 3 0,-2 0 92 0,2 0 19 0,0 0-51 0,0 0-3 0,0-2-41 15,0 2 16-15,0 0-47 16,2 0-11-16,3-4 38 15,12 2-28-15,17-4-10 0,10-6 24 16,14-4-25 0,12-2 23-16,1-2-23 15,8 6 0-15,4-2 13 16,0 0-13-16,-8 8-9 0,-21 2-18 16,-19 6-131-16,-23 4-113 15,-24 6 59-15,-92 48-257 16</inkml:trace>
  <inkml:trace contextRef="#ctx0" brushRef="#br0" timeOffset="93637.75">7224 10592 1661 0,'-6'-2'450'16,"4"2"-332"-16,-4 0-38 16,20 2-56-16,20-1 63 15,15-1 19-15,18 0-55 0,10-3 14 16,4-5-65-1,8 0 0-15,-4-2 0 0,-6-1-13 16,0 1-11-16,-8 2-347 16,67-24-807-16</inkml:trace>
  <inkml:trace contextRef="#ctx0" brushRef="#br0" timeOffset="98654.71">3733 11035 1431 0,'-7'-2'499'0,"2"-1"-362"0,-3-1-89 0,3 1-47 0,5 3 55 0,-4 0-8 0,2 0-16 15,-1 0 20-15,-1 0-14 16,4 0 7-16,-3 6-5 15,-1 2-25-15,-5 10 72 16,3 12-34-16,0 14-32 16,6 10 39-16,6 8-18 15,7 0-27-15,5 0 6 16,7-8-14-16,3-7 20 16,7-13-27-16,2-6 0 15,1-8 11-15,-5-6-3 16,-4-4-7-16,0-4-2 15,-4-2 2-15,-8-4 18 16,-3 2-19-16,-3-2-9 0,-7 0 9 16,-4 0 0-16,0 0-22 15,0 2 21-15,0-2 2 16,0 0-7-16,-2 0 6 16,2 0 0-16,0 0 5 15,0 0-4-15,0-2 8 16,-2 0-9-16,-1-4 11 15,-3-6-10-15,0 0-1 16,-4-2-4-16,1 0 4 16,3 0 0-16,-6 4-1 15,6 0 0-15,1 4 1 16,3 2-1-16,2 2 1 16,0 0-14-16,2 0 5 15,0 2-7-15,-2 0-4 16,0 2 19-16,0-4 1 0,0 4-11 15,0-2 11-15,-2 0-10 16,2 0 10-16,-2 0 1 16,0 0 5-16,-2-2-6 15,-4-4 10-15,2 0-2 16,-5 0-8-16,2-4-3 16,1 2 3-16,2 2 0 15,0 0 0-15,2 2-1 16,-1 1 7-16,5 3-10 15,0 0 4-15,0 3-24 16,7 7 13-16,1 8 11 16,6 8 16-16,8 4-16 15,5 0 8-15,4-4-16 0,0-4 8 16,-6-6-10-16,0-6 10 16,-9-2 1-16,1-6 9 15,-9-2-10-15,-3 2 6 16,-5-2-1-16,-2 2-5 15,-3 0 0-15,-5 6 9 16,-11 4 13-16,-4 0-10 16,-4 4-12-16,4-5 9 15,0-2 28-15,0-3-37 16,5-3 0-16,0-2 8 16,4-1-2-16,3-1 6 15,6-2-12-15,2-3 1 16,3-3-1-16,2-4 0 15,0-3-31-15,6 0 16 0,-2-4-2 16,7 0-10-16,3 0-19 16,7-2-37-16,10-2 34 15,9 2-139-15,5 2-49 16,78-16-97-16</inkml:trace>
  <inkml:trace contextRef="#ctx0" brushRef="#br0" timeOffset="99737.88">5361 12292 1377 0,'-4'-2'520'0,"4"2"-359"0,-5 0-49 0,5 0-52 0,3 0 36 0,-1 0 32 0,2-2-26 0,12-2 30 15,9 0-53-15,17-6-47 16,20-4 35-16,9 0-67 16,10-4 6-16,-1 0-12 15,-2-2 15-15,-7 3-27 16,-17 8-117-16,-18 7-238 15,-21 10 50-15,-21 17-5 0,-106 64-763 16</inkml:trace>
  <inkml:trace contextRef="#ctx0" brushRef="#br0" timeOffset="99855.03">5388 12529 450 0,'-31'1'1270'0,"11"2"-895"16,-19 1-135-16,22-2-55 15,22-6-38-15,26-9-140 16,25-2-7-16,35-13-7 15,88-25-245-15,110-31-420 16</inkml:trace>
  <inkml:trace contextRef="#ctx0" brushRef="#br0" timeOffset="116588.89">1980 14552 1734 0,'-2'0'306'0,"2"0"-211"0,2 0-35 0,-2 0-32 0,0 2-20 0,2 0 28 16,-2 2 40-16,2 2-20 15,4 4 20-15,-3 2-16 16,1 10 56-16,-2 4-53 16,-2 12-2-16,-6 10-1 15,-7 5-25-15,-3 2-26 0,-5 4-9 16,2-9 9-1,1-10 12-15,5-12-21 16,6-18 0-16,7-6 6 0,2-8 12 16,3-6-18-16,10-8 0 15,3-4-8-15,11-8-4 16,2 6 12-16,2 8-9 16,1 6 9-16,-3 2 0 15,-4 2 0-15,0 2-1 16,-6 4 2-16,-2-4 11 15,-7 4-12-15,-4-4 0 16,-2 4 2-16,-3 0 7 0,-6 4 6 16,3-4-15-1,0 5 10-15,0 12 2 0,-2 5 8 16,2 8-10-16,0 2 5 16,0 4-13-16,0-6-1 15,0 0-1-15,0 4-51 16,-4-10-115-16,0 2-356 15,-17 0-383-15</inkml:trace>
  <inkml:trace contextRef="#ctx0" brushRef="#br0" timeOffset="117022.83">1874 14315 1524 0,'0'-4'351'0,"2"4"-192"0,-2 0 9 0,7-4-15 0,5 4-25 0,12 0-10 0,14 4-8 16,14 6-19-16,7 8-34 16,11 16-21-16,1 12 60 15,-7 25-39-15,-4 15-4 16,-12 18-1-16,-9 75-17 0,-56 27-13 16,-50 9-22-16,31-165 6 15,-2-6-7-15,-2-4 1 16,-36 36 0-16,-2-14 12 15,3-21 0-15,4-14-12 16,6-10-17-16,20-16-71 16,16-2 8-16,18-11-193 15,42-38-394-15</inkml:trace>
  <inkml:trace contextRef="#ctx0" brushRef="#br0" timeOffset="123675.4">3740 14437 1307 0,'0'0'374'0,"0"-1"-181"0,0 1-112 0,0 1-7 0,0-1-2 0,0 0-9 0,0 0 6 0,2 0-36 0,0 0 15 0,0 3 84 15,5 2-66-15,1 0 6 16,6 0-3-16,0-2-5 16,8-2 8-16,-2-1-40 15,7-1-31-15,2-7 50 16,2-5-50-16,0-2 0 16,0-6 16-16,-9 3-16 15,-6-1 16-15,-7 0-17 0,-9-1 0 16,-5 0-9-16,-11 2 9 15,-3-2-15 1,-12 0 15-16,-5 4 0 0,-5 4 3 16,0 2-3-16,-5 4 0 15,0 4 9-15,2 2-9 16,1 6-11-16,-1 6 10 16,-1 8 2-16,-6 16 9 15,-7 18 7-15,-2 25-16 16,-25 67 64-16,18 30-34 15,59-122-19-15,3 5-4 16,2 47 4-16,22-12-14 16,16-10 2-16,17-24 0 15,8-11 5-15,4-17-4 0,1-16-2 16,-3-16 1-16,3-8 0 16,-7-14 27-16,0-6-27 15,-8-11 0-15,0-1 21 16,-9-2-21-16,-4-2-1 15,-13 4 1-15,-10 4-12 16,-12 2 2-16,-11 10-1 16,-9 2-22-16,-6 4 23 15,-10 0-23-15,-3 4-11 16,-3 6 13-16,-1 4-14 16,8 2 37-16,10 0-16 15,10 2-9-15,11-2 18 16,2 2-69-16,4 0 11 15,7-4 35-15,5 0 38 16,7 0-4-16,-3-2 4 0,4-1 0 16,-4 2 9-16,-5-4 12 15,1 4 25-15,-5-4 25 16,1 4-22-16,-1-2 31 16,-3 5-43-16,-3-2-23 15,-4 4 14-15,5 9-22 16,3 10 18-16,4 12 27 15,-2 5-24-15,2 12 36 16,-2-2-63-16,5 2 11 16,-5-2-3-16,1-6-8 15,-1-2-12-15,-3-6 11 0,-3-5-86 16,-2-13-101-16,1-5-166 16,11-14-334-16</inkml:trace>
  <inkml:trace contextRef="#ctx0" brushRef="#br0" timeOffset="124160.76">4421 14558 1447 0,'2'-6'469'0,"-2"0"-286"0,5-6-117 0,-3 0 65 0,2 6 4 0,-1-2-9 0,-3 4 9 0,0 2-26 0,0-2-32 0,0 12-35 16,2 14-41-16,1 14 145 15,3 22-92-15,-1 14-26 16,-1 4 8-16,0 1-27 16,0-7-3-16,1-6-6 0,2-12 0 15,-2-10 15 1,1-16-15-16,-2-12-5 0,-2-4 5 16,5-8 1-16,3-2-1 15,5-2 0-15,16 0 13 16,10-12 2-16,7-2-15 15,10-4 0-15,2-2 0 16,5 0 0-16,-1 0-1 16,-1 0-8-16,-10 4-75 15,-15 6-50-15,-15 6-203 16,-17 2-216-16,-44-4-314 16</inkml:trace>
  <inkml:trace contextRef="#ctx0" brushRef="#br0" timeOffset="124340.89">4555 14887 1741 0,'11'-10'455'0,"9"2"-327"0,16-10-61 16,6 4-31-16,5-3-4 15,-2 4-23-15,-6 0-18 16,-3 3-77-16,18-8-280 15</inkml:trace>
  <inkml:trace contextRef="#ctx0" brushRef="#br0" timeOffset="124574.34">4347 14488 1808 0,'3'-4'570'0,"10"0"-388"16,16-10-52-16,11 7 14 15,18-2-7-15,5 0-32 16,1 4-51-16,-2-5-15 16,5-1-39-16,-8 0-14 15,0-2 8-15,-5 5-223 16,29-20-522-16</inkml:trace>
  <inkml:trace contextRef="#ctx0" brushRef="#br0" timeOffset="125486.3">5510 14829 1475 0,'0'-4'644'0,"0"4"-398"0,-2 0-66 0,4 0-48 16,1-5-43-16,6 5 13 0,9-4-24 0,15 0-2 0,12-1-7 0,3 0-48 0,8 1 9 0,-2 0-30 0,2 0-42 0,2 3-72 0,88-9-549 0</inkml:trace>
  <inkml:trace contextRef="#ctx0" brushRef="#br0" timeOffset="126267.9">7033 14261 1283 0,'0'-4'717'16,"0"4"-436"-16,-2-4-110 15,2 8-63-15,0 6-38 16,2 12 70-16,2 18-43 16,3 18 31-16,4 9-71 15,4 5-45-15,1 0 28 16,0-6-34-16,1-8-5 0,-5-10-2 15,-4-16 2 1,-1-5-10-16,-7-15 9 0,2-6-39 16,-4-6 39-16,-7-8-21 15,-4-11-69-15,-7-12 42 16,-5-15 39-16,1-13-2 16,2-11 11-16,-1-4-6 15,7-11-7-15,10-2 13 16,8 0 0-16,16 11-1 15,15 12 2-15,14 20-4 16,6 13 3-16,10 17-5 16,-3 14 5-16,0 14 0 0,-8 17-4 15,-8 3-2 1,-11 12 12-16,-12 0 18 0,-13 0-10 16,-8-4-13-16,-15-6 61 15,-14 0-19 1,-17-1-23-16,-10-5-17 0,-16-1 13 15,-5-8 1-15,-4-3-17 16,8-6-6-16,5-6-5 16,22-4-100-16,17-2-160 15,42-6-307-15</inkml:trace>
  <inkml:trace contextRef="#ctx0" brushRef="#br0" timeOffset="126657.29">7503 14546 2354 0,'2'-2'563'0,"6"2"-512"0,15 2 24 0,10 8-51 0,15 4-12 0,10 14 5 0,-3 2 7 0,-4 6-8 0,-9 8-16 0,-11-4 17 0,-15-5-20 16,-9-6 3-16,-9-8 0 0,-7-3 4 16,-3-10-2-1,-1-6 16-15,-7-11 3 0,5-10-11 16,1-13 35-16,7-15-45 15,14-7 1-15,9-10 9 16,15 2-10-16,9 0-18 16,12 8 12-16,6 10-73 15,-2 7-1-15,-6 15-265 16,42 6-383-16</inkml:trace>
  <inkml:trace contextRef="#ctx0" brushRef="#br0" timeOffset="127053.66">8238 14564 2121 0,'7'2'328'0,"4"2"-199"15,7-4-27-15,6 0 38 16,3 0-71-16,2-6-14 15,2-4 1-15,-2-4-23 16,3-6-11-16,-4-2-22 16,-6 4 17-16,-4-3 10 15,-11 2-27-15,-5 1-5 0,-11 5 5 16,-11 1 0-16,-13 6 1 16,-9 10-1-16,-10 10 2 15,-6 13 11 1,-4 9-13-16,6 8 0 0,10 2 14 15,14 2-13-15,18-4-2 16,17-4-3-16,15-8 4 16,13-6-14-16,11-8 14 15,16-13-7-15,11-8-16 16,5-8-100-16,2-6-216 16,118-49-329-16</inkml:trace>
  <inkml:trace contextRef="#ctx0" brushRef="#br0" timeOffset="127690.2">9225 14400 1605 0,'-18'-5'763'0,"3"5"-523"16,-23 2-128-16,-7 15-58 15,-1 5-3-15,-10 10-7 16,6 6-43-16,8-2 65 16,18-2-66-16,11-4-6 15,17-8 5-15,9 0 2 16,7-12 9-16,7-2-10 16,7-8 0-16,-1-10 40 15,5-10-28-15,-1-8-6 16,-4-12 14-16,1-10-11 15,-5-8 6-15,-6-9-15 16,-7-9 0-16,-12-8 9 0,-11 0-9 16,-9-2 0-16,-11 10 9 15,1 13-9-15,-6 21 17 16,11 14-17-16,9 18 0 16,3 8-3-16,5 18 3 15,0 14-3-15,2 22 3 16,2 21 0-16,10 9 18 15,9 2-18-15,4 4 0 0,2-6 2 16,4-1-2 0,0-11-11-16,2-14 10 0,3-14 2 15,-3-18 15-15,2-14-16 16,3-12 0-16,5-16 54 16,0-14-28-16,2-8-4 15,-10-4 13-15,-4 4-25 16,-9 1 11-16,-10 15-21 15,-4 8 0-15,-6 10-24 16,2 10 24-16,3 9-35 16,1 6 34-16,7 12 2 15,3 6 1-15,3-2-2 16,5-5-32-16,6-6 31 0,-3-6-136 16,2-10-137-1,2-8-309-15,28-48-427 0</inkml:trace>
  <inkml:trace contextRef="#ctx0" brushRef="#br0" timeOffset="127868.58">9637 14034 2340 0,'-2'-1'579'0,"2"1"-435"0,0-4-52 0,0 4-92 0,2 1-9 0,0 6-12 0,2 8-23 0,24 44-554 0</inkml:trace>
  <inkml:trace contextRef="#ctx0" brushRef="#br0" timeOffset="128248.49">10252 14141 2438 0,'-2'0'565'0,"-3"6"-433"16,-11 16-99-16,-1 14-32 16,-8 16 4-16,2 2 4 0,4-1-6 15,13-9-3 1,3-7-105-16,8-10-3 15,2-11-78-15,-3-10-47 0,0-14 29 16,3-6-111-16,-6-13 38 16,-1-4 104-16,-4-10 173 15,-4 5 99-15,-1-4 90 16,2 10 32-16,4 8 113 16,3 12-16-16,3 10-94 15,6 14-146-15,9 12 30 16,6 10-5-16,12 8-71 15,5 1-32-15,5 0 0 16,3-4-11-16,0-7-38 16,87 2-515-16</inkml:trace>
  <inkml:trace contextRef="#ctx0" brushRef="#br0" timeOffset="129659.73">12574 13709 1500 0,'-5'-1'364'0,"2"-2"-157"0,2 0-45 0,-2-1-10 0,3 2 50 0,0 0-37 0,-2 2-51 0,2-4 30 0,0 8-90 0,0-4-37 0,2 11 5 0,5 18 7 16,2 15 38-16,0 14-55 0,4 2 2 0,3 1-23 0,-3-11 9 0,-1-2-128 15,-6-12-113-15,-24 20-410 16</inkml:trace>
  <inkml:trace contextRef="#ctx0" brushRef="#br0" timeOffset="129931.4">12230 13768 1193 0,'0'-2'975'0,"0"2"-750"16,0-6-138-16,5 6-36 0,0 0 44 15,10-4-5 1,16 0 7-16,23-2 43 0,18 0-65 16,18-2-38-16,5 2-3 15,-1 0-33-15,0 2-2 16,-16-3-81-16,-11 7-387 16,33 18-193-16</inkml:trace>
  <inkml:trace contextRef="#ctx0" brushRef="#br0" timeOffset="130128.11">12449 14365 653 0,'3'3'1531'16,"5"-3"-1241"-16,23 0-209 15,19-7 1-15,19-3 28 0,16-4-58 16,1-6-1-16,3 0-51 15,-9-8-53-15,0 4-88 16,81-38-412-16</inkml:trace>
  <inkml:trace contextRef="#ctx0" brushRef="#br0" timeOffset="130492.07">13559 13890 1986 0,'-2'-2'655'0,"2"2"-474"16,-6 0-160-1,-4 10-20-15,-5 14-1 0,-10 8 65 16,-2 8-37-16,4 0-14 15,15 1 37-15,14-7-51 16,21-2 0-16,13-8-2 16,14-10 11-16,10-12 18 0,1-10-27 15,-3-10 2-15,-10-8 26 16,-10-1-20 0,-15-4-7-16,-9 3 32 15,-14-3-21-15,-16 1 19 16,-14-2-31-16,-17 6-12 0,-10 8-3 15,-6 8-27-15,3 10-132 16,11 4-295-16,13 6-255 16</inkml:trace>
  <inkml:trace contextRef="#ctx0" brushRef="#br0" timeOffset="130851.17">14093 13491 1969 0,'15'-8'509'0,"6"0"-384"0,21-8-2 0,14 2-56 0,2 0-44 0,0 2-23 0,-7 2-159 16,39-24-365-16</inkml:trace>
  <inkml:trace contextRef="#ctx0" brushRef="#br0" timeOffset="130977.25">14316 13772 2074 0,'0'34'591'16,"2"-4"-381"-16,5 28-75 15,4-2-64-15,0-8-16 16,1-2-55-16,-8-3-12 0,-6-7-159 15,-25 28-408-15</inkml:trace>
  <inkml:trace contextRef="#ctx0" brushRef="#br0" timeOffset="132192.53">12932 14905 1843 0,'0'0'472'0,"0"0"-374"0,2 0-46 0,14 8-5 0,16 2 64 0,16 2 52 0,22 2-56 0,12-4-23 0,9-2-18 0,8-4-38 16,5-4 25-16,10-8-24 15,71-22-28-15,31-16 46 16,26-16-47-16,-81 16 0 15,2 1 11-15,-12-5-10 16,-14-2-2-16,-12-22-1 16,-71 32 2-16,0-2-22 15,-4-5 22-15,43-49-36 16,-13-4 24-16,-18-6-18 0,-12 1 13 16,-21-3-17-1,-14 4 20-15,-18 1-7 0,-23 11 21 16,-21 16-24-16,-27 14 24 15,-24 8 0-15,-82-20 6 16,-36 0-6-16,-16 4 0 16,60 31 9-16,-8 17-9 15,-16 24-12-15,-16 10 11 16,-12 14 0-16,-13 14 0 16,4 6-11-16,1 13 12 15,11 11 1-15,18 22-1 16,26 24-9-16,20 35 9 15,17 27 8-15,17-26 19 16,49-3-27-16,43-9 0 0,45-23-3 16,15-69 3-16,6-6 0 15,15-12 1 1,43 32 9-16,83-4 4 0,41-40-14 16,39-36-69-16,-65 0-47 15,-6-2-215-15,2-4-226 16</inkml:trace>
  <inkml:trace contextRef="#ctx0" brushRef="#br0" timeOffset="134317.81">9109 15230 228 0,'-2'-3'1300'16,"0"2"-1031"-16,0 1-121 0,2-4 28 0,0 4-32 0,-5-9-84 0,5 8 27 0,0-2 9 0,0 2-26 0,0 1 1 0,0 0-47 0,0 1 51 0,0-1-68 0,0 0-7 15,0 3 26-15,0 3-25 0,7 3-1 0,1 16 39 0,8 11-18 16,6 14 61 0,3 2-44-16,8 8-29 15,6 6 18-15,3-3-12 0,4-9-15 16,3-6 0-16,7-6 2 15,2-12 13-15,2-6-15 16,7-8 0-16,6-12 3 16,4-4-3-16,12-12-8 15,0 2 7-15,-1-6 2 16,-1 6 11-16,-10-2-12 16,-11 6-16-16,-12 2 15 15,-14 4-5-15,-9 0 4 16,-11 0-8-16,-7 0 20 15,-8 0-10-15,-1 0 1 16,-4 0-1-16,-2 0 17 0,0 0-5 16,-3-4 7-16,1 0-19 15,-2-2 9-15,-4-2-7 16,3 2-2-16,1-2-5 16,2-2 4-16,-3 6 1 15,4-4-12-15,-1 0 10 16,-3 6 2-16,1-2-15 15,1-4 15-15,-1 6-12 16,-4-5 11-16,2 6 1 16,-3 1-4-16,1-4 2 15,4 4 4-15,-3-6 13 16,3 2-15-16,-2 0 0 16,0 0 5-16,-1-4-5 15,-1 2 0-15,4 2 0 16,2 0 7-16,2 4 5 0,-1-5-12 15,6 5-7-15,-3 0 7 16,6 0-27-16,8 9 21 16,8 1-1-16,4 8 14 15,6 8 26-15,1-4-33 16,-6 0-5-16,0-4 5 16,-11-4-1-16,-6-6 1 15,-5 2 0-15,-5-2 6 16,-9-2 24-16,-7 10-30 15,-3-2 0-15,-12 0 9 16,-1 4 1-16,-1-2 1 16,4-2-11-16,4-4 1 0,9-2 10 15,8-8-11-15,5 4-14 16,-1-4 14-16,8 0-34 16,-1-4-95-16,3 4-176 15,21-22-328-15</inkml:trace>
  <inkml:trace contextRef="#ctx0" brushRef="#br0" timeOffset="135519.26">15802 13780 2004 0,'0'0'360'0,"0"0"-159"0,3 0-132 0,3 0-53 0,7-2 11 0,19 0 23 0,10-2 68 0,9-2-28 0,17-8-39 0,5-2 42 0,12-4-63 15,5-6-9-15,5-2 12 0,5-2-32 0,0-2 20 0,-7 1-21 0,-12 8-35 16,-19 8 11-16,-24 3-102 16,-18 8 21-16,-20-2 57 15,-18 0-7-15,-11 0 35 16,-22 2-22-16,-7 2 42 15,-9 4 3-15,4 0-3 16,11 0 17-16,11 0 16 16,16 2-23-16,16-4 44 15,16 0-54-15,9 2 1 0,15 2 33 16,13 2-4 0,12 4 9-16,4 0 0 0,1 6-27 15,-5 2 66-15,-12 0-25 16,-15 6-34-16,-9 2 31 15,-16 9-41-15,-14 2-8 16,-19 10-1-16,-14 5-10 16,-14 0-13-16,-7-6-172 15,11-8-356-15,-25 2-611 16</inkml:trace>
  <inkml:trace contextRef="#ctx0" brushRef="#br0" timeOffset="136390.34">18209 12978 1724 0,'-5'-6'364'0,"-2"2"-164"0,-4 0-85 0,-4-1-31 0,-1 5-60 0,-9 5 71 0,-6 1-26 0,-4 10 7 0,-5 10 38 0,-3 8-22 15,-1 18-16-15,-3 12-23 16,7 14-40-16,4 9 65 0,12 3-78 16,8-4 11-16,13-14-11 15,17-15 0-15,11-17 1 16,8-14-1-1,9-12 1-15,6-14 35 0,2-7-36 16,6-11-15-16,-6-7 15 16,-6-5-25-16,-6-5 5 15,-3-5 19-15,-13 0 1 16,-8 4-4-16,-7 6 4 16,-9 12-6-16,-7 6 6 15,-1 10 1-15,0 16-1 16,-11 12 0-16,2 18 2 15,5 10 19-15,3 3-21 16,11 2-5-16,9-6-8 0,-1-1-20 16,2-6-141-1,-1-6-274-15,17 10-321 0</inkml:trace>
  <inkml:trace contextRef="#ctx0" brushRef="#br0" timeOffset="137889.57">18621 13543 2021 0,'6'-2'363'0,"3"0"-217"0,9-2-119 0,13-2 3 0,7-2-3 0,1 0-8 0,0-6 13 0,1-2 14 0,-6-2-31 0,-1-4 51 16,-6 0-64-16,-9 2-2 0,-9 4 12 16,-9 0-11-16,-9 2-1 15,-9 6 0-15,-13 8 1 16,-11 12 18-16,-10 12-5 15,-4 12 4-15,0 12 7 16,16 4-14-16,18 2-5 16,13-1-6-16,21-7 0 0,10-9-5 15,15-2 5 1,13-13 0-16,6-12 8 0,4-12 2 16,0-12 2-16,-2-6-12 15,-5-8 6-15,-4-7 23 16,-2-6-28-16,2-8 7 15,-7-3 25-15,-1 2-8 16,-10 2 1-16,-4 10-26 16,-10 14 7-16,-3 12 4 15,-3 10-11-15,0 12-11 16,4 12 11-16,1 12 14 16,2 6 12-16,0 4-26 15,-1-2 0-15,-1-8 12 0,-7-7-12 16,-3-12-4-16,-3-7 4 15,-1-5 6-15,-2-3 22 16,3 0-8-16,-3-11-19 16,4-11 40-16,1-8-41 15,5-14-12-15,0-4-3 16,3-4-46-16,5 6-22 16,4 8 22-16,0 10 23 15,-3 16 22-15,-2 10 10 16,1 14-4-16,-3 8 10 15,6 8 1-15,-4 4 18 16,5 4-19-16,3-4 0 0,2-6 27 16,6-6-27-1,-2-12 0-15,9-4 33 16,4-12-8-16,4-2 13 0,-1-6-38 16,-9-4 0-16,-3-2-4 15,-8-2 4-15,-10 0-20 16,-3-4-20-16,-12 2-14 15,-2 2 30-15,-2 2-29 16,-2 5 32-16,-2 4 0 16,6 0 21-16,6 3-42 15,0-6-10-15,5 0 20 16,3-6 25-16,3-1 2 16,1-4 5-16,0-3 30 15,-4 2-30-15,-1 0 9 16,-2 0 21-16,0 0-6 0,-4 6 34 15,-1 1-35-15,-1 3-7 16,-3 11 65-16,1-1-22 16,-3 5-14-16,-3 3-2 15,3 5-42-15,-7 13 32 16,3 14-3-16,-3 10-29 16,5 12 54-16,2 2-54 15,4 0 1-15,5 2-2 16,1-4 1-16,-2-5 17 15,3-9-18-15,-7-8-2 16,0-10-5-16,-4-8 7 16,-4-8-12-16,0-4 11 15,-7-2 1-15,0-4 21 0,-7-10-21 16,-6-8 0-16,2-12-12 16,-1-10 12-1,5-10-6-15,3-11 6 0,5-8-18 16,14-10 16-16,11 5-50 15,5 5 40-15,9 18-3 16,0 14 15-16,-1 15-14 16,-1 12 13-16,-4 14 2 15,-1 14 5-15,-2 14-6 16,4 16 0-16,1 10 52 16,0 7-52-16,2-5 6 15,-3-4 2-15,0-4-7 16,-1-6 7-16,-1-6-8 15,-9-10-33-15,-4-12 21 16,-6-1-144-16,-11-8-90 0,-7-2-92 16,-12-2-204-16,-8-1-144 15,-10-4-293-15,-4-3 979 16,-2-4 808-16,1 4-292 16,8-1-210-16,9-1-25 15,18 5-1-15,10 3-40 16,5-2-87-16,7 2-51 15,10-6 45-15,12-3-93 16,11 0-25-16,10-4-29 16,3 2-35-16,5-4-193 15,82-32-486-15</inkml:trace>
  <inkml:trace contextRef="#ctx0" brushRef="#br0" timeOffset="139858.96">20452 13261 997 0,'-5'0'224'0,"1"0"-86"0,-2 4 30 0,4-3 49 0,2-1-58 0,2-1 9 0,0 1-51 0,2-4 35 0,10 0-73 0,1-2-8 0,10-2 10 0,2-6-56 0,2 1-7 0,4-5-18 0,-6-2 12 16,-3 0 11-16,-8-2-23 16,-5 2 0-16,-9-2 21 15,-7 2-8-15,-12-2-12 16,-5 4 6-16,-12 4 5 0,-10 4 27 15,-7 8-7-15,-5 4 8 16,2 8 43-16,2 12-38 16,8 14 1-16,4 10-7 15,11 8-27-15,11 8 35 16,20-1-47 0,14-3-14-16,20-8 14 0,13-8 0 15,12-10-9-15,1-12 8 16,2-16 1-16,-1-12-11 15,-8-8 11-15,-2-10-3 16,-10-8 3-16,-9-4 8 16,-7-2-8-16,-12-4 0 15,-9 1 2-15,-12 6 10 16,-7 0-12-16,-8 9-11 16,-1 10 5-16,7 10 0 0,1 10-6 15,7 10 5 1,3 8-10-16,6 10-17 0,14 2 31 15,6-1-81-15,12-8 7 16,10-6 26-16,-2-9 35 16,1-10 5-16,-3-7 22 15,0-6 26-15,-3-10-36 16,-4 0 0-16,-4-6 23 16,-4-3-6-16,-8 0-17 15,-7-2-1-15,-3 2 9 16,-12 4 13-16,1 4-22 15,0 12-8-15,2 8 1 16,2 6 4-16,0 10-41 16,4 14 38-16,7 12 6 0,1 4 3 15,5 4-3-15,10-4-4 16,2-6 4-16,2-2 1 16,0-11-1-16,0-11 0 15,-4-9 10-15,2-5 25 16,2-10-35-16,3-8 0 15,-1-6 9-15,7-4-7 16,1-6 8-16,-2 2-10 16,-5 0 9-16,-12 4-4 0,-11 10-5 15,-9 8-21 1,-10 10-9-16,-13 12 3 0,-4 6 27 16,-6 14-8-1,-2 8 16-15,6 0-19 0,12 1 11 16,9-10-34-16,8-4-22 15,8-10 23-15,11-7 29 16,6-7 2-16,4-12 4 16,4-2 26-16,-3-7-26 15,-8-5-1-15,0-3 17 16,-6 0 1-16,-4 2 4 16,-7 6-7-16,-7 4-14 15,-5 8 23-15,-4 8-25 16,-2 4-24-16,2 8 14 15,2 6-53-15,7-2-87 16,10 2-83-16,7-4 23 0,10-10 122 16,2-4-8-16,2-12 31 15,2-6 53 1,0-6 12-16,-3-4 65 0,-6-6 10 16,-6-3 36-16,-7-1 45 15,-6-1-45-15,-10 0-41 16,-1-3 7-16,-12 0-32 15,0 6 7-15,0 8 7 16,0 12-2-16,11 12 18 16,1 10-75-16,2 18-16 15,-1 18 16-15,-2 14 12 16,14 12 21-16,6 2-33 16,5 3 0-16,7-7 17 0,3-4-17 15,3-12-21 1,4-14-95-16,-2-16-77 0,3-16-95 15,-3-12-206-15,54-58-577 16</inkml:trace>
  <inkml:trace contextRef="#ctx0" brushRef="#br0" timeOffset="140241.7">22330 12679 1522 0,'0'0'636'0,"-2"0"-440"0,0 6-127 0,-3 14 29 0,-3 12 31 16,-4 12-81-16,1 4 28 0,7 2-56 0,4-3-10 0,4-1 2 0,4-6-11 0,0-8-1 0,1-10-2 0,-3-8-100 0,-3-10 51 16,-3-4 2-16,2-6 25 15,-2-8-60-15,0-6 19 16,0-10 65-16,0-6-20 15,2-10 20-15,5-10-25 16,2-2 8-16,8-7-13 16,4 11 30-16,3 6 35 15,1 10 33-15,2 16-29 16,-3 10 6-16,-6 10 40 16,-3 8-67-16,3 12-10 0,-5 6-7 15,5 8 5 1,-5 4-6-16,3-4 0 0,3 2-105 15,-4 0-105 1,-4-4-259-16,-16 37-198 0</inkml:trace>
  <inkml:trace contextRef="#ctx0" brushRef="#br0" timeOffset="140390.7">22375 12843 2061 0,'13'-6'499'0,"7"1"-395"15,20-8-29-15,8 5-68 16,4-4-5-16,0 4-2 16,4-2-117-16,-5 0-228 0,54-26-1512 15</inkml:trace>
  <inkml:trace contextRef="#ctx0" brushRef="#br0" timeOffset="140594.41">23032 12537 1668 0,'2'4'880'15,"-2"8"-785"-15,2 12 64 16,-2 8-87-16,0 12-32 16,-10 2-17-16,1-2-17 15,-3-4-12-15,-3 0-38 16,-1-8-296-16,-22 10-259 15</inkml:trace>
  <inkml:trace contextRef="#ctx0" brushRef="#br0" timeOffset="140775.5">23039 12489 2005 0,'13'-3'375'16,"8"3"-198"-16,7-1-70 16,8 2-86-16,-4 3-21 15,-10 3-152-15,14 22-459 0</inkml:trace>
  <inkml:trace contextRef="#ctx0" brushRef="#br0" timeOffset="140957.79">22807 13062 2303 0,'18'-4'307'0,"4"0"-212"16,23-6-19-16,4 4-76 15,2-2-18-15,-4 4-144 16,-4-2-291-16,41-8-72 15</inkml:trace>
  <inkml:trace contextRef="#ctx0" brushRef="#br0" timeOffset="148790.4">7654 15540 1410 0,'-2'0'263'0,"2"-2"-82"0,0 2-107 0,0 0-8 0,0 0-20 0,0 0-26 0,0 0 61 0,2 0-30 0,-2 0 3 0,2 0 6 15,5-4 18-15,9-1 4 16,13-12-10-16,15-1-45 15,16-14 75-15,13 0-90 16,12-8-1-16,5-2-4 16,1 0-7-16,-6 8 0 15,-16 10-96-15,-16 12-225 16,-19 16 6-16,-21 54-147 16</inkml:trace>
  <inkml:trace contextRef="#ctx0" brushRef="#br0" timeOffset="148975.67">7844 15767 1650 0,'-3'-6'351'15,"3"6"-117"-15,7-8-99 16,20-10-82-16,22-8-10 16,20-10 13-16,18-12-23 15,9-7-3-15,2 1-30 16,-5 0-21-16,-6 10-39 15,80-26-523-15</inkml:trace>
  <inkml:trace contextRef="#ctx0" brushRef="#br0" timeOffset="154094.76">11550 15294 1440 0,'-2'-2'487'0,"2"0"-265"0,0-4-120 16,-2 6-2-16,4 0-35 0,-4 0 32 0,2 0-16 0,0 0-39 0,-2 4 39 0,0-2-52 0,0 12-29 0,-5 24 77 0,-7 16-5 0,-5 30 10 15,-8-2-70-15,-2-3 3 16,-2-11 6-16,2-20-21 16,4-12 0-16,-2-14-12 15,8-12 18-15,1-6-22 16,7-4 16-16,1-10-77 15,8-8-14-15,10-4-23 0,2 0 43 16,11 6 43 0,-2 2 25-16,6 6 3 0,4 6 0 15,2-2-4-15,5 4 4 16,-3 0 1-16,0 0-1 16,-6 0 0-16,0-8 9 15,-2 2 5-15,-3-8-14 16,-4 2 10-16,-2-2 52 15,-8 6-20-15,-3-2 13 16,-5 6 29-16,-3 4-1 16,3 0 38-16,-2 0-76 15,2 0-33-15,-2 1 12 16,0 12-7-16,-2 13-16 16,-4 10 4-16,6 18 7 0,2-2 4 15,7 2-16-15,6-9-43 16,4-4-71-16,2-6-209 15,21 7-414-15</inkml:trace>
  <inkml:trace contextRef="#ctx0" brushRef="#br0" timeOffset="156027.26">11983 15133 1157 0,'0'0'492'0,"-2"0"-327"0,-3-1-87 0,5-2-12 0,0-1-33 0,0 2 21 0,0-2-48 0,0-2 10 0,0 2 59 16,5 0-43-16,-5 4-8 15,0-4 13-15,0 4 31 0,0 0 22 16,0 0-47 0,2 8-32-16,3 20 67 0,8 22 63 15,3 21-44-15,11 15-26 16,1 0-64-16,3-4 20 15,8-15-27-15,-4-13 8 16,1-14-7-16,-7-18 0 16,-7-8-1-16,0-6 0 15,-2-8 2-15,5-8 14 16,0-2-16-16,3-12 1 16,0-8 32-16,-2-2-24 15,-6-8 24-15,-9-1 5 0,-11-5-25 16,-9 8 44-1,-13 6-57-15,-12 10 12 0,-17 14-16 16,-4 16 4-16,-5 10-21 16,2 8 6-16,12 6-104 15,20 0-85-15,15-6-289 16,48 9-158-16</inkml:trace>
  <inkml:trace contextRef="#ctx0" brushRef="#br0" timeOffset="156241.03">12549 15332 2054 0,'3'6'468'16,"5"2"-422"-16,13 16 31 0,1 8 2 0,6 12-46 0,-5 4 18 0,1-2-51 0,-5-2-16 0,-2-5-38 0,-3-11-182 0,-8 20-215 0</inkml:trace>
  <inkml:trace contextRef="#ctx0" brushRef="#br0" timeOffset="156442.31">12533 15132 2200 0,'-2'-3'556'0,"2"3"-356"0,-4-4-158 16,8 12-42-16,3 10-21 16,7 8-95-16,0 5-260 15,25 37-414-15</inkml:trace>
  <inkml:trace contextRef="#ctx0" brushRef="#br0" timeOffset="156707.04">12781 15033 1718 0,'0'0'886'0,"7"10"-688"16,4 12-168-16,9 20 3 15,11 20 27-15,3 9-34 16,-1-3-25-16,-2 2-2 16,0-8-29-16,-4-14-3 15,-5-2-138-15,-6-18-114 16,-5-6-39-16,-11 5-406 15</inkml:trace>
  <inkml:trace contextRef="#ctx0" brushRef="#br0" timeOffset="156975.96">13193 14963 2002 0,'0'0'541'15,"0"4"-381"-15,7 2-143 16,6 12 119-16,3 12-59 16,6 14-14-16,0 0-20 15,5 6-29-15,-5 3-8 16,3-2-6-16,-5 2-26 16,-2-13-7-16,-4 0-123 0,-3-14-63 15,1-12-45 1,0-10-31-16,1-12-52 0,41-50-995 15</inkml:trace>
  <inkml:trace contextRef="#ctx0" brushRef="#br0" timeOffset="157192.94">13613 15245 1575 0,'0'0'363'0,"0"0"-92"16,0 0-121-16,0 0-15 15,3 0-13-15,-3 3-77 16,5 1-21-16,6 2 4 0,0 4-26 15,5-2 49 1,0 0-51-16,3-2 0 0,4-6 6 16,2-6 10-16,3-8 7 15,-1-4-23-15,2-4-42 16,-7 1 12-16,-9 6-215 16,-8-32-264-16</inkml:trace>
  <inkml:trace contextRef="#ctx0" brushRef="#br0" timeOffset="157341.59">13661 14973 2277 0,'0'0'499'0,"2"0"-453"0,9 2-46 16,5 4-99-16,11-2-150 15,53 0-220-15</inkml:trace>
  <inkml:trace contextRef="#ctx0" brushRef="#br0" timeOffset="157571.34">14031 15087 1907 0,'0'0'692'0,"2"0"-496"15,0 0-149-15,7 0-46 16,13 0 28-16,14-8-23 16,18-6 25-16,10-12-31 15,9-2-12-15,4-4-4 16,-4-2-71-16,-8 6-125 0,-8 4-110 16,1 4-371-16</inkml:trace>
  <inkml:trace contextRef="#ctx0" brushRef="#br0" timeOffset="157831.94">12525 16222 1722 0,'-2'0'483'15,"2"0"-288"-15,2-4-102 16,20-6-30-16,18-2 91 16,18-10-35-16,23-2-52 0,7-12 25 15,15-4-50 1,6-4-9-16,7-14-13 0,-2 4-20 16,-10 5-2-16,-19 9-287 15,13 8-679-15</inkml:trace>
  <inkml:trace contextRef="#ctx0" brushRef="#br0" timeOffset="157980.68">12705 16361 2023 0,'2'-5'721'0,"7"-4"-465"16,14-13-143-16,30-15-113 0,18-7 9 15,21-10-20-15,10-2-67 16,10-4-34-16,-1-1-97 15,127-65-463-15</inkml:trace>
  <inkml:trace contextRef="#ctx0" brushRef="#br0" timeOffset="159244.29">8498 16565 1566 0,'-206'-62'185'0,"156"44"-151"0,8 0-34 0,16-8-172 0,-30-22-71 0,9-101-340 0</inkml:trace>
  <inkml:trace contextRef="#ctx0" brushRef="#br0" timeOffset="160879.62">4517 15713 1872 0,'0'0'483'0,"6"0"-406"0,13-4-50 16,14-6 63-16,21-8-15 15,17-4-29-15,9-4-26 16,16-5-10-16,4-9-20 15,-4 0-22-15,-3 2-151 16,-20 8-106-16,19 12-683 16</inkml:trace>
  <inkml:trace contextRef="#ctx0" brushRef="#br0" timeOffset="161030.81">4606 16030 2095 0,'-2'0'532'0,"2"0"-394"0,4-8-24 0,23-2-48 0,24-12-26 0,27-10-40 0,22-8-4 0,79-31-77 0,10-9-404 0,-44 4-784 16</inkml:trace>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20T03:06:50.279"/>
    </inkml:context>
    <inkml:brush xml:id="br0">
      <inkml:brushProperty name="width" value="0.05292" units="cm"/>
      <inkml:brushProperty name="height" value="0.05292" units="cm"/>
      <inkml:brushProperty name="color" value="#FF0000"/>
    </inkml:brush>
  </inkml:definitions>
  <inkml:trace contextRef="#ctx0" brushRef="#br0">11905 4778 485 0,'0'0'1186'16,"-2"0"-1046"-16,2 0-97 0,0 0 4 15,0 0 14-15,0 0-11 16,2 0-29-16,-4-2-21 15,2 2-15-15,2 0-56 16,-4 0-73-16,7-10-533 16</inkml:trace>
  <inkml:trace contextRef="#ctx0" brushRef="#br0" timeOffset="1201.15">11932 4752 1339 0,'0'0'180'0,"0"0"-39"0,0-2-6 16,2 2-50-16,-2-2-41 0,5 0-23 0,-3 2 0 0,0-2-3 16,0 0 0-16,0 0-9 15,1 2-9-15,-1-4 2 16,3 2-2-16,4 2 8 15,-1-4-2-15,8 2-5 16,-5 0 5-16,2-2-5 16,3 0 0-16,-5-2 1 15,5 2-1-15,-1-2 7 16,-1 2-8-16,-1 0 1 16,1-2-1-16,-3 4 0 0,-3-2 0 15,-1 2 0-15,0 0 0 16,2 0 1-16,-5 0-1 15,-2 2 1-15,0 0-1 16,1-2 1-16,-3 4-1 16,0-2 0-16,0 0-1 15,0 0-20-15,0 0 8 16,0 0-7-16,0 0-5 16,0 0-16-16,0 2-95 15,0-2-68-15,-7 6-442 16</inkml:trace>
  <inkml:trace contextRef="#ctx0" brushRef="#br0" timeOffset="2083.82">12001 4812 1176 0,'7'-2'226'0,"-3"-3"-154"0,10-2 42 0,-1 1-12 0,3-6-15 0,1 4-37 0,-3 0 2 0,1-2-4 15,1 4-24-15,-5 0-12 16,-2 0-11-16,0 4 0 16,-2 0 0-16,-5 2-1 15,0 0 0-15,-4 0 0 16,2 0 7-16,0 0-1 16,-2 0 12-16,2 2-7 15,0-2 25-15,-2 0-2 0,-5 0-34 16,2 0-6-1,-4 0-6-15,-2 6 12 0,-7-4-14 16,1 6 13-16,-8 0-40 16,-2 4 7-16,-6 0-41 15,-3 2 6-15,1-4 33 16,-2 0 1-16,9-2 29 16,2-1-6-16,5-2 5 15,8 0 7-15,6-5 4 16,5 1-4-16,2-2-26 15,2 1 8-15,0-3 18 16,3 1 0-16,-3-3 9 16,1 2 15-16,-3-1-13 15,0 3-5-15,0 1-6 0,0 0-12 16,-3 1-37-16,1-1 2 16,-3 3-52-16,1-3-57 15,-1 0-37-15,3 0 1 16,2-3-33-16,4 2-153 15</inkml:trace>
  <inkml:trace contextRef="#ctx0" brushRef="#br0" timeOffset="4083.04">11796 4820 178 0,'0'0'356'0,"-2"0"-151"0,-1 0-43 0,3 0-30 0,0 0-21 0,0 0-39 0,0 0-33 0,0 0-3 0,0 0 42 15,3 0-45-15,-3 0 30 16,0 0 6-16,0 0 6 15,2 0-24-15,-7 0 2 0,5 0 14 16,0 0-13-16,7 14-13 16,-5-7-10-16,1 1-8 15,-1 3-14-15,-2 3 3 16,0 7 0-16,0-2 3 16,0 2-8-16,3-3 1 15,-3-6 1-15,-3 2-8 16,3-4-1-16,0 2 15 15,0-2-1-15,0 4-13 16,3 0 0-16,-3 6-1 16,0 4 2-16,-3 0-2 15,-2 4-8-15,1 4 7 16,-1-6-19-16,1-2 14 16,0-7 6-16,4-3-2 0,0-5 1 15,0 0 0-15,0-1-5 16,2 0 6-16,-2 2 0 15,2 0 4-15,-2 4-4 16,0-2 0-16,2 6 0 16,-4 4 0-16,2 0-1 15,0 0 0-15,0-4 1 16,2-8 3-16,-2-2-3 16,2 2-1-16,-2-2-6 15,3 0 7-15,-1 6 1 16,-2 2 7-16,2 0-8 15,-2 2 0-15,2-4 1 0,-2-2-1 16,3-2 0 0,-1 2-1-16,7 4-5 0,-5-1 6 15,3 4 9-15,-3 2-8 16,1 1-1 0,0-1 0-16,-1 0 1 0,-2-1 1 15,0-8 4-15,1 0-6 16,-3-4 1-16,0 0-1 15,4 0 0-15,-4-2 1 16,2 2 1-16,0 2 4 16,0 0-6-16,1 2 0 0,-3 0 1 15,3 2-1 1,-1-4 1-16,-2 2 0 16,0-4 6-16,0-2-5 0,0 4-1 15,0-4 1-15,0-2-1 16,0 2-1-16,0 2 0 15,0-4 0-15,2 4-1 16,-4 2 1-16,2-2 0 16,0 2-1-16,-2 0 1 15,-1-3 1-15,3-3-1 16,0-1 6-16,0-1-6 16,0 4 0-16,0-2 0 15,0-1-1-15,-3 3 1 16,3 3 0-16,-4 0 0 15,2 0 0-15,-5 4-1 16,5-5 0-16,0-2 1 16,0-1 0-16,0-1 0 0,0 1 0 15,-1 1 0 1,3 1 0-16,0 2 1 0,-3 1-1 16,1 0 0-16,2-2 0 15,0 2 0-15,0-6 0 16,2-2-1-16,-2-2-5 15,0 2 6-15,-2-2 1 16,2 2 0-16,0 0 0 16,0 0 0-16,-2 0-1 15,4 2 0-15,-4 0 1 16,4 0 0-16,-2 0 0 16,-2 0 0-16,4 0-1 15,-2 0-1-15,0 0 1 0,2-2 0 16,-2 2 0-1,0-2 0-15,0 2 0 0,0 0 1 16,0 0-1-16,0 6 0 16,0-4 0-16,0 2 0 15,0 2 1-15,-2-4 0 16,2-2-1-16,-2 0 0 16,2-4 0-16,0 0 1 15,0 4-1-15,0-4 0 16,0 0-7-16,2 2 6 15,-2 0 1-15,2 2 0 16,-2 0 1-16,0 0 0 0,0-2 0 16,0-2 0-1,0 0-1-15,0 0 0 0,0 0 1 16,0 0 8-16,0 0-3 16,0 4-5-16,0 1 5 15,0-5-6-15,3 1 1 16,-3 1 4-16,3-4-4 15,-3 2 0-15,0 0 24 16,0 0-5-16,0 0-2 16,0 0 9-16,0 0-20 15,0 0-1-15,0 0-6 16,0 0 0-16,0 0 0 16,0 0-1-16,0 0 1 0,0 0 1 15,0 0 0 1,8 0 17-16,1 0-3 0,-5 0-13 15,1 0 4-15,2-1-5 16,-3 1 1-16,3 0-2 16,-1 0 1-16,-2 0-1 15,4-3 1-15,-2 3 1 16,-1 0 4-16,1 0-6 16,-1 0 2-16,2-2 4 15,-1-2-5-15,3 2 5 16,0 0-5-16,0 0 23 15,-2 0-12-15,-1 0-11 16,3 0 1-16,-4 0-1 16,-3 2 0-16,3 0 0 15,-3-2-1-15,0 4 1 0,2-2 0 16,-2 0-1-16,1-2 9 16,-1 0-9-16,0 2 6 15,-2 0 4-15,0 0-8 16,0 0-1-16,0 0 0 15,0 0-1-15,0 0 2 16,0 0-2-16,0 0 0 16,0 0 1-16,0 0 5 15,0 0-5-15,0 0 0 16,0 0 1-16,0 0 5 16,0 0-5-16,0 0-1 15,0 0 6-15,0 0-7 0,0 0 0 16,0 0 2-16,0 0 17 15,0 0 2-15,0 0-19 16,0 0 5-16,0 0 5 16,0 0-10-16,0 0-2 15,0 0 0-15,0 0 0 16,0 0-6-16,0 0 5 16,0 0-5-16,0 0-21 15,0 0-36-15,-11 0-25 16,2 0-82-16,0-4-19 15,-22-2-79-15</inkml:trace>
  <inkml:trace contextRef="#ctx0" brushRef="#br0" timeOffset="9933.75">10749 5179 1041 0,'0'-2'363'0,"-3"2"-229"0,3-2-47 0,-2 0 22 0,2 2 8 0,-2-2-36 0,0 2-10 0,0-2 35 0,2 2-26 0,-2-2-11 0,2 2 25 0,0 0-8 16,-3 0-32-16,3 0-26 16,0 0 1-16,0 0 8 15,0 0-10-15,0 0-12 16,-2 2-13-16,-2 2 4 16,-6 7 1-16,0 8-7 15,-1 3 0-15,-1 6 0 16,3 3-7-16,-1-1 7 15,4-2-1-15,2-2 1 16,2-4 6-16,0-2-5 0,0-4 0 16,-1-4 0-1,3-6-1-15,3 0-2 0,-3-2-2 16,2-2 2-16,0 0-2 16,3-2 4-16,0 0 0 15,3 0 12-15,1-2 0 16,5 0-3-16,-1-2-7 15,7 0 8-15,-5 0-9 16,6 2-1-16,-4-2 0 16,1 2 0-16,-4 0-1 15,-3 0 1-15,-3 2-6 16,1 0-2-16,-5 0-31 16,-1 0-33-16,0 0-124 0,-6 2-76 15,-4 0-104-15</inkml:trace>
  <inkml:trace contextRef="#ctx0" brushRef="#br0" timeOffset="10272.01">10678 5346 1363 0,'-3'-2'468'0,"6"2"-399"0,-3 0-14 0,0 0 23 0,2 0 53 0,0 0-71 0,0 0-33 0,3-2-14 16,2 0 32-16,8-2 14 16,1-3-22-16,3 3-16 15,2 1-10-15,-1-1-10 16,0 0-1-16,-4-3-43 15,-1 2-77-15,-1-1-78 16,-8-2-135-16,1-20-845 16</inkml:trace>
  <inkml:trace contextRef="#ctx0" brushRef="#br0" timeOffset="10507.07">10628 5217 139 0,'3'0'1372'0,"-1"-1"-1144"16,3-6-141-16,-1 4 15 15,3 0 3-15,2-2 9 16,6 2-49-16,-2-1 20 15,3-2-32-15,2 5-26 0,-2-2-26 16,4 1-1-16,-5 2-18 16,3 2-141-16,14-2-193 15</inkml:trace>
  <inkml:trace contextRef="#ctx0" brushRef="#br0" timeOffset="11299.72">10987 5177 1356 0,'0'0'267'0,"0"2"-187"0,0-2-34 0,0 0 67 0,-2 0-22 0,2 0-47 0,0 0-11 0,0 2-5 0,0-2 10 15,0 3-10-15,2 0-14 16,-2 8 28-16,2 2 1 15,3 7-11-15,-5 6-11 16,3 5-14-16,-3-3-1 16,0 0-5-16,1-4-1 15,-1-6 0-15,0-4-1 16,0 0-7-16,0-8-52 16,-1-2-120-16,-15-10-160 0</inkml:trace>
  <inkml:trace contextRef="#ctx0" brushRef="#br0" timeOffset="11805.15">10966 5171 1533 0,'0'0'277'0,"1"0"-220"16,4 0-40-16,-1 2 40 15,1-2-8-15,1 2-5 16,4 0 2-16,1 0 10 16,-1 0-2-16,1-2-14 15,1 3-7-15,-1 0-12 16,-3 5-12-16,4-1 14 15,-3 2-10-15,3 4-4 16,-4-2-3-16,1 2-6 16,-1 3 5-16,0-2-4 15,-4 1-1-15,1 6 0 16,-5-1 0-16,-5 0 33 0,1-2-24 16,-1 0 0-1,-2-6-7-15,-1 0 4 16,-1-4-3-16,-5 0-2 0,1-2-1 15,0 0 8-15,-1-2-8 16,6 0 2-16,-1 0-1 16,8-2 4-16,-1-2-5 15,2 0-7-15,0 0-22 16,-5 0-47-16,1 2-32 16,-2-2-30-16,-4 2-59 15,-1-4-118-15</inkml:trace>
  <inkml:trace contextRef="#ctx0" brushRef="#br0" timeOffset="12467.68">11245 5184 25 0,'-3'0'1868'0,"3"0"-1651"0,0 0-190 0,3 0-18 0,-3 1-6 0,3 5-3 0,0 2 9 15,-3 4 21-15,0 6-6 16,-3 2 18-1,0 5-6-15,-1 1-11 0,-2-4-2 16,-1 0-2-16,3-6-6 16,-1-4-8-16,-3 2-6 15,7-8 6-15,-3 0-6 16,4-2 10-16,-3-4-5 16,3 0 6-16,0 0-11 15,3-2 35-15,-3-2-22 16,0-4-14-16,2-4 0 15,0-4 0-15,2-6 15 0,6-5-15 16,-4-2 1 0,5-4-1-16,-1 5 17 0,0 2-17 15,3 2 0 1,-1 6 0-16,-3 2-6 0,2 4 6 16,-4 4 0-16,-3 6 1 15,-2 0-1-15,-2 4 0 16,0-2-6-16,3 6-9 15,-1 2 8-15,2 6 7 16,0 6 1-16,4 4 7 16,0 5 1-16,-1-2-8 15,-3 0 0-15,-2-5 6 16,-2 0-7-16,0-8-12 16,-2-2-27-16,-2-4-49 15,0 2-35-15,-7-6-75 16,1 0-57-16,2-2-116 0,-21-8-332 15</inkml:trace>
  <inkml:trace contextRef="#ctx0" brushRef="#br0" timeOffset="12672.15">11241 5342 1204 0,'-2'0'291'0,"0"0"-126"16,0-2-23-16,2 2 11 0,0-2 12 0,2 2-13 0,0 0-44 0,0-2-12 0,-1 2-27 0,2-2-29 0,0 2-20 15,4 0 1 1,4 0-6-16,-3 2-6 0,4-2-8 16,-1 0 0-1,7-2-1-15,-3 2-56 0,8-6-160 16,28-20-290-16</inkml:trace>
  <inkml:trace contextRef="#ctx0" brushRef="#br0" timeOffset="24686.47">14403 7465 1151 0,'-2'0'309'0,"2"0"-208"0,-4 0-61 0,1 0 64 0,3-2-5 0,-4 4-54 0,4-2 57 16,0 0-44 0,0 0-2-16,0 0 37 15,0-2-8-15,0 2-22 16,0 0-12-16,4 0-18 16,-4 0-16-16,-4 0-8 0,4 0 7 15,0 0-5 1,17 2-11-16,-5-2 26 0,7 2-6 15,2-2-19-15,6 0 6 16,-4 3-6-16,4-3-1 16,2 1-6-16,-2-1 6 15,4 3-9-15,1-3 9 16,-6 3 0-16,-1-3-2 16,-10 0 1-16,-3 2 0 15,-8-2-6-15,-4 0 1 16,-2 0-9-16,0 0-5 15,-9 0-22-15,-1 0 3 16,-8 2 9-16,-7 0-24 0,-5 0 30 16,-2 2-3-1,0 0 26-15,-1-2-33 16,1 0 34-16,1-2 7 16,2 5-6-16,6-5 32 0,3 0-27 15,9-5 14-15,6 5-10 16,5-2 4-16,2 2-14 15,0 2 1-15,4-2 1 16,-2 0-2-16,7 0-36 16,9 0 36-16,2 5-6 15,9-1 6-15,2-3 0 16,3 3 1-16,2-4 9 16,-1 2-10-16,-1-2 2 15,-5-2 4-15,0 2-5 16,-6 0 5-16,-9-1 3 0,-5-2 7 15,-5 3-2-15,-4-1 11 16,-2 1 16-16,0 0 13 16,-2 0-17-16,1 0-28 15,-3-3 0-15,-4 3-9 16,0 0 0-16,1 0-9 16,3 3-36-16,-4-2-104 15,1 2-136-15,-20-6-586 16</inkml:trace>
  <inkml:trace contextRef="#ctx0" brushRef="#br0" timeOffset="26885.62">7384 5279 1144 0,'0'-1'574'0,"0"1"-454"0,0 0-48 0,3 0 32 0,-3 0 50 15,0-3-65-15,0 3-43 16,0 0 7-16,2-1 16 15,-2 1-11-15,0 0-32 16,0 0-26-16,0 0-15 0,-2 0-99 16,2 1-128-1,-5 8-558-15</inkml:trace>
  <inkml:trace contextRef="#ctx0" brushRef="#br0" timeOffset="28095.91">9923 5320 605 0,'-3'0'1003'0,"3"0"-869"0,0 0-95 0,0 0 70 0,3 0-1 0,-3 0 9 0,0 0-37 0,0 0 7 0,0-2-3 15,2 2-55-15,-2 0-29 16,0 0-30-16,0 4-171 15,-6 10-319-15</inkml:trace>
  <inkml:trace contextRef="#ctx0" brushRef="#br0" timeOffset="30917.65">9390 5807 1083 0,'0'0'496'0,"0"0"-411"0,0 0-37 0,0 0 80 0,0 0 17 16,2-2-23-16,-2 2-44 0,0-2 15 15,2 2-29 1,-2 0-16-16,0-2-16 0,0 4-4 16,0-4-4-1,0 2 6-15,0 0-10 0,0 0 14 16,0 0 2 0,0 0-3-16,0-2 2 0,0 0-7 15,0 0-2-15,0-2-17 16,4 0-2-16,-4-2-1 15,3 2-6-15,-6 2 0 16,3 0 0-16,0 0-2 16,0 0-4-16,0 0 6 15,0-2 0-15,0 0 5 16,0 0-4-16,-4 2 0 16,4 0 0-16,0 0 0 0,0 0-1 15,-2 0 0-15,2 2-7 16,0-2 7-16,-2 2 5 15,2-2-4-15,0 2-1 16,0 0 1-16,0-2 11 16,0-2-12-16,2 2 0 15,-2 2 2-15,0 0-1 16,0 0 1-16,-2 0-1 16,2 0 5-16,-3 2-6 15,1-2-2-15,2 0-13 16,-2 0 6-16,0 6-3 15,0 2 11-15,-5 2-10 0,0 10 11 16,0 4 7 0,1 0-7-16,-1 8 0 0,3 0 5 15,-3 6-5 1,0 3 13-16,1 3 7 16,1-2-7-16,-1-6-1 15,4 0 8-15,-1-8-2 16,1 0-12-16,-1-4 3 15,1-6-8-15,0 2-1 0,2-6 0 16,-2 2 9-16,0 0-9 16,0 2-5-16,-1-1 5 15,1 1 0-15,2-3 0 16,-2-3 5-16,2 1-5 16,-2-6-1-16,2 1 0 15,-2 1 1-15,0-4-1 16,-2 2 1-16,4-3 0 0,-2 3 0 15,2 2 0-15,-4-5 9 16,0 5-9-16,2-2-9 16,-3-1 9-16,3-1 0 15,0 6 3-15,0-5 3 16,0 0-12-16,-2 4 6 16,2-4 0-16,2 2-1 15,-2 0 1-15,2 0 0 16,-2-2-1-16,2 2 1 15,-2-2 2-15,2 4-2 16,0 0 0-16,0 2 0 16,2 2 0-16,-2-2-7 15,2 2 7-15,-2-2 0 16,0 2 0-16,0-4 0 16,0 2 1-16,0-2-1 0,0 0 11 15,2-2-11-15,-2 6 0 16,0-4 2-16,0 5-2 15,0-1-6-15,-2 4 5 16,2 0 1-16,-2 1 1 16,0-2-1-16,-2 1 7 15,1 1-5-15,3 0-2 16,-4-1 0-16,4 4-1 16,0 2-4-16,0 0 5 15,-2 6 0-15,0-2 1 0,-3 10 0 16,0 7 21-1,3-4 4-15,-2 0-19 16,2-18-7-16,-3-8 0 16,3 1 0-16,2-2 6 0,0-4-6 15,0 0-5-15,2 0 5 16,-2-2 6-16,2 2-6 16,-2 0 0-16,-2 0 0 15,2 4 5-15,-2 0-5 16,0 0-1-16,0 0 1 15,-3 2 1-15,5-2 0 16,-5 2-1-16,10 12 0 16,-2 8 44-16,-1 5-20 0,2-4-23 15,-4-12 0 1,2-11 0-16,-2 5 15 16,0 4-15-16,0-1 4 15,-2-2-5-15,2-6 0 16,0-2 1-16,2-2-1 15,-2 2 0-15,0-2 0 0,2 0 0 16,-2 0 0-16,0 2 6 16,3-4-6-16,-6 6-1 15,3-2 1-15,0 2 0 16,-2 0 0-16,0 0 8 16,2-4-8-16,-2 2 1 15,2-3 0-15,0-1 0 16,0 2 0-16,0-6 9 0,2 1-10 15,-2 4 0 1,0-5 1-16,0 1-1 0,0-2 0 16,0-1 1-16,0 0 5 15,2-2 1-15,-2 0-1 16,0 2 8-16,0-2-1 16,0 1 1-1,0 3-2-15,0-1-2 0,2 3-4 16,-2-2-4-16,0 1 4 15,0 2-1 1,0-5-5-16,0-2-1 0,0 0 1 16,3 0-1-16,-3 0-1 15,0 0-34-15,0-2-66 16,-3-5-99-16,1 3-345 16,-18 1-24-16</inkml:trace>
  <inkml:trace contextRef="#ctx0" brushRef="#br0" timeOffset="32183.89">6474 7886 768 0,'0'0'713'0,"0"0"-637"0,0 0-75 0,0 0-1 0,0 0 1 0,4 0 16 0,-4 0-7 0,2-1 43 15,0-2 2-15,1-1 31 16,-1 3 11-16,0-2-31 16,-2 3 11-16,0 0 1 15,0-2 4-15,0 2-32 16,0-2-8-16,2 2-12 16,-4 0 1-16,2 0 19 15,0 2 8-15,0-2-11 16,-2 2 2-16,0 6-34 15,-5 5 3-15,-5 10 30 0,2 8-24 16,-7 6-15-16,2-2-8 16,-1 1 6-16,5-4-5 15,-4-6-2-15,1-6-6 16,1-2 0-16,0-8-67 16,2 0-91-16,0-8-94 15,-20-20-297-15</inkml:trace>
  <inkml:trace contextRef="#ctx0" brushRef="#br0" timeOffset="32483.77">6262 7867 1703 0,'4'1'291'0,"1"5"-146"16,3 10-20-16,8 2 46 16,5 6-12-16,-2 1-62 15,6-1-7-15,0 3-10 16,0-2-37-16,2-1-16 16,-4 0-16-16,2-4-4 15,-8-4-6-15,3-2-1 0,-6-6-18 16,-3-2-55-16,0-4-112 15,3-4-160-15,15-20-402 16</inkml:trace>
  <inkml:trace contextRef="#ctx0" brushRef="#br0" timeOffset="34016.71">6491 7772 1115 0,'2'-2'211'0,"0"0"-134"0,2 0-53 0,-1 0 12 0,0-2 48 0,-1 2-33 0,0 0 6 0,0 0 13 15,3 2-5-15,-5-2 46 0,0 2-51 16,4-2 13-1,-4-2-16-15,4 2 6 0,-2 0-4 16,1 0-32 0,-2 2 9-16,-2 2-3 0,1-2 3 15,-3 2 15-15,1-2 13 16,0 0-35 0,0 2-13-16,-4 4 8 0,-1 6 18 15,-5 4 17-15,-3 6-23 16,-5 6-3-16,3 5-9 15,-6 3-9-15,0 4-6 16,-1-4-8-16,-4 4 11 16,5 2-3-16,-8 0-1 0,0-2-8 15,0 0 29 1,2-4-13-16,4-4-4 0,9-9-4 16,7-5-7-16,3-9 10 15,4-5-10-15,-1-2 0 16,-1 1 0-1,8-6 9-15,-4 3-4 0,0 0 0 16,3 0 5 0,-3 0-4-16,0 0 2 0,0 0-1 15,0 0 7-15,-3 0-6 16,3 0-9-16,0 0-1 16,0 0 1-16,0 0 0 15,0 0-5-15,0 0 3 16,0 0-7-16,0 0 2 15,0 0-7-15,0 0-14 0,0 0-31 16,0 0-49 0,0 0-91-16,0 0-131 0,-7-29-365 15</inkml:trace>
  <inkml:trace contextRef="#ctx0" brushRef="#br0" timeOffset="34768.22">6202 7668 1356 0,'0'0'308'0,"0"0"-161"0,0 0-45 0,0 0 30 0,0 0 39 0,0 0-62 0,-2 0-11 0,2 0-16 16,-3 0 17-16,6 2-31 15,1 8-13-15,2 8 41 16,9 12-22-16,-1 12-29 16,5 6-5-16,2 6-17 15,2 5-1-15,4-7 4 16,-1 0-5-16,-5-4-2 15,3-4 2-15,-6-6-7 16,1-2 2-16,0-6-1 16,-1-1-6-16,-3-6-8 15,-2-3 0-15,-1-3 7 16,-2-8-7-16,-5 2 7 16,-1-5-7-16,-1-5 5 15,-1 2-4-15,0-3-1 16,-2 0 5-16,3 0-4 0,-3 0-1 15,0 0 0-15,0 0 0 16,2 1 6-16,0-1-5 16,-2 3-1-1,2-1-1-15,-2-2 9 0,0 4-3 16,2-4 4-16,-2 0-9 16,0 0-1-16,0 0 10 15,0-4-10-15,0 4-1 16,0 0 0-16,0 0 1 15,0 0 0-15,0 0 1 16,-2 0-1-16,2 0-17 16,0 0-56-16,0-2-142 15,-6-23-434-15</inkml:trace>
  <inkml:trace contextRef="#ctx0" brushRef="#br0" timeOffset="36316.93">9545 8021 1027 0,'0'-2'369'0,"0"2"-208"0,0 0-64 0,-2-2-2 0,0 2 29 0,2 0-26 15,0 0-10-15,2-2 32 16,-2 2 15-16,2 0-9 16,-2 0-19-16,0 0-11 15,0 0-21-15,0-2-26 16,0 2-16-16,0 0-16 15,0 2-16-15,0-2-1 16,-2 2-18-16,2 2 9 16,0 8 9-16,-2 0 1 15,4 6-1-15,0-2 1 0,3-4 0 16,4 0-1 0,2-4 0-16,0 2 0 0,1-4 0 15,1-4 0 1,5 0 0-16,-5-2-1 0,3-4-5 15,-3 0-9-15,1-6-5 16,1 2 4-16,-1-4 8 16,-6 0 7-16,1-2 0 15,-1 4 1-15,-2-2 0 16,-4 8 0-16,3 0 9 16,-5 2 0-16,0 2-1 15,0 0-1-15,0 2-7 16,0 6 2-16,-3 10 10 15,3 8 0-15,0 16-3 16,0 4-9-16,3 2 7 16,-3 2-6-16,2-1 0 15,-2-5 0-15,-2-2-1 0,-3-6 0 16,-7-8 0-16,2-4 0 16,-4-6 6-16,-1-6-6 15,2-4-1-15,-3-8 1 16,3-4 0-16,1-8 1 15,5-6-1-15,5-6 0 16,2-8 7-16,9-2-7 16,9-6 0-16,11 4-9 0,13 0-8 15,12 7 8 1,4 5-19-16,4 8-35 0,1 5-18 16,-10-2-65-16,-4 7-106 15,31-14-287-15</inkml:trace>
  <inkml:trace contextRef="#ctx0" brushRef="#br0" timeOffset="40169.78">7302 10537 1489 0,'3'0'293'0,"-3"0"-104"0,0-2-30 0,2 0-60 0,0 0 7 0,-2 0 1 0,2 1-13 0,0-2-4 0,3-1-4 0,-5 4-16 15,2-2-23-15,-4 2-11 16,2 0-9-16,2 0-15 15,7 0-2-15,0 2 7 0,4-2 13 16,8 0-9 0,-1 0-15-16,8 7-6 15,3-4 1-15,0 5 1 16,8 4-1-16,1-6-1 16,0 2 7-16,3 1-7 15,-2-4 0-15,-1 2-1 16,-2-3 1-16,-7 3-6 15,-8 0-3-15,-5-6-7 0,-7 4-5 16,-5-5-33-16,-6 0-6 16,0 1-9-16,0-1-15 0,-2 0-30 15,-2 0-50 1,-7 0 29-16,-10 0-76 0,-3 3-119 16,-66-3-589-16</inkml:trace>
  <inkml:trace contextRef="#ctx0" brushRef="#br0" timeOffset="40571.72">7338 10624 1361 0,'0'0'206'16,"0"0"-124"-16,0 0-56 16,2 0 1-16,0 0 33 15,5 0 40-15,2 4 28 0,9-3-10 16,1 2-13-16,6 1-25 15,2-3 11-15,0 2-8 16,4-1 11-16,-4-2-25 16,4 0-12-16,0 0-3 15,0 0-6-15,-6 0 6 16,0-2-19-16,-6-1-10 16,-1 3-5-16,-7-1-5 15,-4-2 6-15,-6 3-5 16,2 0 2-16,-3 0 8 15,-3 0-4-15,3 0-8 16,0 0-8-16,0 0-5 16,0 0-1-16,0 0 0 15,0 0-14-15,3 0 8 16,0-1-9-16,4-2-15 16,1 3-42-16,-1-1-82 15,-1-3-119-15,2-2-102 0,-2-7-772 16</inkml:trace>
  <inkml:trace contextRef="#ctx0" brushRef="#br0" timeOffset="42554.8">14361 9760 1442 0,'0'0'247'0,"0"0"-122"0,-2 0-8 0,2 0-36 0,2 0 19 0,-2-3-19 15,0 3 15-15,0 0-15 0,0 0 11 0,0 0-13 0,2 0 2 0,-2 0-12 16,2 0-15-16,0-1-16 16,7 1-8-16,2-3 10 15,9 1-8-15,3 0-19 16,2-2 1-16,4 1-14 15,-5 0 2-15,0-3 4 16,-1 2-6-16,-3 0 0 16,-7 2-10-16,-4-2 9 15,-5 4-9-15,1-2-24 0,-10 4-29 16,-2 0-35 0,-6 0 38-16,-13 4-66 0,-6 0 9 15,-5 1 3-15,-3-4 68 16,3 1 4-16,2 0-27 15,2 0 13-15,6 2 23 16,2-2 16-16,14-2 16 16,7-2 1-16,6 0-21 15,5 0 0-15,9-2 21 16,8-2 6-16,7-2 11 16,5 0-4-16,2 2 22 15,1 0 14-15,-1 0-2 16,-6 0-1-16,-4 2-20 15,-7 2 2-15,-10 0 4 16,-8-2 5-16,-3 2 4 0,-6 2-2 16,2-2-32-1,-9 0 13-15,-5 2-20 0,-5 2-6 16,0-1-98-16,2 0-113 16,-33-1-245-16</inkml:trace>
  <inkml:trace contextRef="#ctx0" brushRef="#br0" timeOffset="49335.36">12409 8941 646 0,'0'0'574'0,"0"0"-432"0,-3 0-83 0,3 0-29 0,0 0 27 0,3 0-3 0,-3 0-21 15,0-2-21-15,0 2-6 16,0 0 52-16,-3 2 11 16,3-2-33-16,0 0 14 15,0 0-7-15,0 0-7 16,0 0-18-16,0 0 5 0,0 0 4 16,0 0-5-16,0 0-10 15,0 0-12-15,0-10 0 16,0 6 10-16,-2 0-9 15,-2 0-1-15,4 2 2 16,-4-2-2-16,2 0 0 16,-1-2 2-16,-1 2 5 15,0 0-1-15,-2 0-6 16,0 0 1-16,2-4 0 16,-5 4-1-16,3 2-6 15,-2-2 6-15,-1 0-6 16,3 2-2-16,-4 0 7 15,0-4-3-15,-1 4 4 0,1 0 6 16,2 0-5-16,-1-2 11 16,2 2-2-16,0 0 2 15,1 0-3-15,-1 0-3 16,-2 0 2-16,-2 2-2 16,2-4-6-16,-2 4 1 15,2-2 4-15,-4 2-5 16,2 0 0-16,-1 0 0 15,-1-2 0-15,1 2-19 16,0 0 19-16,-2 0 0 0,-2 0 2 16,4 0 4-1,-2 0 4-15,-1 0-10 0,1 0 6 16,3 0-6-16,-5 0-5 16,5 2 5-16,2-2 1 15,-5 2-1-15,6-2-15 16,1 0 15-16,-2 0 0 15,2 0 6-15,-4 0-6 16,3 4 1-16,-2-4-1 16,-1 4 1-16,-3-2-1 15,4 0 0-15,-3 0-1 16,-5 2 0-16,5 0-7 16,-1 2 8-16,-4-2-2 0,4 2 1 15,2 0-5-15,-5-2 6 16,9 0 0-1,-1 0 0-15,0-2 0 0,0 2 1 16,-2 0-1-16,2-2 1 16,0 6-1-1,-2-2-6-15,-1 2 6 0,-1 2 0 16,3-4 0-16,-6 2 0 16,3 0 0-16,-1-2 2 15,5-2 4-15,-2 0-1 16,4 0-4-16,3 2-1 15,-3-2 0-15,1 0 1 16,1 3-1-16,-2 2-1 16,0 0 0-16,1-2 1 15,-1 5 0-15,1-2 0 16,-4 2 0-16,4-2 1 0,-1 3 8 16,3-4-9-16,2 1 2 15,0 3-2-15,2-1-1 16,0 0 1-16,0 2 6 15,2-4-6-15,-2-2-7 16,2-1 7-16,0 2 1 16,-2-3 8-16,2 4-3 15,-2-2-5-15,0 0 7 16,3 4-8-16,-1-2 1 16,0 2-1-16,2-2 1 15,0 0-1-15,-1-2 0 0,0-4 1 16,-1 0 7-16,0 0-1 15,0 0 3-15,3 0-9 16,-3 0 5-16,0 0-5 16,0 2 1-16,2 2 4 15,0-2 1-15,4-2-5 16,-4 0 3-16,-1-2-5 16,-1 2-6-16,0-2 6 15,2 0 0-15,1-2-19 16,-1 2-34-16,3 0-118 15,4-14-559-15</inkml:trace>
  <inkml:trace contextRef="#ctx0" brushRef="#br0" timeOffset="60450.52">13055 10597 1214 0,'0'-4'266'16,"0"4"-151"-16,0 0-31 0,0 0-3 0,0 0 3 0,0 0-7 0,-2 0-35 0,4 0-12 0,-2 0 9 0,0 0 7 0,0 0 23 0,0 0-21 0,0 0-6 16,0 0-4-16,0 0-4 15,0 0-11-15,0 0-13 16,0 0 2-16,0 0-4 15,0 0 2-15,0 0-9 16,0 0 0-16,0 0 8 16,0 0-9-16,12 7 0 15,-6-6 1-15,3 2 7 16,-3 1-7-16,2-2-1 16,-2-1 8-16,5-1-7 15,0 0-1-15,-2 0 7 16,2-1-7-16,-2 1 1 0,7 0 1 15,-6-2-2-15,2 2 2 16,-3 0-2-16,2 0 6 16,-4-3-1-16,0 3-5 15,-3-1 0-15,0 1-1 16,-2-3 0-16,3 3 1 16,-3 0 0-16,2 3 0 15,1-3-1-15,0 1 1 16,-3-1 1-16,2 0 6 15,1 0-6-15,-1-1-1 16,-2 1-1-16,2-3-5 16,-1 3 6-16,0 3 0 15,-1-3 0-15,2 0 1 0,3 0-1 16,-5 0 1 0,2 0 8-16,-2-3-9 15,-1 2 0-15,6-2-1 16,-3 3-5-16,-2 0 6 15,2-4-1-15,-1 4 0 0,-1 0 1 16,0-1-1-16,0 1 1 16,2 0 7-16,-1 0-7 15,-1-2 0-15,-2-1-6 16,3 3 5-16,-3 0 1 16,2 0 0-16,-2 0 0 15,0 0-2-15,2 0 2 0,-2 0 0 16,2-1 6-1,0-2-5-15,-2 3-2 0,3 0 2 16,-3 0-1-16,0 0 6 16,2-1-6-1,-2 1 0-15,0 0 0 0,0 0 0 16,0 0 2-16,0 0 7 16,0 0-8-16,0 0-2 15,2 0 1-15,-2 0-6 16,0 0 6-16,0 0-1 15,2 0 2-15,-2 0-2 16,0 0 2-16,2 0-1 16,-2 0 5-16,2-3-5 15,3 3-7-15,-5 0 7 16,0 0 2-16,3 0-2 0,-3 0-1 16,0-1 0-16,0 2 0 15,0-1-5-15,0-1 6 16,0 2-1-16,0-1 2 15,0 0-1-15,0 0 12 16,0 0-12-16,0-1-1 16,0 1-5-16,0 0 6 15,0 0-1-15,0 0 0 16,0 0-8-16,0 0 7 16,0 0-5-16,0 0 5 15,0 0 2-15,0 0 0 16,0 0 0-16,0 0 5 15,0 0-5-15,0 0 0 0,0 0 0 16,0 0-4-16,0 0-13 16,0 0-14-1,0 0 5-15,-16 5 25 0,7-1-25 16,-3-1 8-16,-1-1 11 16,5-1 6-16,-4 3 0 15,-1-1-6-15,1-2-8 16,-1 2-5-16,3-2 2 15,-6 2-9-15,3-3 18 16,-3 2 8-16,-2-1-11 16,4-1 12-16,4 3 6 15,-4-3-5-15,3 0-2 16,0 0 1-16,-3 0-5 16,5 1 5-16,-1-1 1 0,3 3 20 15,-2-3-14-15,0 0-6 16,5 0 0-1,2 0-1-15,-1 0 0 16,3 0 0-16,0 0 0 16,0 0-1-16,-3-3 1 15,1 3-6-15,0 3 6 0,0-3-6 16,0 0 6-16,2 4-11 16,-3-4 11-16,3 0 0 15,0 0-9-15,0 0-26 16,0 0-5-16,3 2 17 15,-1 0 8-15,2 1 14 16,4 0-9-16,-2-2-8 16,7-1 1-16,3 0-11 15,9 3-4-15,-2-6 8 16,9 3-54-16,4-1 18 0,2-2 23 16,2 2-43-16,-1 1 1 15,-2-4-64-15,1 2-113 16,42-6-55-16</inkml:trace>
  <inkml:trace contextRef="#ctx0" brushRef="#br0" timeOffset="62734.57">12774 11440 1025 0,'0'-3'457'0,"0"3"-359"0,0 0-8 16,0 0-2-16,0 0 61 0,0 0-56 0,0-1-11 0,0 1 32 0,0 0-46 0,0 0 10 0,0 0-9 0,0 0-17 15,0 0-5-15,0 0-2 16,0 0-14-1,0-2 10-15,0 4-13 0,2-4-17 16,0 2-4-16,5 0-6 16,-2 0 7-16,4 0-2 15,4 0 3-15,3 0-8 16,-3-2 5-16,5 2 0 16,-1-2-5-16,-1-2 5 15,-1 4 0-15,2-3-6 16,-4 2 0-16,-2 1-1 15,0 0 1-15,-4 0 1 16,-3 0-1-16,-1 0 1 16,-3 0-1-16,0 1 0 0,2-2 2 15,2 1-2-15,-1-3 6 16,3 2-5 0,-2 1 5-16,1 0-6 0,-1 0 1 15,-1 0-1-15,-1 0 0 16,0 1-1-16,1-1 1 15,1 0 0-15,-2 0 0 16,2 0 1-16,1 0 3 16,-1-1-4-16,-2-1 0 15,6 2 0-15,-4 0 0 0,-2 0 0 16,2-2 0 0,-1 2 0-16,1-2 1 0,-2 2-1 15,0-2 0 1,-2 2 0-16,3 2 0 0,-3-2-20 15,-3 0-64-15,-1 2-90 16,-5 2-73-16,-53 15-266 16</inkml:trace>
  <inkml:trace contextRef="#ctx0" brushRef="#br0" timeOffset="63940.67">12192 11600 1251 0,'0'-2'254'0,"0"2"-88"0,0 0 11 0,0-4-52 0,0 4-4 0,3 0-20 0,-3-2-23 0,3 2-48 16,1-2 15-16,0 0-6 16,3 0 4-16,-1 0-5 15,1 2-17-15,5 0-9 16,-2 0 10-16,0-2-10 16,9 0 6-16,-2-2 0 15,0-2-7-15,3 2 10 16,-5 0-2-16,3 0-4 15,-7 2-3-15,1 0-3 0,-8 0-9 16,-1 2 1 0,-6 0 7-16,1 0-7 0,0 0-1 15,-5 0-15-15,-2 0 15 16,-9 2-22-16,3-2-67 16,-8 2-55-16,2 2-108 15,-54 10-348-15</inkml:trace>
  <inkml:trace contextRef="#ctx0" brushRef="#br0" timeOffset="64919.63">11540 11482 10 0,'0'0'1455'0,"0"-2"-1178"0,2 2-77 0,-2-2-83 0,0 2 1 0,2 0-53 0,-2 0-16 0,0-4 5 0,0 4 0 0,0 0 18 0,0 0-19 0,0 0-13 0,0 0-10 16,0 0-18-16,2 0 6 15,-2 0-3-15,0 0-6 16,7-2-7-16,2 0 8 16,4 0-2-16,3 2-2 0,4-4 1 15,2 2 1 1,5-2 1-16,0 2-2 15,0-4-1-15,-3 4-6 0,-2-2 0 16,1 2 0-16,-10 0 0 16,-4 2-1-16,-6 0-34 15,-3 0-34-15,-3 2-18 16,-2 0-55-16,-8 2-4 16,-5 4-160-16,-62 10-1134 15</inkml:trace>
  <inkml:trace contextRef="#ctx0" brushRef="#br0" timeOffset="82519.63">7178 11135 1214 0,'0'0'333'0,"0"0"-207"0,1 0-57 0,2 0-52 0,-1-2 2 0,3 2 37 15,6-4-4-15,-1 2-5 16,4-4 10-16,3 0-33 15,0 0-6-15,-2-2 0 16,3 4 15-16,-4-4 9 0,1 2-18 16,1 2-12-16,-3-2-6 15,-2-2 7-15,3 2-4 16,-6 2 9-16,-1 0-3 16,-4-3 3-16,3 4-17 15,-3 1 8-15,-1 0-9 16,0 2 1-16,-2 0-1 15,4-2 0-15,0 0 0 16,1-1 0 0,0 2 0-16,2-5-1 0,-1 4-1 15,-2 0 1-15,1 0 0 16,1 2 0-16,-6 0 0 16,2 0-14-16,-2 0 15 15,1 0-6-15,4 0 6 16,-1-2 0-16,0 2 1 0,1 0-2 15,1-3 2-15,-2 2-1 16,1-2 1-16,2 3 9 16,0-1-10-1,-3 1-9-15,-2 0 9 0,2-3 1 16,-4 3-1-16,0 0 0 16,2 0 2-16,-2-1-2 15,0 1 0-15,5 0 0 16,-2-4 9-16,1 2-9 15,1-2 0-15,-3 4 0 16,2-3-1-16,-2 3 0 16,-2 3 1-16,0-3 1 15,-2 0 7-15,2 0-7 16,-4 0-1-16,2 0-1 16,-3 0-8-16,-2 1-3 0,-4 2 12 15,-12 4 2 1,2 1-2-16,-10 1 1 0,2 0 0 15,0-2 8-15,-3-1-8 16,1 2 5-16,2-2-6 16,0 2 1-16,2 0-1 15,7-2 1-15,-2-2-2 16,8 2 2-16,2-2 2 16,0 0-3-16,7-2-1 15,1-2 1-15,4 0 0 16,0 2 1-16,0-2 0 15,-2 0-1-15,0 0 1 16,-2 2-1-16,1 0 0 0,-1 0 0 16,-1 0 0-16,0 0 6 15,-5 4-6-15,1 2 0 16,-1 0 0-16,0 6 0 16,-3-2-1-16,1 2-4 15,3 2 5-15,-1 2 0 16,-2 4 6-16,3 6-6 15,-2 8 0-15,0 7 1 16,-2 0 5-16,-1 10-6 16,-1-3 1-16,-1-2-1 15,7-10-5-15,2-4 5 16,3-10-1-16,4-4 2 16,2 2-1-16,0-1 1 0,1 2 5 15,-3 0-5-15,0-4-1 16,0 6-6-16,0 1 6 15,0 0 0-15,0-4 6 16,0-2-6-16,0-6 2 16,0-4-1-16,0 2 0 15,2-4 0-15,-2 0 0 16,2 2 0-16,-2 0-1 16,2 2-3-16,-2 0 3 15,0 6 1-15,0 0 0 16,-2-2-1-16,0 0 1 15,2-4-1-15,-2-6 0 0,2-1 0 16,2-4 0 0,-2 3 2-16,0 0-2 0,2 2-1 15,-2-2 0-15,2-1 1 16,-2 2-8-16,2-3 3 16,-2 0 4-16,2 0 1 15,1-2 0-15,-3-2 5 16,2 2 4-1,-2 0 6-15,4 0 11 0,-1 0-14 16,4 0-6-16,-3 0-5 16,0 0-1-16,3 0 1 15,-1 0 0-15,6 0 0 16,1-2 0-16,1 0 0 16,-1 1-1-16,7-3 7 15,0 1-6-15,4-1 4 16,-1-2-3-16,4 5 7 15,-3-3-2-15,-6 1 8 0,0 2-6 16,-7 1 8-16,-4-3-17 16,-6 6 0-16,-1-3 0 15,0 0 0-15,0 0 12 16,0 0-2-16,-1 0 35 16,1 0-3-16,0 0 0 15,0 0 9-15,0 0-12 16,0 0-16-16,0 0-14 0,0 0-4 15,0 0-5 1,0 0 0-16,0 0-1 16,0 0 0-16,0 0-8 0,0 0 9 15,0 0 9-15,0 0-9 16,0 0 0-16,0 0 1 16,0 0 1-16,13-5 7 15,-6 5 0-15,-3-2-8 16,1 2-1-16,2 0 0 15,-3 0 0-15,-2 0 0 16,2 0 0-16,1 0 0 16,-3 0 0-16,2 0 1 15,1 0-1-15,-3 0 1 16,3 2 0-16,1-4 0 16,1 0 0-16,2 2 1 15,-2 0-2-15,-1 0 0 0,1-2 0 16,-1 4 0-1,-3-2-1-15,0 0 1 0,-3 0 0 16,0 0-2-16,1-2 2 16,2 2 0-16,-3 2 1 15,2-2 0-15,0 0-1 16,-2 0 1-16,-2 0-1 16,2 0 1-16,0 0-1 15,0 0 0-15,0 0-2 16,2 0 2-16,-4-2-1 15,2 4 1-15,0-2-1 16,0 0-14-16,0 0-38 16,0 0-50-16,0 0-82 0,-9 4-142 15,-27-2-1342-15</inkml:trace>
  <inkml:trace contextRef="#ctx0" brushRef="#br0" timeOffset="90719.82">7754 12089 945 0,'-2'0'831'15,"2"-2"-651"-15,-4 1-52 0,4 1-41 0,0 0-48 0,0-3 15 0,0 6 10 0,0-6-10 0,0 3 8 16,0 0 13-16,2-1-15 15,0 1-14-15,0 0-34 16,0 0-12-16,3 0-12 16,4 0 12-16,2-3 12 15,12 2-6-15,-4 1-6 16,6-3-6-16,-7 6-43 16,-1-3-20-16,-3 1-38 15,-5 3-103-15,-5 2-73 16,-15 15-388-16</inkml:trace>
  <inkml:trace contextRef="#ctx0" brushRef="#br0" timeOffset="90884.46">7694 12228 1596 0,'6'-2'270'16,"6"0"-144"-16,7 0 24 0,9-2-86 15,5 4-44-15,-2-2-11 16,2-2-9-16,2 2-61 16,-4-2-158-16,20-11-1046 15</inkml:trace>
  <inkml:trace contextRef="#ctx0" brushRef="#br0" timeOffset="99052.05">4386 10860 1351 0,'-2'0'288'0,"2"-2"-119"0,-2 2-44 0,2-4-52 0,0 4 41 0,-4-2 18 0,4 2 9 16,0 0-18-16,0 0-10 16,0-2-14-16,0 2-36 15,0 0-3-15,0 0-8 16,0 0-1-16,4 0-21 16,-4 0-10-16,0 2-20 0,-6 8 6 15,0 6-2-15,-1 12-4 16,-6 6 12-16,4 5-6 15,2-7 3-15,-1 0-1 16,5-2-8-16,1-6 1 16,0-8-1-16,2-2-1 15,-5-6 0-15,3-2-6 16,-3 2-82-16,1-2-142 16,0-4-141-16,-5-14-249 0</inkml:trace>
  <inkml:trace contextRef="#ctx0" brushRef="#br0" timeOffset="99539.57">4521 10838 1321 0,'-2'0'569'16,"2"0"-431"-16,-2 0-84 15,2 0-39-15,-2 2-6 16,2 2 39-16,-4 2 23 0,-1 4-19 16,-2 2 14-1,-2 4-15-15,-4-1-21 0,-1 3-21 16,-1-3 2-16,-1-1-11 16,3-2 20-16,-1-3-19 15,3-1 10-15,3-4-4 16,4-2-5-16,-2-2 28 15,6 0-12-15,0 0-18 16,0 0-1-16,2 0-8 16,2-2-1-16,-2 2-7 15,4 2 17-15,9-1 0 16,6 6 12-16,8 3 5 16,0 2-16-16,6-1 0 15,-4 0 6-15,1 1 1 16,-6-2-8-16,-1-2 7 0,-8 0 4 15,-3-4-10-15,-7-2 0 16,-5 0-1-16,-2-2-1 16,0 2-13-16,-2-2-40 15,0 0-73-15,-5-2-89 16,-18-6-374-16</inkml:trace>
  <inkml:trace contextRef="#ctx0" brushRef="#br0" timeOffset="99885.05">4669 10944 1935 0,'0'0'333'0,"0"-1"-120"0,2 1-117 0,-2 0-48 0,4 0 11 16,-2-3 37-16,3 3-30 16,6-1-15-16,7-3-21 15,2 1-14-15,5-3 2 0,-5 5-10 16,2-3-8-16,-6 1 0 15,1-1-29-15,-5 2-146 16,-4 2-181-16,-5-2-200 16,-30 13-1049-16</inkml:trace>
  <inkml:trace contextRef="#ctx0" brushRef="#br0" timeOffset="100052.58">4642 11051 1680 0,'4'0'355'0,"8"2"-152"16,5 2-8-16,3-2 4 16,7 0-46-16,-3 2-63 0,-1-2-33 15,1 0-46-15,-1 2-11 16,-3-2-90-16,2-2-390 16,-11-16-864-16</inkml:trace>
  <inkml:trace contextRef="#ctx0" brushRef="#br0" timeOffset="102484.77">4372 11267 1603 0,'0'-2'300'0,"0"2"-108"0,2 0-69 0,-2 0-32 0,0 0-26 0,0-2 22 0,2 2 7 0,-2 0 4 0,2-3-13 0,4 0-10 0,0 1-18 0,7-2-10 16,3 0-23-16,2 2-11 16,4 0-11-16,1-2-2 15,1 4 1-15,0-4-1 16,-6 4-48-16,-5 0-62 15,-1 4-113-15,-10 0-142 16,-27 24-125-16</inkml:trace>
  <inkml:trace contextRef="#ctx0" brushRef="#br0" timeOffset="102652.43">4312 11364 1715 0,'11'-3'345'0,"2"2"-122"0,12-5-61 16,2 2-37-16,2 0-73 16,-4 1-35-16,1 2-17 15,-2 1-9-15,-5-3-224 16,7-15-581-16</inkml:trace>
  <inkml:trace contextRef="#ctx0" brushRef="#br0" timeOffset="114903.61">4725 10583 1151 0,'-3'-1'288'0,"3"1"-144"0,0 0-69 0,0 0 15 0,0 0 18 0,0 0-16 0,0 0-8 16,0 0-24-16,0 0 15 15,0 0-27-15,0 0-14 16,0 0 1-16,0 0-14 15,0 0 3-15,0 0 24 16,0 0-32-16,0 0 1 0,0 0-4 16,0 0-13-1,-14-4 1-15,8 1 0 0,-7-3 1 16,1 5 5 0,-1-2-7-16,-3 2-5 0,1 1 5 15,-7 1 0-15,3 2 0 16,0-3 0-16,-1 1-1 15,2-1 1-15,-4 5 0 16,1-4 0-16,-3 3 0 16,6-1 0-16,0 1-1 15,3 0 0-15,-3-1 1 16,1 5-1-16,-2-1-8 16,-1-1 9-16,3 2 5 15,-4-2-5-15,6-1-1 0,-5 4-7 16,4 0 8-16,3 0-1 15,-2-1-8-15,1 0 8 16,1 0 1 0,-5 2 0-16,2 0 0 0,2-2 0 15,-3 6 0-15,1-4 0 16,-2 0 0-16,5 0 0 16,2 2-1-16,1 0 0 15,-2 4 1-15,3 0-1 16,-5 0 0-16,1 4 1 15,5-2 0-15,-2 1-1 16,6-5 1-16,1-1-2 16,1 1 1-16,0 3-4 15,4 1 5-15,-2-4 1 16,2 4-1-16,-2-3 1 0,3 3-1 16,-3-1 1-16,2 1-1 15,-2 2 1-15,0 0-1 16,2 2 1-16,2-4 0 15,4 0-1-15,-4 2 1 16,5-2 0-16,-1-2 0 16,0 0 0-16,-2-2 0 15,1-2-1-15,-1 0 0 16,6-1-1-16,-6 0 1 16,1 1 1-16,1 2 0 15,2-1 0-15,1 5 7 0,-3-3-7 16,1-3 5-1,1 5-6-15,3-7 14 0,-2 2-8 16,0-5 1 0,0 4 7-16,3-5 2 0,-5-2 11 15,1 0-21-15,4 2 0 16,-3 0 6-16,1-2-6 16,1 0-4-16,0 0-1 15,1 0 7-15,-1 2-2 16,3-4-6-16,1 0 2 15,3 0 13-15,-5-2-9 16,6 0-5-16,1 0 5 16,-1 0-5-16,-2 0-1 15,-1-2-2-15,2 0 2 16,-2 2 1-16,2 0 0 0,0-2-1 16,2-2 0-16,3 0-2 15,2 0 2-15,2 0-2 16,-3 0-7-16,6-4 2 15,-5 4-4-15,-3 0 1 16,2 2 4-16,-3-2 5 16,-1 0 1-16,-2-2-2 15,0-1-4-15,-1 0-24 16,-2-1 8-16,-2 2 10 16,1 2-8-16,4-4-22 15,-4-2 18-15,0 2 12 16,-3 0-10-16,-4-1 10 0,8 1 1 15,-6 1 5-15,1-6 0 16,-1 4 5-16,1-5 0 16,-4 3 0-16,-1 1 1 15,1 0-1-15,1-2 1 16,3 4 0-16,-6-2-2 16,1-4 1-16,-1 0-5 15,2 0 0-15,2-4-5 16,-1-2 1-16,1 2-31 15,-2-2 28-15,1 0-19 16,-1 0 20-16,2 0 7 16,-6 2 4-16,1 1 1 15,-3-1 0-15,0 0 1 0,0 0 1 16,0 0-2-16,0-1-26 16,2-4-19-16,-2 1 6 15,-2 0-10-15,2 0-31 16,-4 2 2-16,2-2 35 15,-2 0-7-15,-6 0 46 16,2-2 4-16,-3 4 16 16,-1-2-7-16,0 0-1 15,1-2-7-15,-3 0-1 16,4-3 0-16,-7-1-8 16,1 2-10-16,1 2 17 15,-6 6-52-15,2 0-1 16,-3 8 9-16,5 2 23 15,-8 4 21-15,1 0 1 16,-3 2-9-16,0-2-3 0,-3 2-3 16,1 0 15-16,3 0 9 15,-5 0-9-15,2 2-33 16,-44 0-329-16</inkml:trace>
  <inkml:trace contextRef="#ctx0" brushRef="#br0" timeOffset="121202.35">4468 11865 658 0,'0'0'826'0,"0"-2"-660"0,0 0-34 0,0 2-45 0,2 0-36 0,-4 0 5 0,2 0 20 0,0-2-2 0,-3 2-8 0,3 0-23 0,0 0-1 0,0 0-13 0,0-4-14 15,0 4-14-15,0 0 10 16,0-4-10-16,0 2 5 15,-2-2 2-15,2 0 5 16,0 0 1-16,0 2-2 16,0-2 3-16,-2 4 3 15,0 0 16-15,2 0-8 16,0-2-19-16,-2 2 23 16,2 0-22-16,0-2-2 0,0 4-5 15,0-4-1-15,-2 2 1 16,2 0 0-16,0-2-1 15,0 2 0-15,-2 0 0 16,2 0 0 0,0 0-12-16,0 2-12 0,-5 0 3 15,-1 8 20-15,-2 0 2 16,0 10 3-16,1 0-4 16,5 0-8-16,0-2 2 15,2 2 6-15,0-2 0 16,0 0 7-16,2 0-1 15,0-6 2-15,-2 3 7 16,2-4-8-16,-2-1-5 16,0-4-1-16,0 0 8 0,0-3-3 15,0-2 4-15,0-1 1 16,2 3 16 0,-4-6-8-16,2 3-2 15,2 3 5-15,-2-6 1 16,0 6-4-16,0-3-8 0,0 0-1 15,3 1-4 1,-3 8-5-16,2-4 0 16,0 3 8-16,-2 2-3 15,0-3-6-15,2-5 1 0,-2 2 0 16,0-4 7-16,-2 0-8 16,2 0 0-16,0-3-13 15,0 6-69-15,-2-3-89 16,0 1-135-16,-19 2-463 0</inkml:trace>
  <inkml:trace contextRef="#ctx0" brushRef="#br0" timeOffset="122568.07">4517 11817 786 0,'0'-2'358'15,"2"2"-163"-15,2-3-46 0,-1 2-19 0,1 1-22 0,-2-4 8 0,1 4-11 0,-3 0-39 0,2 0 7 16,-2 0-8-16,0 0 14 15,3 0-31-15,-1 4-6 16,0-3-4-16,2 2 16 16,3 1 1-16,-1 4-22 15,8 4-13-15,-3 0 4 16,1 4-2-16,5 0-21 16,-3-2 10-16,-1 0-5 0,-2-4-5 15,0 0 7-15,-2-2-8 16,0-2 6-16,-2 0 0 15,-3 4-6-15,5-4-1 16,-5 2 1-16,1 2 0 16,-1-2 2-16,1-4-1 15,-3 2 8-15,1-4-9 16,-3 0 0-16,2-2 12 16,-4 0-4-16,2 0-8 15,0 0-1-15,0 0-8 16,0 3 7-16,0-2-5 15,0-1 7-15,0 2 12 16,0-2-11-16,0 0 5 16,2 0 8-16,-2 0-1 0,0-2 20 15,0 2 12-15,0 0 2 16,0-1 5 0,0-6-7-16,2-3-27 15,-2 0 6-15,4-10-10 0,-2 0-5 16,8-8-9-16,-4-4-1 15,3-6 0-15,2-2-26 16,3 2-6-16,-6 6-3 16,1 9-7-16,-6 11-20 15,-3 8 0-15,0 2-69 16,-3 4-26-16,-1 2 34 16,-3 3 4-16,1-2-30 0,-3 8-81 15,-9 9-352 1</inkml:trace>
  <inkml:trace contextRef="#ctx0" brushRef="#br0" timeOffset="123851.71">4537 12336 1459 0,'-2'0'282'0,"2"0"-120"0,0 0-75 0,0 0-46 0,0 4-29 0,0 0-3 0,-3 2 64 16,3 4 5-16,-2 0-25 15,4 2-5-15,-2-2-5 16,0 4-11-16,3-2-25 16,-3 2 5-16,0-2-4 15,0 1-7-15,0-6 0 16,0 1-1-16,2 0 2 16,-2-3-2-16,-2-4 2 15,2-1 4-15,0 0 4 0,2-1-2 16,-2 1-1-16,0 0 10 15,0-2 22-15,3-2-20 16,-6-7-13-16,6 1-5 16,-3-4 7-16,2-4-8 15,2 0-6-15,0-2-3 16,3 0-4-16,0 0-5 16,2 2-14-16,-5 6 14 15,3 2 9-15,-5 4-4 16,3 2-14-16,-4 2-14 15,5 2 28-15,2 0-13 16,1 2 19-16,0 2 6 16,2 6 1-16,-2-2-1 15,-3 2 1-15,4 4 0 0,-6 2 1 16,1-4 0-16,-5 2-1 16,0-2 0-16,0 0 17 15,0-4-5-15,0-2-12 16,0-4 1-16,0 2 12 15,0-4-7-15,0 0 11 16,0 0 5-16,0-4-1 16,0 0 54-16,2-2-36 15,0-4-30-15,0-6 18 16,5 0-21-16,0 2-6 16,-1-2-1-16,3 2-11 15,-2 6-5-15,0 2 17 16,2 2-6-16,1 0-5 15,2 0-2-15,-5 4-13 0,-1 2 5 16,-2 6 21-16,1 6 2 16,1 8-1-16,2 4 25 15,-4 4-1-15,2-1-11 16,-1-6 2-16,0 2-5 16,2-10-2-16,-1-1-3 15,-2-4 6-15,1-2-12 16,-3-3-10-16,-2 1-111 15,-7 0-257-15</inkml:trace>
  <inkml:trace contextRef="#ctx0" brushRef="#br0" timeOffset="127620.49">4912 11604 1463 0,'-5'-2'264'0,"5"2"-114"0,0 0-44 0,-2-2-43 0,2 2 26 0,0-2-20 0,-2 2-26 16,2-4-1-16,0 2-13 15,-3 2 1-15,3-2 10 16,-1 2 22-16,-5-2-23 16,4 0-18-16,-2 0-21 15,-3 0-7-15,1-2-1 16,-8 2 1-16,1 0 6 16,-3-4 0-16,-3 4-8 0,0 0 8 15,-3 2 2-15,5-2-2 16,-6 2-18-16,5-2 19 15,-6 2 0-15,-1 0-4 16,-2 2 4-16,1 0-1 16,1-2 0-16,0 2 0 15,1 2 0-15,2 0 0 16,-1 0 0-16,-1 0-5 16,2 0 6-16,-3 0 0 15,1 0 1-15,1 4-1 16,-1-2 0-16,0 2 0 15,-1 0 0-15,0-2 0 16,3-1 1-16,4 0 0 16,2 1-1-16,1-2 0 15,1 2-1-15,1-2 0 0,0 0-5 16,2 4-4-16,-2 0 10 16,-3 5 8-16,1-3-7 15,-4-2 7-15,6 2-8 16,-1-5 1-16,4 4-1 15,1-1-1 1,-3 2-11-16,6 2 0 0,-3-2 5 16,5 4 7-16,0 0 0 15,0 4 1-15,2 2 5 16,2 0 0-16,0 2-5 0,2-2-1 16,4 2 1-16,-2 0 6 15,5-2-5-15,-3-2-1 16,4 0 0-16,0-2 11 15,5 0-11-15,0 0 11 16,0-3-12-16,3 1 1 16,-1-5 0-16,3 1 17 15,-1-2-9-15,2-2-9 16,0 1 1-16,1-2 0 16,1 0 0-16,1-4 5 15,-2 2-5-15,5-2 0 16,-4 2-1-16,-2-2-9 15,-1-1 1-15,3 3 8 0,-6-3-1 16,6 1-5 0,-3-1 5-16,0-1 0 0,-2-2-7 15,2 2 8 1,-5-2-1-16,1 2 1 0,0 1-21 16,-6 0 6-1,4-3 6-15,2 2 9 0,-3-1 0 16,2-2-20-16,6 0 18 15,-3 0-4-15,-1 0-2 16,-1-1 8-16,-3 0 0 16,3 2-5-16,-5-3 5 15,0 4-2-15,1 0-16 16,-6 1-1-16,1-2 11 16,-3 2 4-16,6-3 4 15,-2-1 1-15,3 0-1 0,1-2 0 16,1-1 1-1,3 1-1-15,-5 0 0 16,-1 5-11-16,2-2-10 16,-3 2 3-16,-3 2-9 0,-1-2 7 15,0 2-2-15,-4 0 22 16,4-1 4-16,0-2 2 16,1-3-4-16,1 2 5 15,-3 0 1-15,0-2-7 16,4 2 0-16,-4-4 11 15,0 2-6-15,-2-2 0 16,1-4 4-16,1 0-2 0,-2-2-8 16,6 4 2-1,-6-2-1-15,2 6 5 0,-4 0 10 16,2 0-1-16,-4 2-15 16,4 0 9-16,-4-2-5 15,0-4-4-15,0 2 0 16,0-8-1-16,-5 4 1 15,4 0 0-15,-1 0-10 16,-1-2 4-16,-1 5 4 16,-4-2 1-16,4 1 1 15,-7-2-1 1,1 2 1-16,3-5 18 0,-1 5-16 16,-3 1 13-16,1-4-9 0,3 5-6 15,0-2-1-15,-2 2 0 16,2 4-11-16,0-2-13 15,0 0-31-15,0 4-44 16,-1 2 4-16,-2 2-86 16,-30 10-119-16</inkml:trace>
  <inkml:trace contextRef="#ctx0" brushRef="#br0" timeOffset="129403.27">4843 12218 1410 0,'-3'0'270'0,"3"-2"-133"0,0-2-73 0,0 2-49 0,0 0-14 0,3 0 7 0,-6 0 25 15,3 2 21-15,-4-2 27 16,4 0-20-16,-1 0 11 0,-3 0-28 16,0 0-43-16,-5-5 0 15,-1 4-1-15,-3-1 0 16,-2 2 2-1,-1 2-1-15,-3 0 0 0,-6 0 11 16,-2 2-3-16,-2 2-9 16,-2-1 6-16,0 1-5 15,4 1-1-15,0-1-2 16,2 2 2-16,3-2 1 16,3 2-1-16,2 0 6 15,2-2-4-15,2 0 7 16,2 2-8-16,0 2 0 0,-5 0 0 15,3 0 0 1,-5 4 4-16,0 0-5 0,2 0 0 16,-4 0 1-16,3-2-1 15,1-2 0-15,0 2 1 16,5-4 0-16,0 0 11 16,2-2-1-16,1 4-4 15,0 0-6-15,6 2 7 16,-2 4-8-16,2 0 1 15,-1 2-1-15,1 6 8 16,2 0-7-16,0 2 10 16,0 1-10-16,2-3 10 15,1-2-5-15,1-4 1 16,2-2-7-16,4 2 1 16,1-2-1-16,2 0 0 15,3 2 7-15,4-2-1 0,0 0-6 16,4 0 6-16,-1 2-6 15,2-4 0-15,4-4 8 16,-6-4-7-16,8 0-1 16,1-4-5-16,-6-2 5 15,4 0 6-15,-1-2-5 16,-3 0-1-16,3 0 0 16,-2-4-14-16,-5 2 5 15,5 0-4-15,-7-2-7 16,1 0 11-16,-4 0 8 15,3-2-5-15,-3 0 6 0,4-2 0 16,-5 0 0-16,-1 0-6 16,1 0-21-16,-1 0 19 15,-1 2-10-15,3 2 8 16,-5-5-1-16,1 6-1 16,-1-4 2-16,-1 6 1 15,-3-1 9-15,-1-5 0 16,-2 1 0-16,4 1 9 15,-5-8-8-15,0-1 6 16,1 0 5-16,-1-6-12 16,0 1 15-16,2-2-2 0,-2 3-5 15,-2 6 1-15,0 2 3 16,-2 6-5-16,-4-4 16 16,-5 4-1-16,4 0-14 15,-6-2 7-15,-4-2 1 16,3 0 2-16,-4-2-10 15,-1 2-8-15,3 2 0 16,1-2-9-16,0 4-1 16,3-1-13-16,0 4-4 15,-3 1-28-15,-3 2-67 16,3 4-68-16,-30 10-290 16</inkml:trace>
  <inkml:trace contextRef="#ctx0" brushRef="#br0" timeOffset="141578.14">5978 11383 938 0,'0'0'316'0,"0"0"-158"0,0 0-65 0,0-4-48 0,0 4-9 0,-1 0 37 0,2 0 14 0,-1 0-21 0,0 0-36 16,0 0 11-16,0 0-19 15,0 0-13-15,0 0-3 16,0 0 9-16,0 0 5 16,0 0-2-16,0 0 10 15,0 0-8-15,0 0-1 16,0 0 10-16,0 0-5 16,0 0-11-16,0 0-2 15,12 4 13-15,-3 0-5 16,0-1-8-16,0-1-2 15,-1 2-8-15,-1-2 16 16,-2 0-17-16,6 2 2 0,0 4 19 16,0-4-21-1,0 2 12-15,0 2-7 0,5-4-4 16,-3-2 10-16,1 2-10 16,3-4 20-16,-1 2-15 15,4 0 8-15,0-2-13 16,1 2 6-16,-4 0-7 15,3 4 0-15,-1-4 0 16,-2 2-5-16,3-2 5 16,-3 0 6-16,2-2-5 15,-4 0 0-15,1 0-1 16,1-2 0-16,-1 0 2 16,1 0 1-16,0 0-3 0,-2 0-1 15,-1 2 0-15,-2 0 1 16,2-4 0-1,-1 4 0-15,1-4 1 16,-1 2 0-16,3 2-1 0,-3-2 0 16,2 0 0-16,-1-1 2 15,-1 0-1-15,-3 1-1 16,-2 2 0-16,1-2 1 16,-2-2-1-16,0 1-5 15,-5 3 5-15,2-1-1 16,1 1 1-16,-3 0 0 15,2 0 5-15,6-3-4 16,-8 3-1-16,0-1 0 0,0 1 0 16,0 0 1-1,-2 0 0-15,0 0 0 0,0 0 5 16,-2 0-1-16,2 0-4 16,0 0 5-16,-2 0 11 15,2-4-17-15,-4 0 3 16,-4-2-9-16,2-2-12 15,-1-1 12-15,-1 1 6 16,-2 1 12-16,-1 0-12 16,3 3-10-16,-2-3 10 15,2 3 6-15,-1 1-4 16,-3-1-1-16,4 3 8 16,1-2-2-16,3 1-6 15,-1-3 22-15,3 5-12 16,-1 0-10-16,3-3-2 15,0 6-4-15,0-6-4 0,3 3 9 16,-1 0-16 0,1 0-4-16,1 3-11 0,0 4 31 15,5 0 0-15,7 1 0 16,-3-1-4-16,1 0 4 16,1-2 0-16,-1 0 1 15,-3 0 0-15,-5-2-1 16,0-2 0-16,0 2 0 15,-6-1 0-15,0-2 0 16,-6 4 0-16,2 0 35 16,-2 8-17-16,-5-2-8 0,1 4-10 15,0-2 10 1,-1 2-8-16,3-4-2 16,0 2 0-16,3-4 7 15,1-2-7-15,-2 4 0 0,0-2 0 16,0 4 0-16,2-2 0 15,-3 2 0-15,5-6 0 16,0-2-6-16,0-2 6 16,2 0 0-16,0-2 6 15,0 0-6-15,0 0 1 16,0 0-1-16,0 0 1 16,0 0 4-16,0 2-4 15,0-2 4-15,0 0-5 16,0 0 6-16,0-2 0 15,0 2 20-15,0 0 31 0,2 0 25 16,-2-4 13 0,0-4-37-16,0-6-44 0,2-6-4 15,0 0-2-15,0 2-7 16,0-4-1-16,-2 0 5 16,0 0 1-16,0-2-5 15,0-1-1-15,0 3-26 16,3 2 7-16,-1 4 8 15,0 6 10-15,0 6 2 16,-2 3 6-16,2-2-7 16,-4 3-9-16,2 0 4 15,-2 0 4-15,2 0 1 16,-2 0-7-16,4 0 5 0,-2 0-5 16,0 0 5-1,2 0 2-15,-2 0-20 0,0 0 19 16,0 0-6-16,-2 3-10 15,2-3 16 1,0 0 0-16,-2 0 1 0,4-3-2 16,-2 3-10-16,0 0 12 15,0 0 0-15,0 0 0 16,-2 12 0-16,0-8-56 16,2 5-44-16,-5-2-34 15,1 4-118-15,-32 12-397 16</inkml:trace>
  <inkml:trace contextRef="#ctx0" brushRef="#br0" timeOffset="151609.23">12739 11644 1290 0,'0'0'202'0,"-3"-4"-116"0,3 4-52 0,0 0 1 0,0 0 20 0,0 0 29 0,0 0 3 0,3 0-36 0,-3 0 2 0,4 0-22 0,-11 0 4 0,7 0 7 0,0 0-8 0,0 0-17 0,0 0-2 0,11 0 7 15,-7 4-10-15,4-4 18 16,1 2-16-16,1 0-13 15,9 0 5-15,-6 1-1 16,7-3-4-16,-5 1-1 16,1 1 0-16,1 0 1 15,-3 0-1-15,-3 0 0 16,3 0 0-16,-5-2 0 0,-1 4 0 16,0-4 2-16,-2 0-2 15,1 3 0-15,-5-3-1 16,2 0 1-16,3 0 0 15,0 0 13 1,0 1-12-16,1-2 12 0,3 1 5 16,-1 0-17-16,-4 0 7 15,1 0-7-15,-5 0-2 16,0-3 2-16,0 3 0 16,-2 0-1-16,0 0 1 15,0 0 14-15,0 0 0 16,-2 0-6-16,2 0-3 15,0 0 0-15,0 0-6 16,0 0 1-16,0 0-1 16,0 0 0-16,0 0-1 0,0 0 0 15,0 0 2-15,-2 10 11 16,0 1 2-16,2 3 4 16,-3 4-18-16,-1 1 0 15,2 2 0-15,-2 1 10 16,-1 2-9-16,0-2-2 15,1 4 2-15,-5-2-1 16,3 4 0-16,-1-2 0 16,-2 0 0-16,2 0 0 15,-2-1 6-15,1 0-5 16,3 0-2-16,0-3 2 16,3-3-1-16,0 2 0 0,0-6 1 15,2 6-1 1,-2-3 0-16,-1 0-1 0,-1-4 2 15,2 4-2-15,-8 2-2 16,4 0 3-16,2-2 6 16,-3 2-6-16,1-4 1 15,2 0 3-15,0-2-4 16,2 2 1-16,2 2-1 16,0-4 1-16,0 0 0 15,0 0 0-15,0 3-1 16,2 1 0-16,-2 0-2 15,0-3 2-15,0 2 9 16,-2 1 2-16,2-4-11 16,-2 4 0-16,-5-2 6 0,5-4-5 15,2 0 8 1,-2-2-9-16,2 2 6 0,-2-4 11 16,2 0-8-1,-2 4 0-15,2-4-8 0,-2 2-1 16,2-2 1-16,0-2 5 15,-3 0 1 1,3 4 1-16,0-2-7 0,-3-2 16 16,3 2-17-16,0-2 5 15,-2-2-4-15,2 2 7 16,0 0-7-16,-2-2-1 16,2 0 0-16,-2 0 8 15,2 4-8-15,-2-2-1 16,-1-2 1-16,3 2 9 15,0-4-6-15,-2 0-3 0,2 2 0 16,2-4 1-16,-4 0 0 16,2 0-1-16,0 0 8 15,0 0 2-15,0 0 2 16,0 0-10-16,0 0-1 16,0 0 0-16,0 0 0 15,0 0-1-15,0 0 1 16,0 0 6-16,0 0-6 15,0 0 17-15,0 0-12 16,0 0 16-16,0 0 5 16,0 0 9-16,0 0-7 0,0 0-5 15,0 0-9 1,0 0 9-16,0 0 1 16,0 0 2-16,0 0 0 0,0 0-15 15,0 0 3-15,0 0-1 16,0 0-8-16,0 0 3 15,0 0-9-15,0 0 14 16,0 0-14-16,0 0 0 16,0 0 0-16,0 0 1 15,0 0 0-15,0 0-1 16,0 0 1-16,0 0-1 16,0 0-8-16,-13-8 4 15,2 10 4-15,-4-2 6 16,-4 0-5-16,4 2 5 15,1-2-6-15,-1 0 1 0,1 4 0 16,3-4 5 0,-1 0-6-16,0 2 1 15,1-4-1-15,-1 4 0 0,1-2 1 16,3 0 0-16,1 2-1 16,2-2 1-16,1 0 0 15,2 0 0-15,-1 0-1 16,1 0 0-16,-6 2 0 15,3 1 0-15,0-2 0 16,-1 1 0-16,1-2-8 16,1 2 8-16,0-2 1 15,-1 2-1-15,3 0-1 0,-6-2 1 16,4 2 1-16,2 2 0 16,0-4 0-16,2-4 0 15,0 4 10 1,0 0-11-16,0 0 0 0,0 0 0 15,0 0 1-15,-2 0 0 16,2 0 10-16,0 0-2 16,0 0-8-16,2 0 5 15,-2 0 0-15,0 0-5 16,0 0 7-16,0 0-7 16,0 0 0-16,0 0 8 15,0 0-3-15,0 0 0 16,0 0 5-16,0 0-4 0,0 0 5 15,0 0-10 1,0 0 8-16,0 0-5 16,0 0-5-16,0 0 0 0,0 0 1 15,0 0-1-15,-9-4 1 16,5 4 7-16,0 0-7 16,1 0 9-16,0 2-10 15,3-2 0 1,-2-2 2-16,4 4-1 0,-4-4 5 15,2 2-6-15,0 0 0 16,0 0 0-16,0 0 0 16,0 2 0-16,0-2 0 15,0 0-1-15,0 0 1 16,0-2 1-16,0 2-1 16,0 0 0-16,0 0 0 0,0 0 1 15,0 0 0-15,0 0-1 16,0 0 0-16,0 0-1 15,0 0 1-15,0 0 0 16,0 0 1-16,0 0-1 16,0 0-1-16,0 0 0 15,0 0-7-15,0 0-2 16,0 0-2-16,0 0 6 16,10 2-8-16,-10-2-5 15,2 0 2-15,0 0 7 16,0 0-7-16,3 2 17 15,-1 2 5-15,3-1 2 16,4-2-7-16,-6-1 0 0,1 3-1 16,1-2 1-16,-1 3-6 15,4-2-4-15,0 1-8 16,-1-2 10-16,1 2-1 16,0 1 3-16,1-4-9 15,1 1 14-15,-3-1-5 16,1 2-9-16,2-2 1 15,-5 0 5-15,-1 0-9 16,-4 2 8-16,3-2-4 16,-2 0-2-16,-1 2 5 15,-2-2 1-15,0 0 9 16,0 0 0-16,0 0 1 0,0 0 0 16,0 0 0-1,0 0 1-15,-2 0 0 0,4 0-1 16,-2 0 0-16,0 0 1 15,0 0-1-15,0 0 0 16,0 0 0-16,0 0 0 16,0 0-1-16,0 0 2 15,0 0 6-15,0 0-7 16,0 0 0-16,0 0-6 16,0 0 6-16,0 0 0 15,0 0 0-15,0 0 0 16,0 0-1-16,0 0 0 15,0 0-19-15,0 0-26 16,0 0-136-16,-25 3-175 0</inkml:trace>
  <inkml:trace contextRef="#ctx0" brushRef="#br0" timeOffset="156787.6">12587 11671 987 0,'0'0'354'16,"0"0"-212"-16,-2 0-61 0,2 0-4 0,0 0 4 0,0 0 12 0,0-3 30 0,0 3-33 0,0 0-2 0,0 0-20 0,0 0 5 0,0 0-19 0,0 0-19 16,0 0-7-16,0 0 1 0,0 0 2 0,0 0 4 0,0 0 2 0,0 0-4 15,11-8-19-15,5 6-14 16,8 0-14-16,10 2 13 15,3 2 1-15,3 2 0 16,3 5 0-16,-3-6 1 16,-4 3 0-16,-3-1-1 0,-2-4 1 15,-4 2-1-15,-9-3 0 16,-5-3 1 0,-2 3 0-16,-9 0 16 0,1 0-11 15,-3 0 4-15,0 0-2 16,0 0-2-16,-3 0-6 15,6 0-2-15,-6 0 2 16,6 0-7-16,-3 0 7 16,0 0-2-16,0 0-7 15,0 0-16-15,-5 8-278 16,-24 10-12 0</inkml:trace>
  <inkml:trace contextRef="#ctx0" brushRef="#br0" timeOffset="195005.21">10237 12234 1311 0,'-2'0'481'0,"2"0"-379"0,-3 0-61 0,3 0-11 0,3 0-15 0,-3 0 13 16,0 0 34-16,2 0-2 15,-4 0-3-15,2 2-21 16,0-4 4-16,0 2 1 16,0 2-7-16,-3-2-2 15,6-2-10-15,-3 2 1 16,0 0-23-16,-14 6 6 16,3 0-4-16,-12 2-2 0,-8 6 0 15,-4-2-28 1,-7 4 10-16,-1 0-3 15,-1-4 10-15,-4 0-1 16,0 0 5-16,-4 2-22 0,1-4 1 16,-2 2 8-16,-1-2 14 15,7-4 6-15,1 2 1 16,3-4 0-16,1 2-1 16,0-2 1-16,-1 4 0 15,1-2-1-15,2 1-6 16,2-4 6-16,2 1 0 15,9 3 6-15,3-6-4 0,2 3-1 16,-3-2-1 0,3 2 1-16,-2-1 0 0,-3 1 0 15,7 1-1-15,-1 1-1 16,4-2 1-16,-1 0 6 16,-2 0-6-16,0 2 0 15,0 1 11-15,2-2-11 16,0 0 0-16,3 0 0 15,-1-1-1-15,1 1 1 16,3-3 0-16,-1 0 7 16,-1 0 4-16,3 0-11 15,-2 2 1-15,-3 2-1 16,-2 0 1-16,-3-3-1 16,0 4 6-16,0 1-6 15,0-4-1-15,5 0 0 0,1 0 0 16,3-2 1-16,-1 4 8 15,-5-4-8-15,-4 4-9 16,-7 0 8-16,-4 4-6 16,0 0 6-16,-3-4-7 15,2 4 8-15,1-2 0 16,-3 0 8-16,3 0-7 16,2-2-1-16,-5 0 2 15,-2-2-2-15,-2 6 0 16,0-2-1-16,-2-2-1 15,3 4 2-15,2-2-7 16,3 0 1-16,1 0 5 16,2 0 1-16,-3-2 0 0,1 2 1 15,4-4 0 1,0 0 3-16,4-1-4 16,7 0-1-16,1-1 1 0,0 4-1 15,5 1-11-15,1-4 11 16,1-1-7-16,6 2 8 15,-2 2-10-15,-3 1 4 16,-5 0 5-16,-1 0-10 16,1 2 10-16,-1 1-7 15,-5 0 8-15,-4 1 0 16,-4 3 0-16,0-6 1 16,3-1-1-16,-2 1 1 15,5-1 3-15,1 0-4 16,4 2 0-16,-1-5 2 15,7 1-2-15,5 0-1 0,-1-3 1 16,0 4 2 0,2-4-2-16,1 0 0 0,0-1 12 15,4-1-6-15,-2 0 0 16,2 0 5-16,0 0-1 16,0 0 1-16,0 0-11 15,0 0 9-15,0 0 2 16,2 0 2-16,-2 0 1 15,-2 0-13-15,2 0 7 16,0-1-8-16,0 2-27 16,0-1-54-16,-12 0-189 15,-8-15-1272-15</inkml:trace>
  <inkml:trace contextRef="#ctx0" brushRef="#br0" timeOffset="195908.42">7411 12769 1519 0,'0'-2'240'0,"0"2"-119"0,-2 0-41 0,2 0-40 0,2-2-13 0,-2 4 18 0,-2-2 44 0,2-2-19 15,0 2-11-15,0 0-26 16,0 2-9-16,0-2 4 16,-8 6-28-16,-9 8 3 0,-7 10-3 15,-7 8-1-15,-7 4-5 16,0 3 4-16,5-3-20 15,2-6 11 1,6-4 10-16,0-4-1 0,3-2 1 16,2-8-11-16,9-2 12 15,4-6 0-15,3-2 0 16,6-2-1-16,0 0-8 16,-2 0-2-16,4-2 11 15,-1 0 7-15,-1 0 11 16,1 2-9-16,3-4 1 15,5 4 4-15,7 0 41 16,2 0 11-16,2 4-39 16,-1 0-21-16,-1 4-5 0,2 4 0 15,5 2 8-15,4 4-9 16,-2 0-2-16,4-4 2 16,-4-2 1-16,-6-4-1 15,-6-1-2-15,-5-2-11 16,-10-5 13-16,-2 0 14 15,0 0-8-15,0 0 12 16,0 0 12-16,-2-5 4 16,0-6 1-16,-5-7-35 15,6-6 6-15,-5-6-5 16,-1-8-1-16,-1-2 1 0,-2-6 0 16,3 1-1-1,-1 4-5-15,-1 4 4 0,-3 3 0 16,4 6-5-16,-3 6-3 15,1 6 0-15,0 6-9 16,-1 6 5-16,3 2-1 16,-2 4-11-16,-1 4-59 15,1 2-27-15,4 6-104 16,6 2-22-16,11 14-445 16</inkml:trace>
  <inkml:trace contextRef="#ctx0" brushRef="#br0" timeOffset="197923.13">5656 12685 1486 0,'0'0'298'0,"0"0"-200"0,0 0-22 0,0 2-35 16,0 4-32-16,0 4-8 0,0 10 77 0,0 6-27 15,0 4-6-15,0 5 8 0,0-6 13 16,0-3-30 0,0-1 0-16,-3-5 3 0,1-2-18 15,0-4-14-15,-2-2-7 16,2-6 2-16,-1-2-1 16,1-2-1-16,-1-2-1 15,1 0 0-15,2-8 0 16,-2-10-65-16,2-10 54 15,0-10 12-15,4-4 36 16,4-5-18-16,0-1-18 16,1 4-8-16,5 4 7 15,-6 8-11-15,3 8 4 0,-4 6 8 16,0 8 0-16,-3 2-1 16,1 8-12-16,-3 0-4 15,4 4 17-15,1 4-1 16,3 6 1-16,0 4 2 15,1 2-1-15,-1 4 7 16,-2-2 7-16,-1-4-6 16,-1-4-9-16,-3-2-6 15,-3-4 5-15,0-6-1 16,5 0 2-16,-5-2 17 16,0-2-11-16,0 0 7 0,0-4 16 15,4-8-29 1,3-6-15-16,1-4 14 0,6-2-8 15,6 0 8 1,0-2-42-16,2 4 32 0,-2 2-2 16,-4 7 2-16,-7 8 5 15,-4 3 6-15,-5 5-12 16,0 6-6-16,1 7 18 16,-1 6 0-16,3 4 8 15,-1 4 4-15,3 0 0 16,1 2-11-16,3-4 1 15,-3 4 5-15,2-4 16 16,-4 0-10-16,-2-1-5 16,0-6-7-16,-2-5-1 15,0-2 11-15,0-3-11 0,-2-5-6 16,2 1-87-16,-2-5-208 16,-10-8-762-16</inkml:trace>
  <inkml:trace contextRef="#ctx0" brushRef="#br0" timeOffset="199671.25">6204 12507 1155 0,'0'0'562'0,"2"0"-390"0,-2-3-17 0,0 2-44 0,0 1-12 0,0-5 10 0,0 4-22 0,0 1-12 0,0 0-10 16,0 0-23-16,0 1-21 15,0-1 1-15,0 9-22 16,2 5 1-16,-2 12 27 16,0 10-10-16,0 6-1 0,-2-2-17 15,2 0 0 1,-2-2 0-16,0-3 1 15,0-6-1-15,-1-4 1 16,0-7 4-16,3-7-5 0,0-4 0 16,0-7 1-16,0 1-1 15,0-2 1-15,3 1 5 16,0-3 9-16,-3 2 1 16,2 1 1-16,-2-3-1 15,4 1-8-15,3-6-2 16,-1 3 0-16,0 0 1 15,-2 1 1-15,-4 3 7 16,0 2-6-16,0-1 10 16,0 0-19-16,-4 0 0 0,4 2-2 15,-3-2 2-15,3 0 0 16,0 0 1-16,0 0 5 16,0 0 4-16,0-2-1 15,-3-3-3-15,3 1-5 16,-4-3-1-16,2-3 0 15,-1 0 0-15,-1 0 0 16,4-3 0-16,-4-2-1 16,2-5-10-16,-1-2-1 15,3 0 0-15,-3 2 0 16,3-2-9-16,-3 2-6 16,3 4-4-16,-1 0-19 15,-1 0-4-15,2 2-6 0,0-2 17 16,0 0 19-1,2 3 1-15,-1 2-1 0,-1 3 15 16,3 4 9-16,-3 4 1 16,0 0-1-16,0 0 0 15,0 1-19-15,0-1-4 16,0 0 11-16,0 0 12 16,3 0-8-16,-3-1 8 15,5 1 1-15,-3 0 6 16,2-3-5-16,-2 3-1 15,1-1 0-15,1-4 6 16,-2 5-7-16,1-1 0 16,4 1 0-16,-5 0-1 15,0 0 2-15,2 0-1 0,-2-3 1 16,1 3-1 0,-1-1 0-16,0 1 0 0,2-3 0 15,-2 3 0-15,0 0-1 16,4 0-1-16,0 3-4 15,-1-2 5-15,1 3-4 16,2 2 3-16,-2-3 1 16,0 1 1-16,1-3 2 15,-3 2-2-15,1-2 0 16,-2 4 0-16,-2-4 0 16,4 3 8-16,-1-1-8 15,-1-2 0-15,3 2 9 16,-2-1-8-16,2-2 0 15,0 0 0-15,-4 0 10 16,0 0-10-16,-4-2 14 0,2-1 9 16,0 3 2-16,0-4-19 15,-2 0 2-15,-4 1-9 16,5 0 0-16,-4 2 1 16,-1-3 1-16,-1 1-2 15,1 3-1 1,-10 0-8-16,1 4 2 0,-3 0 6 15,-5 6 1-15,-3 3 0 16,4 3 0-16,-5 2 0 16,4 0 0-16,1 2 0 15,7 4-10-15,3 2 9 16,3 0-5-16,7 4 5 16,4-4 0-16,7 2 1 15,-2-3 0-15,2-6-2 16,2-2 5-16,0-2-3 0,-2-3 1 15,-3-2 29-15,3-3-15 16,1-4 4-16,3 4-2 16,-5-3-5-16,4-4 7 15,-1 0-7-15,5-3 5 16,-3-1 1-16,3-1-6 16,1-1 6-16,-1 2-5 15,-1-3-7-15,-1 0-6 0,-5 4 1 16,0-1 0-1,-6 3 1-15,3 1-2 0,-2-3 2 16,-1 1-1 0,1 0 0-16,2-1 5 0,1-1 1 15,0 0-6-15,0 1-2 16,-1 3 1-16,-1 0 0 16,-1 0 0-16,-4 0-8 15,2 0 8-15,-2 0 1 16,0 0-1-16,0-2 0 15,0 2 0-15,0 0 1 16,0 0 0-16,0 0-1 16,0 0 6-16,0 0-6 15,0 0-4-15,0 0-2 0,0 0-62 16,0 0-107-16,-30 13-314 16</inkml:trace>
  <inkml:trace contextRef="#ctx0" brushRef="#br0" timeOffset="201875.53">5747 13254 1227 0,'0'0'316'0,"0"0"-151"0,0 0-27 0,0 0-63 0,0-1-3 0,2 1-18 0,0 0 3 0,-2 0-16 0,0 0 16 0,2-2-18 0,5-1 25 16,0 2-41-16,0-2 10 16,-1 3-14-16,1-1-10 15,2-2 15-15,0-3-12 16,0 4-12-16,-3-1 0 15,-2 0 2-15,2-1 4 16,0 3-6-16,1-2-1 0,-5-3 1 16,2 5 0-1,1-3 0-15,-3 1 0 0,-2 2 0 16,0-2 10-16,3 1-8 16,-6 0-2-16,3 0 0 15,0 1 0-15,0 1 0 16,0-4-1-16,-2 1-5 15,2 1-6-15,-3 0 12 16,1 0-5-16,0 2 5 16,0-2 0-16,0 2-7 15,-5-2 7-15,1 2-1 16,-1 0 0-16,-2 0-7 16,-2 2 8-16,-3 2 0 15,1-2-11-15,-1 3 9 16,-3 2-5-16,1 0 6 15,-4 1 1-15,0 3 0 0,-3-1-1 16,6 5 1-16,1-5-1 16,1-1 1-16,5 4-6 15,4 1 6-15,-1-2 0 16,1 6-1-16,-1 0 0 16,2 0 1-16,1-2 0 15,2 2-1-15,0 0 2 16,2-4-1-16,2 2 7 15,0-2 11-15,2 0 15 16,4-2-10-16,0 0-7 16,1 0-4-16,-1-4-1 15,0 0 1-15,5 0 9 0,-1-6 4 16,-2 2 2 0,3-4 8-16,3 0-10 0,4-2 4 15,5-4-11 1,-1-2-6-16,5 0-11 0,0 0-1 15,-6-2 0-15,-1 2 0 16,-4 4-36-16,-5-2-72 16,-2 4-130-16,14 0-263 15</inkml:trace>
  <inkml:trace contextRef="#ctx0" brushRef="#br0" timeOffset="203271.28">6128 13186 1410 0,'0'-2'357'0,"0"2"-129"0,0 0-40 0,3-2-59 0,-2 2-36 0,-1 0-26 0,3 0-2 0,4 2-40 16,-1 7 14-16,3 2 12 0,5 10-7 0,-4 7-4 15,-3 3-19-15,-1 4-13 16,0-3-7-16,-4-6-1 15,0-4 0-15,-2-4-1 16,-2-8-13-16,0-2-19 16,2-4 7-16,-3-2 1 15,3-4 7-15,0 0-2 16,0-8 14-16,3-2-54 16,-3-8 24-16,2-6 29 0,0-6-1 15,0-2 7-15,5 2 1 16,-3 1-11-16,8 3 4 15,-4 5 7-15,1 8 0 16,-1 1-11-16,6 7-23 16,-3 4 13-16,1 3 4 15,-1 4 8-15,0 4 3 16,-2 8 6-16,0 2 11 16,-1 4-4-16,-3-4 5 15,2-1-11-15,-5-4 5 16,-2-7-5-16,2-3 0 15,1-3 14-15,-1 0-4 16,2-6-1-16,3-5 1 0,4-3-11 16,4-8 0-1,-4 0 0-15,3-2 0 0,3 4 0 16,-3 0 0-16,-1 10 1 16,-5 2-1-16,0 8-14 15,-3 10 14-15,-3 10 18 16,2 8 14-16,-2 8-7 15,2 3-19-15,2-1-4 16,0-8-2-16,3-4 0 16,0-8-33-16,-2-4-84 15,-3-4-186-15,-6-14-593 16</inkml:trace>
  <inkml:trace contextRef="#ctx0" brushRef="#br0" timeOffset="210354.37">5577 12457 1778 0,'2'0'300'0,"-2"0"-155"0,3 0-56 0,6-7-72 0,0 3-16 0,1 1 6 0,4-1 0 0,0 0-6 0,-3 1 26 0,-4 1-15 0,-3 2 15 0,-2 0-12 15,-2 0-7-15,0 0-1 16,0 0-1-16,-2 2-1 15,-5 1-5-15,-3-2 0 16,-11 6-19-16,-6 0-2 16,-8 5 14-16,-3 5 7 15,-3-6 2-15,4 7-2 0,-3 0 1 16,2-1 0 0,7 1 5-16,4-4-5 0,11-6 4 15,8-6-5-15,5-2-13 16,6 0 2-16,-3 0 10 15,0 2-1-15,2 0 2 16,0 0 7-16,2 8-6 16,1-2 15-16,2 8 12 15,-1 6-8-15,1 4-2 16,-3 10-8-16,-2 8 23 16,3 2-16-16,2 1-16 15,0-7 5-15,-1-4-6 16,1 1-1-16,-1-2 0 15,2 1-11-15,0-2-2 16,1 0 14-16,-3 0-7 16,2 5 2-16,-6 2 5 0,-2 4 0 15,0-5-5-15,-2-6-12 16,2-2 1-16,0-6 15 16,0 0-8-16,-2 0-14 15,2-2 11-15,-4 0 5 16,4-4 6-16,-2-2-7 15,2-4 8-15,-2 2 0 16,-2 0 0-16,-1 0 1 16,1 6-2-16,-4 4 1 0,-2 9 0 15,-1-2 0 1,0 2-1-16,-3-7-19 0,8-6 3 16,2-6 16-1,1-6 0-15,1-2 0 0,0-2 0 16,2 0 1-1,-2-2 0-15,4-4 12 0,-2 0 6 16,0 2-3-16,0-2 3 16,2 4 0-16,0-2-5 15,1 2 1-15,-1-2-2 16,2 0 7-16,0-2 8 16,8 4 12-16,-1-8 2 15,2 2-26-15,-1 2-14 16,1-2 5-16,-3 2 0 15,2-2 8-15,-3 2-7 0,5-2 4 16,-1 0 4 0,3-4 1-16,1-2-10 0,1 0-4 15,-1-4-1-15,0 0 0 16,-4 4 5-16,-5 0-5 16,0 4-1-16,-6 4 0 15,-2 0 0-15,0 0-6 16,-2 2-44-16,-1 0-43 15,1 6-132-15,-18 14-333 16</inkml:trace>
  <inkml:trace contextRef="#ctx0" brushRef="#br0" timeOffset="212804.59">5614 14115 1087 0,'-4'0'565'0,"4"0"-449"0,0 0 1 0,0-2-21 16,0 2-32-16,0 0-22 0,0 0 20 15,0 0-2-15,0 0 13 0,0 0-22 16,0 0-6 0,0 0-9-16,0 0-13 15,0 0-16-15,4 16 7 0,0 0 26 16,0 2-11-16,7 8-4 16,-4 2-4-16,0-2-12 15,-3 2-1-15,1-2-8 16,-1-6 1-16,0 0 5 15,-2-7-6-15,1-2 0 16,2 1 1-16,-3-8-1 16,-2 2 0-16,0-3-1 15,0-3 1-15,2 0-1 16,-2 1-5-16,0-1 6 0,0 0 1 16,-2 0-1-16,2-1-2 15,0 1 2-15,0 0 0 16,0 0 1-16,0 0-1 15,0 0 1-15,0 0 0 16,0 1 0-16,0-1-1 16,0-1-6-16,0 1 6 15,0 0-1-15,0 0 1 16,0 9-1-16,2-7 1 16,-2 1 0-16,0 1 10 15,2 0-10-15,-2 2 0 16,0-2-1-16,0 4 1 15,-2 3 1-15,2-3-1 0,0 2 1 16,2-3 0 0,-2-3 1-16,0-2-2 0,2 2 1 15,-2-4 1-15,0 0 7 16,-2 0-8-16,2-4-1 16,0 4-74-16,-4-4-217 15,-19-37-1289-15</inkml:trace>
  <inkml:trace contextRef="#ctx0" brushRef="#br0" timeOffset="213490.19">5651 14061 1435 0,'0'0'301'0,"0"0"-145"0,0 0-19 0,0 0-52 0,0 0-26 0,0 0-7 0,2 0 19 0,-2-4-34 0,5 4 7 15,1-5-14-15,8 0-5 16,1 1 1-16,3-5-14 16,2 4 7-16,0-3 14 15,3 3-18-15,-5 1 2 16,-1 0-16-16,-3 3 7 15,-3 1-7-15,2 0-1 16,-4 1 0-16,-2 6-8 16,-3 0 5-16,-1 10 3 15,-1 5 1-15,-4-4 0 16,-1 4-1-16,1-8 6 16,-4 4-5-16,-4-4-1 15,-1-2-2-15,3 0 1 16,-2-4-5-16,-3 0-7 15,-1 0-2-15,1-2 4 0,-3 0 2 16,1-2 8-16,2-2 1 16,1 2 0-16,4-4 9 15,-3-4-8-15,1 4 0 16,4-2-1-16,-3 0 0 16,3 0 8-16,-2 2-8 15,4-2-6-15,0 2 0 16,2 0-4-16,-1 0-58 15,1 0-50-15,0 2-118 16,-7 0-142-16</inkml:trace>
  <inkml:trace contextRef="#ctx0" brushRef="#br0" timeOffset="214255.11">6061 14055 1477 0,'0'0'205'0,"2"0"-104"0,0 0-16 0,3 0-2 0,2 0-28 0,0-3 1 0,-1 3 11 0,5-5-14 0,-2 2-20 0,0 2-15 0,0-5 4 0,-2 2 8 0,2 0 0 16,-5-3-16-16,0 6-1 15,-2-5-4-15,3 2-9 16,-2 0 1-16,-3-1 0 15,1-3 10-15,-2 7 22 16,1 1-6-16,-5-3 1 16,0 6-5-16,-3-2-23 15,-11 7-6-15,0 5 4 16,-6 6 2-16,3 4 0 16,-3 0-1-16,8 2 1 15,-1-1-1-15,9 0 1 16,2 0 0-16,5 0 7 15,2 0-7-15,2 2-6 16,3-2 4-16,1 0 2 0,1-6 0 16,7-3 0-16,-6-4 9 15,3-7 41-15,3 0-7 16,3-4-1-16,-1-1 5 16,4-2-16-16,2-3-19 15,-1 2-11-15,-2-8-2 16,2 6 1-16,-8 2-23 15,0-6-53-15,-4 6-101 16,-3 0-116-16,-12-12-573 16</inkml:trace>
  <inkml:trace contextRef="#ctx0" brushRef="#br0" timeOffset="-214492.66">6482 14002 1764 0,'0'0'253'0,"0"0"-94"0,0 0-55 0,-2 5-86 0,0 3-11 0,-5 6 14 0,0 4 23 0,1 1 7 0,1 2-5 15,1-1-22-15,0-4-7 16,4-4-5-16,-2 0-12 16,2-6-3-16,0 0 3 15,0-6 1-15,0 0-1 0,-4 2-19 16,4 0-20 0,-2 0-24-16,-4-2 16 0,1-2 4 15,-1-2-43-15,0-2 25 16,0-6 5-1,2-2 38-15,4-2 6 0,-2-4 12 16,4-5 1-16,-2 2 7 16,4-8-8-16,4 3 0 15,-2-2 0-15,3-2 0 16,3 6 13-16,-4 2-7 16,1 0 11-16,2 4-1 15,0 4 2-15,-2 0-1 16,-1 2-10-16,0 6 23 15,-1 2 2-15,1 4 1 16,-4-6-6-16,0 6-3 16,2 2-23-16,-2 2 28 15,3 6-14-15,-1 0 15 0,8 10 10 16,-3 6-10 0,0 4-6-16,1 0-16 15,-2-2-7-15,-1-2-1 0,-3-2 0 16,4-4-1-16,-3-1-1 15,1-3-11-15,0 0-38 16,-6-5-32-16,0-3-74 16,-4 2-112-16,-16-1-571 15</inkml:trace>
  <inkml:trace contextRef="#ctx0" brushRef="#br0" timeOffset="-214242.14">6458 14004 1564 0,'-2'0'285'0,"2"0"-114"0,0 3-42 0,2-6-39 0,0 3-12 0,2 0 3 0,3-2-7 16,9-3-11-16,2 1 1 15,1 0-32-15,4-3-23 16,-1 0-9-16,-4 0-101 16,4 1-172-16,9-17-395 0</inkml:trace>
  <inkml:trace contextRef="#ctx0" brushRef="#br0" timeOffset="-209886.37">459 14383 1528 0,'0'0'330'0,"0"0"-101"0,3 0-8 0,-3 0-109 0,0 0-22 0,0 0-21 0,0 0-27 0,0 8-16 0,-3 5 13 15,1 6 19-15,0 8-28 16,2 5 20-16,2 2-8 15,3 2-18-15,4-4-15 16,-2 2 10-16,-1-2 1 16,3-8-8-16,-5-2-12 15,-1-6-1-15,-1-2 0 16,1-10-7-16,-3 0-4 0,0-4-10 16,0-2-14-16,0 0 4 15,-3-8-13-15,1-8-36 16,-1-6 30-1,-1-4 12-15,-1-12 20 0,-1 0-1 16,2-8-1-16,2 3-7 16,-1-5-10-16,3 2 10 15,0 6-8-15,5 4-2 16,-1 6 31-16,0 4 6 16,5 2 0-16,7 8 1 15,-1 0-12-15,6 4-2 16,1 6 13-16,-3 4-4 0,4 2 4 15,-3 6-7 1,-2 6 8-16,-4 6-3 16,-6 8 3-16,-6 4 10 0,-4 6-10 15,-2-2 0-15,-5-4 0 16,-5-3 0-16,-1-2 18 16,-1-5-17-1,1-1 0-15,-7-7 17 0,1-5-12 16,0 4-6-16,2-5-5 15,1-3-22-15,5-1-84 16,0-1-89-16,-5-16-148 16</inkml:trace>
  <inkml:trace contextRef="#ctx0" brushRef="#br0" timeOffset="-209340.75">656 14516 1550 0,'0'0'320'0,"0"-4"-133"0,2 4-23 0,0-6-97 0,5 2-11 0,-1-3-11 0,10 6-5 0,0-3-7 16,4 4 6-16,-3 4-6 15,6 4-16-15,-5 6-2 16,-1 4-8-16,2 2 8 16,-7 8-2-16,-2 0-13 15,1-4 0-15,-9-2 0 16,0-6 0-16,-2-6 0 0,-2-6-1 16,2 0-7-1,0-4-19-15,-2-6 26 16,0-2-26-16,0-6 12 0,-3-6 7 15,3 0 7-15,2-8 0 16,7 0-5-16,-1 0-24 16,3 2-21-16,7 8-12 15,3 0-75-15,4 4-58 16,33-3-375-16</inkml:trace>
  <inkml:trace contextRef="#ctx0" brushRef="#br0" timeOffset="-208960.04">1117 14502 1437 0,'0'-4'360'0,"0"4"-189"0,0 0-59 0,0 4-44 0,3 0-40 0,1 6 13 0,-2 4 55 0,4 8-17 0,-3 4-16 0,1 0-28 16,3 2-14-16,-2-4-9 16,-1-4-11-16,-2-2-1 15,0-4-73-15,1-10-104 16,-6 0-134-16,-7-30-804 16</inkml:trace>
  <inkml:trace contextRef="#ctx0" brushRef="#br0" timeOffset="-208659.61">1115 14283 1626 0,'-3'0'525'15,"3"0"-309"-15,0 0-48 16,0 0-102-16,0 0-56 16,0 0-10-16,0 0-19 15,0 4-49-15,-1 2-71 16,-2 2-178-16,-4 16-630 0</inkml:trace>
  <inkml:trace contextRef="#ctx0" brushRef="#br0" timeOffset="-208123.57">1266 14512 1540 0,'0'-4'279'15,"5"2"-119"-15,-3 0-49 16,0 0-19-16,1-2 2 15,-1 4-19-15,-2 0-10 16,0 4-20-16,4 0-29 16,3 6 11-16,2 10-15 15,0 2-6-15,4 0-4 16,-4 0-2-16,-2-8 1 16,-3-2-1-16,-2-4 0 15,-2-4-20-15,0-2-19 16,0-2 5-16,-2-2 20 0,2 0 13 15,-2-4-19-15,-2-8-10 16,4-2-7-16,0-6 17 16,4-4 8-16,0 2 11 15,7 2 1-15,-1 8 0 16,0 0 0-16,3 6-8 16,3 4-1-16,0 8-1 15,-2 1 8-15,3 4-7 16,-3 0 8-16,-4 8 1 15,4-1-1-15,-5-4 1 16,-5 2-1-16,-2-4-68 16,-2 0-84-16,-6 10-102 0</inkml:trace>
  <inkml:trace contextRef="#ctx0" brushRef="#br0" timeOffset="-207609.95">1723 14415 894 0,'-2'-1'714'0,"2"1"-547"0,0 0-77 0,0 0-29 0,0 0-8 0,-3 0 37 0,3 0-8 0,0 0-2 0,0-5-10 16,0 5-5-16,-2 0-32 15,-4 0-20-15,-3 5-12 16,-7-4 7-16,1 6 2 16,-3 7 2-16,-3-5-3 15,6 10 12-15,1-1 8 16,6 4-10-16,1 0 4 0,7-2-2 16,2 4-9-1,5-6-12-15,1 0 9 16,9-8 0-16,-2 0-9 15,7-4 12-15,-1-6-3 0,3-4-8 16,0 0-1-16,3-6-59 16,2 0-146-16,29-32-259 15</inkml:trace>
  <inkml:trace contextRef="#ctx0" brushRef="#br0" timeOffset="-207307.41">2001 14377 1767 0,'3'0'320'0,"-3"0"-146"15,0 6-99-15,2 6-36 16,1 2 9-16,1 4 4 16,-2 5-7-16,0-1-22 15,3-4-13-15,-3-2-10 0,0-6 0 16,0 2-56 0,-2-6-94-16,-2-6-163 0,-9-12-961 15</inkml:trace>
  <inkml:trace contextRef="#ctx0" brushRef="#br0" timeOffset="-207092.11">1930 14247 1820 0,'0'0'363'0,"2"0"-182"0,1 4-98 16,-1 2-83-1,0 6-56-15,2 2-187 0,6 8-453 16</inkml:trace>
  <inkml:trace contextRef="#ctx0" brushRef="#br0" timeOffset="-206213.67">2340 14414 1442 0,'0'0'450'0,"0"0"-365"0,0 4 11 0,0 10-34 0,0 2-22 0,3 13-11 0,1 10-5 0,1-3-17 0,1 4 4 0,1 0-11 15,0-4 1-15,2-8 0 0,-3-2 0 16,-2-5-1-16,-1-12 0 15,-1 0-10-15,-2-4 9 16,0-5-20-16,-2-5 10 16,-1 1-1-16,-3-5-28 15,0-7-8-15,-2-8 42 16,-3-6 6-16,5-6 9 16,-5-2 2-16,-1-4-10 15,1-2 9-15,3 2-9 16,3 2 14-16,5-1-15 15,5 10-14-15,3 4 14 16,8 5-12-16,0 6-19 16,4 4 5-16,2 4-16 0,4 4-3 15,-5 4 27-15,4 0 9 16,-8 6-6-16,3 10 15 16,-5-2 0-16,-1 2 7 15,-1 7-7-15,-4-4-5 16,-3-1 5-16,-3-4 6 15,-3-1-4-15,-3-5-2 16,0-3-10-16,-4 4 10 16,-6-1 0-16,-4 2-48 15,-2-2-103-15,-39 6-385 16</inkml:trace>
  <inkml:trace contextRef="#ctx0" brushRef="#br0" timeOffset="-205373.03">2844 14275 1185 0,'0'0'651'0,"0"0"-509"0,-2 0-41 0,2 0-59 0,0 0-14 0,0 0 17 0,0 0 5 0,-5 0-1 0,0 0-1 0,-1 4 9 0,-3-4-37 16,-3 8-7-16,-5 2-7 15,-3-2-5-15,-6 8-1 16,8 4 0-16,-5 0-1 16,8 2-5-16,5-4 6 15,4 0 0-15,6-1-1 16,2-9-28-16,5-2-11 16,2-1 23-16,4-6 4 15,3-8-16-15,-1 1 7 16,1-6 5-16,2 5 8 15,-2-5 3-15,-1 4 0 16,-3 3-1-16,-8 3 6 0,0 8-20 16,-4 4 21-16,2 5 0 15,1 5 0-15,1-4-3 16,0-5 2-16,6 1 2 16,-2-7 13-16,5-3-13 15,1-8 13-15,1-2-5 16,1-7-8-16,2 2 0 15,-4-7 8-15,-4-3-3 16,6 1 8-16,-5-6-5 16,2 2 10-16,5-8-7 15,-7-2-11-15,-1-2-1 16,-6 4 1-16,-4 4 5 16,-2 1 0-16,-2 8 5 0,-4 6 11 15,4 2-7-15,0 2-3 16,-3 5 6-16,5 4 0 15,2 2-6-15,-2 2-12 16,-2 9-14-16,-4 10 14 16,-1 12 7-16,3 9-6 15,2 8 0-15,8 0 11 16,5-2-11-16,7-2 4 16,3-8-4-16,-1-2 6 15,2-8-6-15,-2-8-1 16,2-6 34-16,2-10 10 15,5-2-28-15,0-2-16 0,2-6-66 16,-5-2-180-16,12-30-625 16</inkml:trace>
  <inkml:trace contextRef="#ctx0" brushRef="#br0" timeOffset="-203943">629 15101 1526 0,'0'0'279'0,"2"0"-131"0,5-4-52 0,2 4-55 0,4-4-16 0,9 0 7 0,-2 2-25 0,5-2 14 0,-2-6-12 0,-4 2 6 0,-3 0-15 16,-3 2 0-16,-1-2 1 15,-6 4-2-15,-3 0-14 16,-8 0-30-16,-1-2-32 16,-8 2 34-16,-1 4 34 15,-8 6 9-15,1 0 3 16,-10 4 22-16,-1 8-4 16,0-2 9-16,-3 4 6 15,5 2-7-15,2 0-2 0,9 0-6 16,5 1 1-16,5-1 13 15,10 0-20-15,5 2-3 16,6 2 3-16,6-4 1 16,8 2-10-16,-2 0-5 15,6-4 0-15,-5-4 0 16,3-6-1-16,2-6-75 16,-5-8-111-16,40-18-323 15</inkml:trace>
  <inkml:trace contextRef="#ctx0" brushRef="#br0" timeOffset="-203527">966 15222 1514 0,'-5'0'250'0,"1"5"-127"0,-3 8-58 0,0-1-31 0,3 4 22 0,2 0-25 15,4-2-4-15,0-6-9 0,7 2 8 0,-1-2-4 16,8-8-8-1,-2 0 20-15,-1-4-5 0,2-8 11 16,-3 6-11-16,1-6-22 16,-2-2 8-16,1 0-15 15,-8-4 0-15,-4 1 0 16,-7 2-52-16,-6 3 10 16,-3-2 6-16,-10 5-9 15,1 5-43 1,-6 4-5-16,2 4-96 0,-18 6-443 15</inkml:trace>
  <inkml:trace contextRef="#ctx0" brushRef="#br0" timeOffset="-202909.29">1238 15159 1515 0,'0'0'381'0,"0"0"-238"16,2 4-71-16,0 6-48 15,2 4 12-15,3 8-8 16,-1 1-1-16,6-1-27 0,-1 0 1 15,-5-4 7 1,2-6-8-16,-4-2 5 0,-2-2-5 16,-2-8-1-16,0 0 1 15,0 0 9-15,-2 0 19 16,-1-4-4-16,2 0-23 16,-4-8-1-16,2-4-30 15,6-6-6-15,3 0 4 16,4 0 22-16,5 0-2 15,-1 8-5-15,-1 5-14 16,3 8-8-16,-8 7-2 16,3 7 22-16,-3 5-2 15,-2 3 3-15,-4 3 18 16,0-10 4-16,0-2-3 16,-2-6-1-16,0-2 10 0,0-4-2 15,3 0 7-15,-3-2 1 16,0-6 11-16,2-4-27 15,-2-6-18-15,4-4 3 16,3-1-15-16,2 0-19 16,4 0-64-16,1 1 32 15,-1 8 41-15,0 10 29 16,-3 4 11-16,-4 2-1 16,-2 6-14-16,3 4 14 15,2 2-1-15,2-1-4 16,2-3-147-16,28 2-468 15</inkml:trace>
  <inkml:trace contextRef="#ctx0" brushRef="#br0" timeOffset="-202341.25">1696 15186 1514 0,'0'14'312'0,"2"4"-156"0,3 18-50 0,4 8-56 0,4 2-34 0,1 0-14 0,-1 0-2 0,-5-14-13 16,2-6-9-16,-6-8-13 16,3-8 10-16,-7-3 16 15,0-7 9-15,-2-7 9 16,-3-3 5-16,1-8-13 16,-2-4 25-16,-4-8 19 15,-1-4 0-15,-5-6-14 16,5-8-14-16,3-2-10 15,6 2-7-15,8 2-9 16,5 7 8-16,9 9-10 16,3 10-13-16,0 0 23 0,-2 10 1 15,4 8-9-15,-5 2 9 16,-3 10-1-16,-3 2-5 16,-3 4 5-16,2 6 1 15,-6 4 1-15,-2-2 5 16,-3 6 24-16,-4-3-4 15,-3-5-2-15,-4-4 0 16,-4-4 22-16,-6 2-7 16,-2-6-21-16,1 0-18 15,-3-6-7-15,4-4-151 0,-29-18-173 16</inkml:trace>
  <inkml:trace contextRef="#ctx0" brushRef="#br0" timeOffset="-201692.76">2244 15125 1465 0,'-4'-2'343'0,"2"2"-172"0,-3 0-1 0,1-4-71 0,0 4-54 0,-4 0 4 0,2 4-14 16,-7-2-13-16,-3 5-7 15,-7 6-7-15,-3 5 5 0,-5 5 10 16,7 3-13-16,-1 6 16 16,9-4-4-16,5-6-11 15,11 0 1-15,11-12-11 16,5-6 9-16,11-4-10 16,2-6-21-16,4-12-14 15,3 2 10-15,-7-4 16 16,-7 0 9-16,0 0 0 15,-8-2 14 1,-4 0-4-16,-3 1 4 0,-9 1-14 16,-3 0-1-16,-8 4-39 15,-3 4-22-15,-5 4 10 0,-2 8-20 16,-1 4-54-16,-3 8-41 16,-17 2-554-16</inkml:trace>
  <inkml:trace contextRef="#ctx0" brushRef="#br0" timeOffset="-201158.77">2418 15113 1501 0,'0'0'300'0,"0"-2"-139"0,0 2-49 16,0 0-67-16,0 0-22 0,-2 2-23 0,2 0-1 0,-2 6 1 0,-2 2 6 15,4-2 4-15,4 6 5 16,-2-6-3-16,0-2-6 16,0-2-4-16,-2-1-1 15,0-2 0-15,0-1 11 16,-2-1 6-16,2-3 12 0,0-5-20 16,-2 0-10-16,4-4-12 15,3-3-34-15,1-2-8 16,8 2 9-16,1 4 21 15,1 2 16-15,-3 6 7 16,3 6 1-16,-5 6 0 16,1 4 33-16,5 6 18 15,-3 0 14-15,3 9 11 16,4-1-23-16,-4-2-7 16,5-2-19-16,-1-4-4 15,-2-6-22-15,-5-2-1 0,-3-4-52 16,1-8-155-1,5-20-245-15</inkml:trace>
  <inkml:trace contextRef="#ctx0" brushRef="#br0" timeOffset="-200192.22">2805 15107 1440 0,'0'0'634'0,"6"0"-454"0,2-2-12 0,5 2-51 0,10 0-59 0,-3-4-35 0,4-6-11 0,-1 2-5 0,-5-2-1 15,-3-2 6-15,-1-2 3 16,-10 2-4-16,0-2 4 15,-4 4-14-15,-4 2 8 16,-2 0-9-16,-10 4-8 16,0 6 2-16,-6 4 5 15,-1 8-8-15,-6 10 8 16,8 4-8-16,0 4 0 16,13-2 1-16,6 2 2 15,6-9-19-15,7-1-13 16,7-4 26-16,-3-13 12 15,8 2 0-15,-1-9 1 0,2-3 13 16,-2-4-1-16,1-5-11 16,-4-4-1-1,2-5 5-15,-5 1 0 0,-3-4-4 16,0 2 7-16,-2 2-9 16,0 6-12-16,1 6-6 15,1 2-19-15,-2 8-13 16,-2 8 17-16,4 4 26 15,-2 6 1-15,1 0 5 16,-3 4 1-16,3-2 1 16,-4-3-1-16,-2-4 8 15,-3-11 8-15,-1 5 23 16,-2-7 18-16,-2 0-1 16,2-3-20-16,2-3 0 0,0-6-25 15,2-6-11-15,4-6-16 16,5 2-44-16,0 0-35 15,0 4 5-15,3 6 5 16,-5 10 46-16,-4 4 4 16,1 6 2-16,4 10-9 15,-1-4 6-15,-2-2-6 16,-1 2 21-16,2-10 21 16,1-4 6-16,-3-4-5 15,4-10 24-15,3 2 1 16,3-6 5-16,3-6-7 15,-2-2 9-15,-3 0 3 16,1-6 5-16,-3 6-5 16,-3-4-11-16,-4 2-5 15,-7 0-2-15,-5-2-12 0,-3 6 6 16,-1 7-11-16,-3-1 1 16,2 6-2-16,1 6 1 15,1 6 5-15,6-4-6 16,0 8-7-16,0 6-4 15,0 4 11-15,4 11 0 16,0 3 1-16,7 4 5 16,5-1-5-16,1 4 0 15,1-5 4-15,-1 2-5 16,-3-4-6-16,-4-2-55 16,-5-4-94-16,-3-4-52 0,-3-2-120 15</inkml:trace>
  <inkml:trace contextRef="#ctx0" brushRef="#br0" timeOffset="-200004.4">3426 14847 13 0,'8'-14'1882'0,"3"6"-1408"0,16-15-318 0,2 5-51 0,9 4-52 0,5 1-25 0,-1 4-28 0,2-3 0 15,-6 6-54-15,-6 2-177 16,12 4-399-16</inkml:trace>
  <inkml:trace contextRef="#ctx0" brushRef="#br0" timeOffset="-198920.42">792 15735 1307 0,'0'0'345'0,"0"-4"-103"0,2 4-52 0,-2-4-14 0,2 0-67 0,-2 4-8 0,0 4-46 0,0-4-34 16,0 10-21 0,0 10 21-16,0 6-3 0,0 6-10 15,0 0-8 1,2-10 1-16,0 0-1 0,3-4-4 15,-5-9 2 1,3-4 2-16,-3-1-9 0,0-4 9 16,0 0 0-16,0-4 1 15,0-6-1-15,2-3-23 16,4-10 12-16,-1 1-1 16,5-8 11-16,7-2 0 15,-5-4-8-15,7 6 9 0,-2 4 0 16,-3 8 36-16,-5 8 0 15,-1 0-18-15,0 8-9 16,0 4-8-16,3 4 11 16,3 2 21-16,6 6-5 15,-2 4-19-15,6 4 5 16,-2-4-14 0,3 8 0-16,-1-8-64 0,-8-4-54 15,-5 4-61-15,-7-10-172 16,-24 6-468-16</inkml:trace>
  <inkml:trace contextRef="#ctx0" brushRef="#br0" timeOffset="-198693.72">925 15745 1643 0,'7'-8'287'0,"2"2"-65"0,11-8-48 0,2 0-108 0,-2 2-66 0,5 0-3 0,-5 6-120 0,2-2-125 0,25-2-277 0</inkml:trace>
  <inkml:trace contextRef="#ctx0" brushRef="#br0" timeOffset="-198224.82">1271 15741 1664 0,'0'0'230'0,"2"4"-127"16,0 8-16-16,5 2-40 0,-1 12-19 16,3-2-14-16,-2 2-13 15,2-4 0 1,-2-4 7-16,-3-8-8 15,0-6 0-15,1 0 4 0,-2-4 14 16,-1-10 26-16,2 2-14 16,3-10 13-16,3-4-23 15,-4 0-7-15,0-2-4 16,3-2-9-16,-1 4 0 16,6 0-18-16,-1 8 4 15,1 6 5-15,1 2-1 16,4 12 3-16,3 2 6 0,0 6-4 15,5 4-6 1,-3 0 10-16,-1 0-54 16,-2-2-49-16,0-2-29 0,-1-4-64 15,7-10-489-15</inkml:trace>
  <inkml:trace contextRef="#ctx0" brushRef="#br0" timeOffset="-196370.75">1803 15699 1496 0,'0'0'324'0,"0"0"-120"0,0 0-9 0,-2 0-69 0,2 0-40 0,0 0-34 0,-6 0-32 0,-6 10-19 0,-11 0 10 0,0 6-5 0,-6 6 7 15,6-4-13-15,8 0 0 16,5-4 19-16,13-2-18 15,1-2 0-15,5-2 9 16,9-6-2-16,0-6-8 16,2-6-22-16,4-4-7 15,3-4-7-15,-4-4 11 16,-3 0 4-16,-5 0 21 0,-6 4 0 16,-2 4 0-16,-7 6 8 15,0 6 0-15,-2 4-8 16,-3 6-14-16,0 0-4 15,3 8 12 1,2 0-3-16,7 2-25 16,7 0-17-16,1-10-8 15,3-2 44-15,2-6 5 0,-5-2 10 16,6-6 7-16,-6 0-1 16,1-6 4-16,-1-4 25 15,-1-4-11-15,-3-4-6 16,0 2-17-16,-6-2 5 15,1-9-6-15,-4-1 0 0,-2 4-6 16,3-4 6 0,-6 6 8-16,1 10-8 0,-2 8 1 15,2 0 8-15,2 10 12 16,-3-2 0-16,3 4-3 16,0 0-18-16,-2 0-14 15,-1 6 1-15,-3 10 13 16,-1 6 1-16,5 6 16 15,2 11-4-15,7-2 2 16,6 2 2-16,5-7-4 16,5-6-4-16,1-6-1 15,0-4-8-15,1-6 14 16,-1-6-7-16,-1-4 11 16,1-4 0-16,-2-2-4 15,-6-2 1-15,-1-4-9 0,-1 2 1 16,-3-8-6-1,-2 0-1-15,-5 1-5 0,1 2-14 16,-5 3-8-16,0 6 9 16,0 2 10-16,0 4-8 15,-2 1-5-15,2 8-3 16,0-1 6-16,2 6-17 16,3-2-19-16,3-1-48 15,5 2-9-15,3-9 14 16,3-4 59-16,-2 0 2 15,3-8 35-15,-5-2-8 16,4-2 8-16,-2-2 1 16,-1 1 0-16,-10-1 5 15,-1 9 30-15,-1-4 20 0,-8 9 11 16,4 0-19-16,-3 13-32 16,3 5-3-1,3 10-2-15,6 8 5 0,0 12 0 16,2 6-15-16,0 0 0 15,0 0 0-15,-6-2-1 16,-5-7-4-16,-9-5-29 16,-16 0-11-16,-10-14-71 15,-10-2 65-15,-4-10 30 16,2-6 14-16,9-18 7 16,9-2-1-16,12-16-8 0,10-6 9 15,14-2 1 1,10-5 40-16,19-4-28 15,13 2-13-15,13 3-3 0,3-2-40 16,6 2-98 0,-6 4 30-16,-6 2 82 0,-9 10 29 15,-14-2 26-15,-12 4 14 16,-5 4-1-16,-11 0-13 16,-6 0-7-16,-2-1 28 15,-4 1 2-15,-2 2-14 16,-4 2 11-16,-3 4-30 15,-1 2-16-15,1 2-1 16,2 4-7-16,4 2 7 16,5 0-14-16,5 4-23 15,8 4-25-15,2 0-10 0,5 2 22 16,1 4 9-16,2 0 10 16,1 2 4-16,-7 3-1 15,4-6 20-15,-9 1 9 16,-1 4 46-16,-4 0 52 15,-5-1 20-15,-2 1-35 16,-4 0 4-16,3-8-17 16,-2 6 28-16,-1-10-4 15,-3 2-16-15,1-4-24 16,2-4-24-16,0 0-14 16,-1 0-15-16,1-8-2 15,3 2-7-15,-2-6-77 16,10-6-65-16,2 0-14 15,4-8-17-15,-1 4 61 16,5 2 37-16,-5 3 64 16,2 8 19-16,-5 0 12 15,1 1 21-15,1 4 30 0,0 2-9 16,0 2 3-16,0 0-2 16,5 5 17-16,-6 4 9 15,3 0-16-15,1 0 16 16,3 4-24-16,-1 1-36 15,1-4-20-15,3-2-1 16,-3 2-30-16,1-6-127 16,-5 0-88-16,10-22-429 0</inkml:trace>
  <inkml:trace contextRef="#ctx0" brushRef="#br0" timeOffset="-196175.8">3087 15298 1794 0,'0'0'455'0,"0"0"-329"0,0 4-24 0,4 0-60 0,-1 10-42 0,1-2-86 0,2 4-221 0,15 6-663 0</inkml:trace>
  <inkml:trace contextRef="#ctx0" brushRef="#br0" timeOffset="-195853.32">3303 15440 1150 0,'-12'4'859'15,"4"2"-623"-15,-10 8-73 16,0 2-71-16,9 2-55 16,7-4-17-16,4 0-13 15,5-2-7-15,8 2 0 16,-1-5 0-16,3-4 0 0,6 4 1 16,-6-1-1-1,4-3 8-15,-10 5 2 0,-2-1-1 16,-5 3 12-1,-6 2 24-15,-2-2-30 0,-8 2 3 16,-5 0-10-16,-4-6-8 16,-8-2-51-16,0 2-111 15,-4-4-141-15,-38-8-569 16</inkml:trace>
  <inkml:trace contextRef="#ctx0" brushRef="#br0" timeOffset="-186591.49">9117 12900 1552 0,'0'-3'303'0,"-2"3"-166"0,4 0-137 0,-2 0-38 0,3 0-67 0,0 0 32 0,1 3 4 16,1-2-47-16,-1 6-86 15,4-6-47-15,4 4-710 16</inkml:trace>
  <inkml:trace contextRef="#ctx0" brushRef="#br0" timeOffset="-186025.91">9256 12651 877 0,'0'0'728'0,"0"0"-578"0,-2 2-92 15,4 0-25-15,-2 2 6 16,0 0 53-16,2 2-4 16,3-2 22-16,3 0-10 15,0 2 8-15,-2 4-1 16,1-2-16-16,1 4-31 16,2 4-22-16,-1 0-16 15,-1 2-7-15,-1-3-14 16,0 0 0-16,0-3 5 15,-3 1-5-15,0-6 0 0,1 0 0 16,-1 4-1-16,1 0 0 16,0 3 0-16,-3 4 1 15,-2-3 1-15,2 6-2 16,-2 1-6-16,0-4-57 16,0-2-9-16,-2-4-27 15,0-4-50-15,-1 0-62 16,1-4-1-16,-3-4 37 15,-19-12-483-15</inkml:trace>
  <inkml:trace contextRef="#ctx0" brushRef="#br0" timeOffset="-181924.51">582 13870 1193 0,'0'0'369'0,"0"-2"-181"0,-2 2-50 0,2 0-35 0,0 0-22 0,2 0 24 0,-2 0-28 0,0 0-26 15,0 0 4-15,0 0 1 16,-2 0-8-16,2 0-8 15,0 0-14-15,-15 0-20 16,1 0-5-16,-6 0-1 16,0 2 0-16,-3 2 0 0,-3 2 0 15,2 4 0-15,-5 0-6 16,2 6 5 0,2 0 0-16,1-4 1 15,6 2-1-15,7-6 1 16,0-2-1-16,9 1 1 0,-1-6 0 15,3-2 0-15,3 1-7 16,-3 0 1-16,0-4 4 16,0 8-4-16,0-4-1 15,2 5 5-15,-2 1 2 16,0 8 0-16,0 3 9 0,4 1-9 16,0 4 0-1,-1-3 1-15,1 3 0 0,-3 3 0 16,2-5-1-16,0-2 0 15,2 0 1-15,-1-2-1 16,0 2 0-16,1 4 1 16,3-2 0-16,-2 4-1 15,0 4 0-15,-2-2 0 16,1-4-1-16,-3 2 2 16,0 2-1-16,0 1 0 15,0 1 1-15,-2 2-1 16,2 2 0-16,2-4 0 15,-2-2 2-15,2 0-1 16,-4-6-1-16,2 0 1 16,-2-4-1-16,0 4 1 15,0 2-1-15,0 4 0 0,0 2 1 16,0 4-1-16,0-3 0 16,-2-5 0-16,-2-2 0 15,4-8 0 1,-2 2 0-16,-4 0 0 0,4 0 0 15,-2-2 0-15,2 2-1 16,2 2 1-16,0 0-1 16,2 4 1-16,-2 0 0 15,2-2 0-15,-2-4 1 16,2-2-1-16,0-4 0 16,-2 2 0-16,2 2 0 15,-2-4 0-15,0 7 0 16,-2-4 0-16,2 6 0 0,-2 3 0 15,2-4 0-15,-2 4 0 16,2-3 0 0,2 2 1-16,0 1-1 0,0 0 0 15,2 0 0-15,2 2 0 16,-4-2 0-16,0-4 1 16,0 4-1-16,3 0 1 15,-3 2 0-15,0 1-1 16,0 6 17-16,0 1-11 15,4 3 0-15,2 11 6 16,3 2 105-16,1 2-62 16,-3-6-43-16,-3-8-12 15,-4-6 10-15,-2-2-9 16,-2-2-1-16,2-2 0 16,-2-2 6-16,0-1-6 0,0 3-7 15,-1-6 7-15,1 8 7 16,4 10-6-16,1 8 12 15,1-4-12-15,-4-4-1 16,0-8 1-16,-4-6-2 16,-1 0 2-16,5-8 0 15,-2-6-1-15,2 0 0 16,0-2 0-16,2 2 0 16,0 1 1-16,1 9-1 15,-1-4 0-15,0 0 7 16,0-1-6-16,0 0-1 0,0 1 0 15,-2-10 0 1,0 0 0-16,0-4 0 0,0 0 1 16,0 4 5-16,0-4-6 15,2 4 0-15,-2 2 1 16,3-2-1-16,-3 0 11 16,0-4-4-16,4 4-5 15,-1-2 5-15,-1-2-1 16,-2 4-4-16,0 0-1 15,2-8 10-15,-2 4-2 16,3-4-2-16,-1 2 4 16,0 2 1-16,4-2 10 15,3 0 1-15,-2 2-1 0,6-8-4 16,-2 2-3-16,3 2 6 16,3-4-4-16,-1 4-1 15,-1-2-8-15,4-6 13 16,-3 6-9-16,3-6 4 15,-1 3-5-15,0 4-1 16,-7-4-2-16,-4 5 4 16,-3 0-6-16,1 3-6 15,-5 1 0-15,0 0 6 16,0 0-6-16,0 0-17 16,0 0-53-16,0 0-59 15,-3-4-254-15,-19-9-1139 16</inkml:trace>
  <inkml:trace contextRef="#ctx0" brushRef="#br0" timeOffset="-174189.37">12387 12799 885 0,'-3'0'377'0,"3"-2"-265"0,-4 2 25 0,4-1-26 0,-3-2-59 0,3 3-1 0,0-2 27 0,0 2 17 0,0 0-5 0,-2-2 1 0,2 2 16 16,0-2-8-16,0 2-8 15,0 0-14-15,0 0 1 16,0 0-24-16,0 0-15 16,-2 0-5-16,2 0-10 15,-2 0-1-15,2 0 4 16,-2 0-5-16,0 2 10 15,2-2-8-15,0 0-3 16,0-2 4-16,0 2-1 16,2-4-6-16,0 4-9 15,0 0-7-15,0 0 11 16,7 4 10-16,3-4-16 16,7 0 2-16,1-4 9 0,1 2-7 15,-2 0-11-15,0-2 1 16,-3 0 9-16,-3 2-9 15,5-2-1-15,-7-2 1 16,-3 4-1-16,-2 0 0 16,-3 0-1-16,2 2 0 15,-10 2 1-15,2 0 0 16,-5 0-12-16,-9 6-1 16,-10 3-29-16,-6 2-6 15,-2-1 13-15,0-1 24 16,-3-2 11-16,-4 0 0 15,-1 0 8-15,3-3-7 0,5-2-1 16,8-1 24 0,12-2 5-16,7-2-2 0,6 1-8 15,4-3-17-15,3 2-2 16,9-3 0-16,8-1-1 16,12 0-8-16,1-3 8 15,7 3-21-15,-4 0 4 16,-2 1 4-16,-2-3 4 15,-8 3 1-15,-4 0 8 16,-4 1 1-16,-9 0 0 16,-3 1-2-16,-6 2 1 15,0 0-58-15,-2 2-29 16,-4-2 1-16,-1 0-39 16,-5 3-93-16,-1-2-138 15,-33-1-658-15</inkml:trace>
  <inkml:trace contextRef="#ctx0" brushRef="#br0" timeOffset="-159057.78">5674 14700 1216 0,'0'0'273'0,"0"0"-121"0,0 0-31 0,0-2 2 0,0 0-39 0,0 2-4 0,2 0-2 0,-2-2 18 0,0 2-18 0,0 0-12 16,0 0 16-16,0-2 17 16,0 2-30-16,2 0-21 15,-2-2-13-15,2 2 10 16,3-4-27-16,3 2-12 15,8 0-5-15,6 0-1 16,0-2 5-16,3 2-5 16,-2 0-33-16,-6 2-18 15,-1-4-16-15,-5 8-55 16,-7-2-46-16,-4 8-54 0,-11 4 35 16,-45 49-196-16</inkml:trace>
  <inkml:trace contextRef="#ctx0" brushRef="#br0" timeOffset="-158942.39">5593 14887 1069 0,'-14'0'483'16,"8"2"-298"-16,-7 0-52 16,6-2-68-16,5 0 7 15,7-2-32-15,5 0-25 16,9-8-15-16,2 3-24 16,8 2-90-16,36-13-381 15</inkml:trace>
  <inkml:trace contextRef="#ctx0" brushRef="#br0" timeOffset="-151124.65">11825 14598 1452 0,'-2'-4'338'0,"2"4"-196"0,0 0-59 0,0-2-16 0,2 2-23 0,-2 0-43 0,2 0 0 0,-2 0 8 0,2 0-7 0,-2 0 5 15,0 0 1-15,0 0-8 16,2 0 15-16,-2 0-15 16,6 0 12-16,-2 6 14 15,5-4-13-15,7 2-12 16,-6 2 6-16,4-2-7 0,1-4 0 16,-4 2 0-16,1 0 0 15,-1 2 0-15,-3-4 0 16,-1-4 0-16,0 4 0 15,-2 0 1-15,-5 0-1 16,0 0 0-16,0 0 1 16,-5 4-1-16,-4 0-10 15,-9 4 1-15,-6 8-48 16,-7-2-10-16,-1 2 35 16,3-4 16-16,2-6 16 15,10-2 6-15,1-2-5 16,10-4 7-16,1 2 2 15,3 0-9-15,4 0-1 16,1-2-25-16,3 0 10 0,7-2 9 16,-1 0 0-16,3-2-9 15,5 2-2-15,-5-2 10 16,1 4 6-16,3-8 1 16,-6 4 1-16,-1 2 21 15,2-2-11-15,-5 0 13 16,-2 2 9-16,-2 2-8 15,-3 0 1-15,-2 2 1 16,-2 2 36-16,-1-2-23 16,1 0-1-16,-1 0-18 15,-1 0-6-15,0 0-14 16,2 0-1-16,-3 0 0 16,5 0 1-16,0 0-1 0,-2 2-60 15,4 0-72 1,0 2 3-16,5 4-125 0,22-4-1186 15</inkml:trace>
  <inkml:trace contextRef="#ctx0" brushRef="#br0" timeOffset="-134295.49">7549 14373 1694 0,'0'0'238'0,"0"0"-116"0,0 0 4 0,0 0-6 0,3-4-53 0,-3 4-31 0,0 0-13 0,2 0-1 0,-2-1 14 16,2 1-1-16,1 0-7 15,-1 0-2-15,0 0 1 16,0 1-3-16,2 3 0 15,1 9-5 1,4 2 13-16,-2 16-7 0,-3 1-5 16,-2 6-13-16,-2 0-7 15,2 0 0-15,-4-6 8 16,4-4-8-16,-2-2-1 16,0-4-32-16,-2 0-58 15,0 0-125-15,-2-4-165 16,-17 6-608-16</inkml:trace>
  <inkml:trace contextRef="#ctx0" brushRef="#br0" timeOffset="-133874.89">7710 14522 1309 0,'-10'8'310'0,"2"-2"-194"0,-5 4-88 16,-3 4-28-1,1-4-37-15,1-2 2 0,1-2 4 16,-3-4 14-16,7-2 17 15,3-2 28-15,-1 0 43 16,1-2 16-16,6 2 51 16,-3 0-26-16,6-2-10 15,0 8-45-15,5-2-30 16,5 4 48-16,9 4-3 16,5 0-22-16,4 2-8 15,2-4 3-15,3 2-11 16,-3-8-20-16,3 2-5 15,-5-2-9-15,0 0-6 0,-8-2-6 16,-3 0-129 0,-7 0-144-16,-6 4-482 0</inkml:trace>
  <inkml:trace contextRef="#ctx0" brushRef="#br0" timeOffset="-132906.78">7825 14401 1424 0,'0'0'278'0,"0"0"-131"0,0 0-56 0,0 0-22 0,2 0 3 0,-4-1-9 0,2 2-27 16,0-1-15-16,-2 3-7 15,0 7 7 1,-5-5 22-16,-1 8-11 0,-4 0-17 15,-5 1-14 1,-1 3 1-16,-4 1 11 16,-1-4-12-16,3 4-1 0,3-4 2 15,5 0-2-15,1-6 1 16,5 0-1-16,2-4-1 16,4 0 1-16,0-4-29 15,0 2-35-15,2 0-43 16,0-2-23-16,4 2-31 15,25-8-378-15</inkml:trace>
  <inkml:trace contextRef="#ctx0" brushRef="#br0" timeOffset="-132539.86">7910 14534 1599 0,'0'0'312'0,"0"0"-115"0,2-4-83 0,3 2-30 0,0-4-38 0,4 4-5 0,1-2-14 0,4 4 3 0,4-4-6 0,0 0-17 0,1-2 11 0,-1-1-18 0,1 2-7 16,-2 1-35-16,-1 2-120 15,-1-2-104-15,14-4-373 16</inkml:trace>
  <inkml:trace contextRef="#ctx0" brushRef="#br0" timeOffset="-132221.3">8242 14329 1643 0,'-2'0'508'16,"2"0"-348"-16,0 0-85 0,0 0-48 15,2 0-15 1,1 0-6-16,-1 3 5 0,2 4 52 16,6 4-6-16,-2 3-12 15,1-1-3-15,2 5-14 16,3 1-5-16,-4 3-11 15,0-4-6-15,-4 0-6 16,-1 0-35-16,-5 0-104 16,-2-4-137-16,-10 10-256 15</inkml:trace>
  <inkml:trace contextRef="#ctx0" brushRef="#br0" timeOffset="-131959.29">8365 14257 1589 0,'0'0'518'15,"0"0"-329"-15,2-4-74 16,5 2-61-16,9-2-37 15,-1 0 1-15,9-4-12 16,-1 4 4-16,4-2-10 16,-3 0 2-16,-2 0-2 15,-4 4 0-15,-7 2-29 16,-4 0-125-16,-7 8-158 16,-28 20-250-16</inkml:trace>
  <inkml:trace contextRef="#ctx0" brushRef="#br0" timeOffset="-131720.1">8334 14422 1689 0,'2'0'316'0,"4"-3"-169"16,4 3-93-16,3-1-18 15,5-2-4-15,-3 2 7 16,1-4-24-16,4 4-14 16,-4-6-1-16,1 3-2 0,-5 2-88 15,-3 2-141-15,-1-5-455 16</inkml:trace>
  <inkml:trace contextRef="#ctx0" brushRef="#br0" timeOffset="-129551.25">8675 14355 1620 0,'0'0'245'0,"0"0"-163"0,0 0-53 0,0 0-28 0,0 0 0 0,4 0 0 15,-4 0 0-15,2 0 1 16,-2-4-1-16,2 3 19 0,-2 1 23 16,0 0 23-1,-2 0 12-15,2 0-18 0,-2 1-33 16,-2 3-9-16,-3 5-10 15,-6 4-1-15,-1 5-7 16,0 1 1-16,6-7-2 16,1 2 1-16,5-6-6 15,4 2 5-15,0-4 1 16,7 2-2-16,5-4-13 16,1-3 0-16,3-2-9 15,5-7 23-15,-4-2-9 16,2-4 10-16,-4-3 0 0,1 5 24 15,-9-2 3 1,-2 4 33-16,-5 5 15 0,-4-4-34 16,-4 5-26-16,0-1-15 15,-2 1 0-15,-6-1-42 16,3 1-63-16,3 0-95 16,-1 3-62-16,-5-12-428 15</inkml:trace>
  <inkml:trace contextRef="#ctx0" brushRef="#br0" timeOffset="-129250.58">8799 14147 1871 0,'0'0'352'0,"0"0"-193"0,0-2-99 0,0 4-31 0,2 2-10 0,5 6 8 0,-3 8 32 0,6 8-4 0,-1 2-37 16,-1 0 11-16,4 2-23 15,-3-4 1-15,-3-2-7 16,0 0-1-16,-2-2-70 0,-2-1-91 15,-2-6-153 1,2 6-282-16</inkml:trace>
  <inkml:trace contextRef="#ctx0" brushRef="#br0" timeOffset="-128823.55">8978 14291 1627 0,'0'0'564'16,"0"0"-378"-16,-2 0-120 15,2 6-66-15,-5 0 2 16,0 8 38-16,1 6-2 0,2-6-2 16,-1 3-9-1,6-6-26-15,-1 0 15 16,-1-6-8-16,7-9 29 15,5-1 25-15,3-8-2 16,2-1-32-16,0-6 4 16,-1-4-16-16,1-2-5 15,-3-4-5-15,4 4-5 0,-4-2 0 16,-3 2 5-16,-4 0-6 16,1 2 3-16,-7 4-3 15,-2 4 0-15,-2 10 1 16,-3 2 6-16,1 1-7 15,0 3-6-15,0 4-9 16,-1 13 9-16,1 1-3 16,-2 10 8-1,9 4 1-15,2 0-20 16,4 2-49-16,4-4-43 16,-2 0-76-16,2 2-89 0,12 22-103 0</inkml:trace>
  <inkml:trace contextRef="#ctx0" brushRef="#br0" timeOffset="-118890.46">11741 16495 1316 0,'-3'0'282'0,"3"0"-114"16,-2-6-30-16,2 6-15 0,0-2-18 0,0 0-45 0,0 2-8 0,0 0 2 16,0 0-10-16,0 0 7 15,0 0 7-15,0 0 11 16,0 0-33-16,0-4 0 15,-3 4-4-15,-1 0-22 16,-7 4-10-16,-3-4 0 16,-1 4 0-16,-9 2 0 0,-3 2-1 15,-2 2 0 1,-5-2 1-16,-1 0 0 0,-3-2-1 16,3-2 1-16,1 4-1 15,0-2-7-15,8-2-10 16,8 0 11-16,3 0 7 15,3-4 0-15,3 2 0 16,-1 6-1-16,-2-4-1 16,5-4 2-16,1 4-6 15,-2-2 5-15,4 0 0 16,0 4-5-16,-3 2 6 16,-1-4-6-16,0 2-9 15,2 2 13-15,-3 0-7 16,3-2 5-16,-4 2 4 15,4 2 0-15,-1-2 0 0,1 6 0 16,1-6 0-16,-2 6 5 16,0 0-4-16,1-1-1 15,2-4 9-15,2 0-9 16,2 0 1-16,0 4-1 16,0 1 7-16,2 0 2 15,-2 4-1-15,0 0-7 16,0 4 10-16,0 0-5 15,-2 4 19-15,2-4-17 16,0 6-7-16,0-2 7 16,2 10-8-16,0-4 0 15,0 7 0-15,4-7 0 0,-3 4 0 16,-2-6 0-16,-1-2 1 16,0 2 0-16,-1-6-1 15,2 6 0-15,-1 2 0 16,0 2 0-16,0-2 0 15,0 0 0-15,-1-2 1 16,-2 2-1-16,-1 0 0 16,4-1 0-16,-2-5 2 15,2-4-2-15,-2-2 0 16,2 6 1-16,0 0-1 16,0 2 0-16,0 2 0 15,0-2 0-15,0 2 0 16,0 2 0-16,0-2 1 0,-2-7-1 15,2-5 0-15,-2 0 1 16,-1-4-1-16,3 0 1 16,-2 2-1-16,2-2 0 15,0 0 1-15,0 8-1 16,0 4 1-16,-2 2 0 16,2-6 0-16,-2 0-1 15,2-8 0-15,0 2 0 16,-3-6-2-16,6-10 1 15,-1 4 1-15,-2 2 0 16,2-2 0-16,-2 4 0 16,2 0 0-16,-2-2 2 15,3 2-1-15,-3-2-1 16,0-2 1-16,0-4-3 16,2 0 2-16,-2 0 0 0,0 4 0 15,2 0 1-15,-2 0-1 16,2 2-1-16,0-2 1 15,-2 0 6-15,4 6-6 16,-4-6-1-16,0 0 1 16,0-4 0-16,0 0-1 15,0 0 0-15,3 0-8 16,-2 0 9-16,5 0 0 16,1 4 6-16,1-4-5 15,1 0-1-15,3 5 1 16,-2-10 0-16,-1 5 0 15,3-4 7-15,-1 0-8 0,1 0 16 16,2 1 16 0,2-8-10-16,-3 7 2 0,-2-2-9 15,5-2-9 1,-7 4 0-16,1 0-6 0,-2 4 0 16,-3 0 0-16,-1-2 0 15,-2 2 9-15,-2-4-8 16,4 4 11-16,-4 4 12 15,0-4 0-15,0-4 7 16,0 4 1-16,2 4-19 16,-4-8 7-16,2 4-4 15,0 0-15-15,2 0 8 16,1 0-1-16,-1 0-2 0,2 0-5 16,-1-4 11-16,2 4-2 15,-3 0-8-15,0 0 7 16,2 0 7-1,-2 0-8-15,-2 0-7 0,2 0 5 16,-2 0 2-16,0 0 1 16,0 0-2-16,0 0-1 15,0 0 8-15,-2 0-1 16,4-4 2-16,-2 4-3 16,0 0 8-16,3 0-13 15,-6-4 5-15,3 4-12 16,3 0 9-16,-6 0-8 15,3 0-1-15,0 0 0 16,0 0 0-16,3 0 1 16,-3 4-1-16,0-4 0 0,0-4 1 15,-3 4 0-15,3 0 0 16,0 0-1-16,0 0 9 16,0 0-7-16,0 0-2 15,0 0 1-15,0 0 0 16,0 0-1-16,0 0 1 15,0 0-1-15,0 0 0 16,0 0 0-16,0 0 0 16,11-2 0-16,-11 2 1 15,0 0-1-15,0-1 1 16,0 1-1-16,0-3 0 16,0 3-1-16,0-4-5 15,0 4-4-15,0 4 10 16,0-4 0-16,0 0-1 15,0 0 1-15,0-4-1 0,0 8 0 16,0-4-9-16,0-4-1 16,0 4 11-16,0-4-10 15,0 0 4-15,3 4-3 16,-3 0 8-16,3 0 0 16,-3-4 0-16,0 4 1 15,0-2 0-15,0 2 0 16,0-4 0-16,2 0 0 15,0 0-1-15,0 0 0 16,2-6-15-16,1 2 5 0,-1 2 10 16,0 2-12-1,2 0 4-15,2 0-9 0,-1 0 16 16,-1-2-7-16,2 6 0 16,-2-4-7-16,-2 4 10 15,3 0-2-15,-1-4 2 16,2 4-1-16,-4 0-5 15,-2 0 3-15,3 0-5 16,-5 0-2-16,0 4 10 16,0-4-3-16,-3 0 3 15,6 0 6-15,-6 0 0 16,3 4 0-16,0-8 0 16,0 4 0-16,0 0 0 0,0 0 0 15,0 0 0 1,0 0 0-16,0 0-1 0,0 0-9 15,0 0-8-15,0 4 4 16,0-8 13-16,0 4-8 16,0 0 8-16,0 0 1 15,0 0 0-15,0 0-1 16,0 0-12-16,0 0-10 16,0 0-7-16,0 0-45 15,0 0-6-15,0 0-3 16,0 0-25-16,0 0-22 15,0 0-43-15,0 0-54 16,-14 0-232-16</inkml:trace>
  <inkml:trace contextRef="#ctx0" brushRef="#br0" timeOffset="-115506.02">15145 17947 583 0,'0'0'1165'0,"0"0"-968"0,-2-2 2 0,4-2-67 0,-2 4-16 0,0 0-43 0,2-4-5 0,2 4-34 0,6-4-1 0,1 4-10 0,1-8-1 0,9 2 7 0,-1-2-16 0,2-2 1 16,-2 6-9-16,3-5-5 16,-6 4-29-16,1 1-34 0,-11 4-109 15,-5 4-89 1,-2 1 15-16,-6 4 0 0,-34 27-248 15</inkml:trace>
  <inkml:trace contextRef="#ctx0" brushRef="#br0" timeOffset="-115389.6">15203 17969 84 0,'-4'0'1160'15,"-3"0"-815"1,2 0-108-16,5 0-58 0,3-2-13 16,8-6-65-16,4-4-32 15,12 2-20-15,0-2-25 16,4 2-12-16,0 0-12 0,-4 2-24 15,0 3-94 1,-10 10-121-16,1-5-429 16</inkml:trace>
  <inkml:trace contextRef="#ctx0" brushRef="#br0" timeOffset="-108656.52">13410 14464 833 0,'-3'-2'1111'0,"1"2"-926"0,-3-4-50 0,5 4-12 0,-1-3-3 0,1 3-50 0,1 0-37 0,-1 0-7 0,3 0-8 0,-3-1 9 0,0 1-3 16,2 0-5-16,3 0 4 16,7 0-1-16,5 1 1 15,6-1 5-15,4 0-26 16,4-1 4-16,-2-5-6 16,0 2 0-16,0 0 0 15,-8 0-17-15,-6 4-79 16,-11 0-82-16,-1 0-130 15,-17 1-177-15</inkml:trace>
  <inkml:trace contextRef="#ctx0" brushRef="#br0" timeOffset="-107572.53">13790 13539 1458 0,'-2'0'327'0,"2"-2"-170"0,0 2-22 0,0 0 15 0,0 0-45 0,0 0-40 0,0-2-11 0,2 2-23 0,0 0 26 0,0-2-15 16,5 2 0-16,0-4-6 16,4 0 2-16,2-2-13 15,8 0-14-15,-3 2-11 16,3 0 0-16,0-2-1 16,-1 4 0-16,-9 0-13 15,-3 2-29-15,-2 0-2 0,-6 0 7 16,0 0-22-16,-6 2 21 15,0 0 18-15,-5 6 9 16,-11-2-39-16,1 2-24 16,-2 2 20-16,4-4-25 15,4 0-19-15,3 0-45 16,6-4-49-16,4-10-471 16</inkml:trace>
  <inkml:trace contextRef="#ctx0" brushRef="#br0" timeOffset="-106156.83">14091 12747 1346 0,'0'0'354'0,"0"0"-174"0,0-2-47 0,0 2 31 0,2-2-59 16,-2 2-38-16,5-2-11 16,-1 2-25-16,0-4-2 0,6 2-11 15,3-2 1-15,5 2-13 16,-1 0-5-16,6 0-1 16,-5 2-5-16,2-2 3 15,-4 2 1-15,-6-2-5 16,-1 2 5-16,-2 0-36 15,-4 0-16-15,-6 2-1 16,-4-2 29-16,-2 4 25 16,-4 2 0-16,-5 2 0 15,-2-2 12-15,5-2-12 16,4-2 0-16,3 0 2 16,8-2 7-16,0 0-9 0,3-2-54 15,4 4-103 1,10 0-80-16,39-10-1193 0</inkml:trace>
  <inkml:trace contextRef="#ctx0" brushRef="#br0" timeOffset="-101874.78">15105 11227 1603 0,'0'-2'261'0,"0"0"-149"0,0-2-50 0,2 2 10 0,0-2-51 0,-2 0 0 0,0 2-5 0,5 0 35 15,-5 0-9-15,0 0 0 0,0 0-6 16,0 2-7 0,0 0 7-16,-5 0-11 15,3-2 13-15,2-2-25 16,-2 0-13-16,0 0 18 0,-2 0-18 16,-2 0 0-16,-2 0-1 15,-1-4 0-15,-5 4-5 16,3 2 4-16,-2-2-5 15,-3 2 7-15,1 2 1 16,1-2-1-16,-3 2 0 16,1 0 0-16,-4 2 1 15,2-2-1-15,-2 0-1 16,-6 2-1-16,6 0 1 16,-1-2-7-16,-1 2 7 15,2-2-8-15,-2 2 9 0,1 0-2 16,0 0 1-1,-2 4-1-15,-2-2-5 0,1 0 6 16,-2 0 1-16,3-2 0 16,1 0 0-16,3 4 0 15,0-4-6-15,1 0 6 16,-3 2 1 0,4-4-1-16,-3 4-1 0,5-2 1 15,-1 2 1-15,-2 2-1 16,2-2 0-16,-1 0-1 15,3 2 1-15,-3-2 0 16,-4 4 0-16,3-2 0 16,-6 2-1-16,2 2 1 15,-3 1 0-15,5-2 1 0,0 0 0 16,4-5 1-16,-1 1-1 16,3 4 0-16,3-5 5 15,3 1-6-15,-4 1-4 16,3 2 4-16,-1-3 0 15,0 3 0-15,1-3 0 16,3 1 1-16,-2 1-2 16,2-2 2-16,-1 5-1 15,-1-1 2-15,-4 3-2 16,-1 2 1-16,0 0-1 16,-1 0 1-16,3-2-1 15,0-2 1-15,0 4-1 16,-2-4 1-16,3 4 0 15,0-2 5-15,1 2-6 16,1-4 1-16,2 4-1 0,2-4 0 16,2 2-1-1,-3 0 1-15,3 2 0 0,2-2 0 16,-2 0 1-16,0 0-1 16,2-2 0-16,0 0-1 15,0 2 1-15,0-2 4 16,0 2-4-16,2-2-1 15,-2 3 0-15,0-1 0 16,2-1 1-16,-2 0-1 16,4-1 1-16,-1 0-1 15,3-1 1-15,-2 4 0 0,6-3 1 16,-4 4-1 0,1-4 0-16,-3 2-7 15,3-2 7-15,0 0 0 16,2-4 0-16,-5 2 1 0,3-2 0 15,0 2-1-15,-3 0 2 16,5-2-2-16,-3 2 0 16,3-2 1-16,-2 0-1 15,2 0 2-15,-2 2-2 16,1-2 0-16,4 0 0 16,-3-2 0-16,-1 4 0 15,2-4 0-15,-4-2 0 16,5 2 0-16,-1-2-12 0,-2 0 1 15,1 0 10 1,0 2-13-16,0-2 13 0,0-2 0 16,-1 0 1-1,2 0 0-15,3 0-1 0,-4 0 0 16,0-2 1-16,2 2 0 16,0-4-1-16,-2 2 1 15,0 2-8-15,0 0 1 16,2 0-5-16,-2 2-5 15,0-2-5-15,-1 4 8 16,2-2-4-16,1 0 18 16,-2-2 0-16,0 0 0 15,0 0 0-15,4-2-1 16,-2 2 0-16,0-2-4 16,3 2 5-16,-1-4 2 15,0 4 4-15,-1 0-6 0,3-2-1 16,-1 2 1-16,-4-2 0 15,1 2-7-15,1 0-2 16,-3 0 3-16,0 0-6 16,0 0-3-16,4 2 4 15,-6-2 10-15,6 0 1 16,0 0-6-16,-1-2-1 16,1 2 7-16,-1-2 1 15,3 0 0-15,-2 2 0 16,-2-2-1-16,2 2 2 15,-2 0-2-15,1-2 0 16,-3 2 1-16,1 0-1 16,0 0 0-16,1-2 0 0,-4 2-1 15,6-2 1-15,-4-2 1 16,2 4-1-16,0-6 0 16,0 6-1-16,1-2 1 15,-1-2 0-15,-1 2 0 16,4 0 1-16,-3 0-1 15,-2 0-1-15,3 2 1 16,-2-2 0-16,-1 0 0 16,1-2 0-16,-4 4-1 15,7 0 0-15,-7 0 0 16,4 0-12-16,1 0-2 16,-2 0 7-16,2-2 3 15,-2 2 4-15,1-2 2 16,-2 0 5-16,3 2-6 0,-2-2-1 15,0 0 0-15,0 0 1 16,-3 0-6-16,2 2 6 16,3-2 1-16,-5 2 1 15,0-2 5-15,1 2-7 16,5-2-1-16,-4 2-1 16,1-4-3-16,1 2 5 15,0-2 1-15,3 0 5 16,1 2-6-16,-5 0 0 15,2-2-2-15,-2 2 2 16,-4 2 1-16,1-4 3 16,0 2-3-16,2 2-1 15,3-2 0-15,-3 0-1 0,1-2 1 16,3 0 6-16,3-2-6 16,-3 0 0-16,-2-2 0 15,1 0 6-15,3-2 2 16,-1 0 2-16,-3 0 5 15,-4 4-3-15,3 2-3 16,-7-2 5-16,2 0-13 16,-2 0 8-16,4-2-9 15,-2-5 9-15,2 3-3 16,-1-3 8-16,-1 0-4 16,0-1-10-16,1 0 1 15,-2 0-1-15,1 2 1 16,-4-3-1-16,0 2 1 0,0 5 6 15,-2-2 3 1,0 0-9-16,-3 0-1 0,-2 0 9 16,3 0-9-16,-3 2 0 15,3-4 0-15,-6 4 1 16,4-4-1-16,-5 2 1 16,-1-2 0-16,-1 0 4 15,3 0-5-15,-9 0 0 16,6-2-1-16,2 2-1 15,-2 0 2-15,4 0 1 16,0 0-1-16,2 2 0 16,-4-1 1-16,7 4-1 15,-4-1 1-15,6 0 0 0,0-2 8 16,2 3-9 0,-2-3 9-16,0 1 3 0,2-1-10 15,0-3 5 1,0-1-1-16,0 1-5 0,2-6 5 15,-2 1-6-15,0 2 0 16,0 0 1-16,0 2 6 16,0 2 4-16,0 4-10 15,0 2 1-15,0 2 11 16,-2-2-12-16,2 4-1 16,0-4 1-16,-2 4 0 15,2 2-1-15,0-2 0 0,-2 0-9 16,2 2 2-16,-3-2-34 15,-1 2-55 1,-3 2-79-16,-4 4-73 0,-27 10-503 16</inkml:trace>
  <inkml:trace contextRef="#ctx0" brushRef="#br0" timeOffset="-86112.41">17154 13626 1375 0,'-2'0'487'0,"2"0"-360"0,0-3 40 0,0 3-13 0,0-1-29 0,-2 1-32 0,2 0-12 0,2 0-26 0,0 0-25 0,-1 0 6 0,4-4-28 16,-1 1 2-16,9-1 7 0,5 0-2 16,6-2-14-16,7 2 5 15,0-2-5-15,-3 1-2 16,2 2 1-16,-5 2-8 15,-7-2-40-15,-5 6-49 16,-1-2-40-16,-8 2-23 16,-4 2-19-16,-10 5 67 15,-7 0-5-15,-7 6-38 16,-8-3 10-16,1-2 68 16,2-4 77-16,5-1 40 15,-1-2 23-15,10-3-12 16,4 2 12-16,1-3-18 15,10-3 19-15,5 2-63 16,6-5-1-16,8 2-29 16,4-3-44-16,9 3-107 0,36-10-541 15</inkml:trace>
  <inkml:trace contextRef="#ctx0" brushRef="#br0" timeOffset="-85240.97">16441 14153 1423 0,'0'0'253'0,"0"-2"-109"0,0 0-36 0,0 2-16 0,0 0-76 0,0 0-16 15,3 0-73-15,-1 2-53 16,2 0-17-16,1 4-187 16,-2 12-699-16</inkml:trace>
  <inkml:trace contextRef="#ctx0" brushRef="#br0" timeOffset="-81121.61">12255 3771 1349 0,'0'0'273'0,"0"-1"-211"0,0 1-50 0,0 0 55 0,2 0-11 0,-2 0-56 0,0 0-18 0,1 0-36 15,-1 0-14-15,3 1-46 16,0 2-154-16,0-2-205 16</inkml:trace>
  <inkml:trace contextRef="#ctx0" brushRef="#br0" timeOffset="-78267.41">16564 5406 1542 0,'0'0'225'0,"-2"0"-174"0,0 0-33 0,2 0 108 0,-2 0-17 0,2 0-29 0,0-4-23 15,2 8 15-15,-2-4-12 16,2 0-21-16,0 0-8 15,0 0-7-15,10 0 9 16,5 0-1-16,6 0-13 16,6 0-19-16,0 2 0 15,2-2-9-15,-4 2-26 16,-5 2-14-16,-4 0-11 16,-12 0-21-16,-6 0-12 15,-8 6 51-15,-17-4 37 16,-6 2 5-16,-9 2 6 0,-5-4 24 15,3-2 9-15,2 4 4 16,11-6 5-16,4 0 3 16,14 0 14-16,8-2-19 15,3-2-20-15,3 2-5 16,6 0-2-16,4 0-17 16,10 0-2-16,6 2-29 15,0-2-16-15,0 4-36 16,-5-2-90-16,-6-2-106 15,-2-2-380-15</inkml:trace>
  <inkml:trace contextRef="#ctx0" brushRef="#br0" timeOffset="-75277.04">11798 12839 1570 0,'-4'2'0'0,"-14"4"-440"0</inkml:trace>
  <inkml:trace contextRef="#ctx0" brushRef="#br0" timeOffset="-71724.02">18211 5456 1113 0,'-2'0'174'0,"2"0"-129"0,0 0 46 16,0 2 7-16,0-2-1 15,0 0-44-15,0 0-4 16,0 0 20-16,0 0-21 16,0 0 6-16,-3 0-7 15,3 0-11-15,3 0-12 16,-3 0 7-16,2 0 2 16,-2 0-4-16,2 0-22 15,3 0-1-15,1 0 3 16,5 0-8-16,7 2 1 15,0 0 4-15,0 2-6 16,-2-4-1-16,-1 2 1 16,1 0-1-16,-5-2 0 0,-3 2 1 15,-3-2-1-15,0-2-10 16,-5 2-2-16,0 0-2 16,-2 2-14-16,-5-2 8 15,0 0 9-15,-6 0 3 16,-5 2-21-16,0 2 5 15,0-2 14-15,5 0-7 16,4-2-6-16,0 2-4 16,0-2 4-16,7 2-92 15,0 2-402-15</inkml:trace>
  <inkml:trace contextRef="#ctx0" brushRef="#br0" timeOffset="-58820.96">11522 16062 1465 0,'0'0'369'0,"0"-4"-159"0,3 2-29 0,-3 2-31 0,0 0-73 0,2-2-28 0,0 2-16 16,0-2 6-16,0-2-12 15,1 0 23-15,-1 4-16 0,0 0 17 16,2-4-34 0,0 2-2-16,8-2-14 15,1 0-1-15,3 0 0 16,2 0 0-16,-2-2-27 0,-10 3-15 16,-2 3-37-16,-1 3 19 15,-3-1 24-15,2 2 27 16,-2-4 3-16,-2 4 6 15,-1 0 0-15,1-4 0 16,0 0 14-16,2 4-14 16,-2-4 14-16,2 0-13 15,0 0-1-15,-2 0-29 16,-5 2-125-16,-36 14-410 16</inkml:trace>
  <inkml:trace contextRef="#ctx0" brushRef="#br0" timeOffset="-55957.18">2737 10058 1557 0,'-9'-28'200'0,"3"0"-32"0,-15-32-33 0,-1 1 22 0,0 0-52 0,2 2-36 15,1 5 0-15,4-2-22 16,0-4 2-16,3-8-11 15,4-4-17-15,0-5 15 16,5 3-23-16,6-4-13 16,3 0-1-16,0-6 1 15,5-7-2-15,-6 3-7 0,4-8-19 16,-5-6 22-16,3-61-8 16,6-12-8-16,9-7-16 15,-20 126 17-15,5 10 21 16,0 6 0-16,8-36 0 15,3 8-16-15,1 2 16 16,4-3 0-16,4-1-19 16,-4 0-2-16,2 1 21 15,-4 6 0-15,4-1-3 16,2 1-26-16,4-3 19 16,4 0-20-16,5 5 22 15,1 1 8-15,-1 8 0 0,2 0-5 16,3-2-11-16,1-4-4 15,8-8 5 1,4 0 6-16,0 0 8 0,4-1 0 16,-4 1 1-16,3-2 0 15,1 0 7-15,-2-2-6 16,3 0 5-16,-3 1-6 16,0 7 0-16,-7-2 2 15,-4 8-1-15,1 0 3 16,-6 5-4-16,-1 7 0 15,1-2 8-15,-4 2-1 0,5-2-6 16,-3 0 7 0,2-2-6-16,1 4 14 0,3-2-15 15,0-5 6-15,3 3-5 16,2-2 4-16,-2 4-6 16,3 4 0-16,-5 8 0 15,-4 2 7-15,-6 0-7 16,-3 4-1-16,-3-2 1 15,2-1 0-15,-3 1 0 16,4 1 0-16,-2-5 0 16,-1 3 6-16,0-1-6 15,1-4 1-15,1 2 7 16,7-2 6-16,3 0-5 16,5 4-8-16,-2 1-1 15,4 6 0-15,-4-1-1 0,-3 2 0 16,-3 4 1-1,1 0 1-15,1 1 5 16,4-1-6-16,0-2-4 0,6 0 3 16,4 0 1-16,-5 0 0 15,3 2 0-15,-3-2-1 16,3 2 1-16,-4 2 0 16,-10 4-1-16,-9 4 1 15,-8 0-9-15,-7 4 9 16,-1 2 1-16,-6-2 0 15,3 2-1-15,-1-6 1 16,3 4-1-16,1-2 5 16,-3-1-5-16,3 4-1 15,-1-3 1-15,-3 4-6 16,1 2 5-16,-7-3 0 0,-3 3-4 16,-2-1 5-16,0 1 2 15,-2 0-2-15,3 0-2 16,-3 0-4-16,0 0-7 15,0 0-19-15,-3 0 13 16,3 1 17-16,0-1-20 16,-2 0 10-16,2 0-3 15,-2 3-47-15,-2-1-47 16,-3 6-28-16,-9 0-115 16,-32 6-920-16</inkml:trace>
  <inkml:trace contextRef="#ctx0" brushRef="#br0" timeOffset="-55452.76">6088 4561 1585 0,'0'-1'198'0,"0"1"-145"0,2-3-10 0,0 3 17 0,2-1-18 0,1 1-16 16,4 0-10-16,2 0 2 16,3 1-6-16,1 3 17 15,1 1-14-15,-1 1 4 16,1-3 1-16,2 4-4 0,0-5-15 15,-1 2 17-15,-1-4-12 16,-3 2 0-16,-1-2-4 16,-8 2 4-16,-2-2-5 15,-2 4 29-15,0-4 20 16,-4 2 2-16,2 2-31 16,-8 4 0-16,2 8 15 15,-11 6-3-15,2 2-9 16,-3 2-22-16,-3-4 14 15,2 0 4-15,0-2-19 16,0-4-1-16,3 2 1 16,1-2-1-16,0-1 0 0,3-1-45 15,-1-5-80 1,6 1-49-16,0-3-49 16,-6-7-413-16</inkml:trace>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20T02:13:58.414"/>
    </inkml:context>
    <inkml:brush xml:id="br0">
      <inkml:brushProperty name="width" value="0.05292" units="cm"/>
      <inkml:brushProperty name="height" value="0.05292" units="cm"/>
      <inkml:brushProperty name="color" value="#FF0000"/>
    </inkml:brush>
  </inkml:definitions>
  <inkml:trace contextRef="#ctx0" brushRef="#br0">1948 6017 1391 0,'0'0'177'0,"0"3"-133"16,0-3-11-16,0 0 69 0,0 0-26 0,3 0-31 0,-3 0 0 0,2 0 12 0,2 0-7 0,0 1-5 0,1-1-17 0,-1 0-11 0,0 0 4 0,2 4-2 0,0-1 4 0,3 1-8 15,0-1 7-15,4 4 7 16,10 1-2-1,-2-1-9-15,11 4 4 0,3 3-5 16,4 0-1-16,3-2-8 16,0 0-7-16,-2 0 7 15,2 0-7-15,0-2 5 16,1-2-6-16,-1 2 2 16,-1-6-2-16,-8 0 0 0,3 2 0 15,-3 0 1-15,-4-2 0 16,-4 0-1-16,-2 0 1 15,-6 0-2-15,-9-2 1 16,1 4 0-16,-4-4-1 16,0 0 0-16,-3 0 1 15,0 0 0-15,2 0 1 16,1-2-1-16,3 4 1 16,4-2-1-16,1 2 0 15,3 4 0-15,1-4 1 16,2 4-1-16,3 2 0 15,-1-2-1-15,7 0 2 16,3 1-1-16,-4-4 0 16,4-1 0-16,2 0 1 15,0-2 0-15,1 4-1 0,2-4 0 16,-2 0 0-16,-1 0 1 16,-4 2 0-16,4-4-1 15,-2 2 0-15,3 1 0 16,3-3 0-16,4 1-1 15,3-2 1-15,0 1 2 16,6 0-2-16,-3-3 0 16,2 3 1-16,-2 0 0 15,-1 0-1-15,1-2 0 16,0 2-1-16,2 0 1 16,-3-2 0-16,4 2 0 0,-6 0 1 15,1 0-1 1,-9 0 0-16,-3 0-1 0,-8 0 1 15,-4 2 0 1,-5-2 0-16,5 2 0 0,-6-2 0 16,1 3 0-16,3-2 0 15,2 1 0-15,1 4-1 16,0-4 1-16,2 2-1 16,-3-1 1-16,4-2 1 15,4 2-1-15,-1-2 0 16,8-1 0-16,2 0 0 15,6 0 0-15,5-1-1 16,3 1 1-16,-4 0 0 16,2-3 0-16,-2 3 1 0,2 0 0 15,-5-1-1 1,1-2 0-16,-4 3 0 0,-1 0-1 16,-4 0 1-1,-1 0 0-15,-5 0 0 0,-6 0 0 16,-4-1 1-16,-5 1 0 15,-3 0-1-15,-7 0 0 16,-2 1 1-16,-2-2 13 16,-2 1 5-16,0 0 14 15,-2 0 9-15,2 0-16 16,2 0-1-16,-2 0-10 16,0 0-4-16,0 0-10 15,2 0 5-15,3 0-5 16,-1-3 0-16,0 6 1 15,-2-3-1-15,0-3 8 0,-2 3-1 16,4 0-8-16,0-2 6 16,7 4-6-16,-1-2 8 15,9 0-7-15,5 0 0 16,3 3 0-16,2-3 0 16,3 1 0-16,1 2 0 15,2-2-1-15,-3 3 0 16,1-2 0-16,-4 0 0 15,-4 3 1-15,-4-4-1 16,-7 2 0-16,-3-3 0 16,-4 1 1-16,-5-2-1 15,-2 1 2-15,0 1 11 16,0-1 4-16,0 0 1 16,-2 0 1-16,2 0 1 15,0 0-4-15,0 0 2 16,0 0-1-16,0 0-17 15,0 0 6-15,0 0-6 0,0 0 0 16,0 0-10-16,0 0-16 16,0 0-74-16,0 0-134 15,-43 14-230-15</inkml:trace>
  <inkml:trace contextRef="#ctx0" brushRef="#br0" timeOffset="10196.1">17044 7373 833 0,'0'0'593'0,"2"0"-491"0,-2-2-13 0,0 4-37 0,2-2 8 0,-2 0-7 0,0-2 34 0,2 2-39 16,-2-2-12-16,0 2-8 15,0 0-5-15,0 0 2 16,2 0-8-16,-2 0-10 16,0 0-5-16,2 0 5 15,-2 0-7-15,2 0-1 16,7 0 1-16,5 2 8 0,11 2-7 15,4 6-1 1,6-2 6-16,9 2-5 0,8 2 0 16,6 2 8-16,-2-2-9 15,-2 0 0 1,3 0 0-16,-8 0 0 0,-1-4 0 16,-2 2 0-16,-4 1 0 15,-3-2 0-15,-2 1 2 16,-10-3-2-16,-6-4 0 15,-7 0 0-15,-7-2 1 16,-3 2-1-16,-2-3 1 16,-2 0-1-16,0 0 0 15,0 0 1-15,0 0 0 16,0 0 1-16,0-3 4 0,0 3-6 16,0 3-1-1,0-3 0-15,0 0-1 0,2 0-8 16,0 0 9-16,3 0 1 15,2 1 0-15,2-1 0 16,-3 0 1-16,5 3 0 16,-1-3-1-16,-2 0 0 15,1 0-7-15,5 0 6 16,-3 0 0-16,-3 0 0 16,2 0 0-1,-4-3 1-15,5 2 0 0,-6 1 0 16,0 0 0-16,-1 0 0 15,-2 0 0-15,0 0 0 0,1 0-1 16,-3 0 0 0,0 0 1-16,0 1-6 0,0-1 6 15,0-1 0-15,0 1-1 16,0 0-6-16,2 1 6 16,-2-1 0-16,0 3-13 15,0-3 14-15,0 4-22 16,-5-1-59-16,-32 4-149 15</inkml:trace>
  <inkml:trace contextRef="#ctx0" brushRef="#br0" timeOffset="14103.3">15099 8831 1207 0,'0'4'158'0,"0"-8"-113"0,0 4-20 0,2 0 11 0,-2 0 3 0,0 0 36 0,2 4-18 0,-2-8 0 16,2 4 3-16,0 0 14 15,0 0-37-15,5 0-17 16,-3-2-11-16,6 2-2 16,-2 0-6-16,10 0 0 0,2 0-1 15,11 2 6 1,9 2-4-16,9 0 13 0,14 2-5 16,12 4 22-16,15 2 17 15,12 0-23-15,7 6-17 16,5-2-8-16,2 4 10 15,-7-4-10-15,-6 2-1 16,-12 0 1-16,-9-6-1 16,-13 4-2-16,-11-8 2 15,-13 3-1-15,-14-5 1 16,-13-5 0-16,-9 2-1 16,-7-3 1-16,-2-3 1 15,0 3 0-15,0-1 5 16,-2 2-5-16,2-1 1 15,0 0-1-15,0 0 5 16,0 0-6-16,2 3 1 16,-2-3-1-16,2-3 1 0,1 3-1 15,1-1 1-15,2-2-1 16,-1 3 1-16,0-2 5 16,-5 2 3-16,2 0-8 15,-2 0-1-15,-2 0 0 16,2 0-1-16,-3 0-8 15,-4 2-64-15,-55 13-121 16</inkml:trace>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20T02:14:38.999"/>
    </inkml:context>
    <inkml:brush xml:id="br0">
      <inkml:brushProperty name="width" value="0.05292" units="cm"/>
      <inkml:brushProperty name="height" value="0.05292" units="cm"/>
      <inkml:brushProperty name="color" value="#FF0000"/>
    </inkml:brush>
  </inkml:definitions>
  <inkml:trace contextRef="#ctx0" brushRef="#br0">16105 9168 1582 0,'0'0'241'0,"0"0"-151"0,-2 0-67 0,2 0-4 16,0 0 8-16,0 0 27 0,2 0 5 0,-2 0 8 0,2 0-41 15,-2 0 7-15,1 0-15 16,8 0 4-16,4 1 7 16,5 4-4-16,15-3 16 15,14 2-11-15,13 2-3 16,14 0-12-16,8-2 7 15,0-2-22-15,-1 0 0 16,-8 0 0-16,-8-2 0 16,-9 2 1-16,-8-2 8 15,-12 0-9-15,-10 0 18 16,-10 0-10-16,-5 0-7 0,-11 0 13 16,3 0-1-1,-6 0 1-15,1 0-14 16,0 0-25-16,-5 2-80 15,-1 0-185-15,-55-6-942 0</inkml:trace>
  <inkml:trace contextRef="#ctx0" brushRef="#br0" timeOffset="1599.4">3352 10349 216 0,'0'-2'1426'0,"0"2"-1217"0,0 0-50 0,0 0 21 0,0-2-47 0,0 4-44 0,0-4-32 0,0 2-14 0,2 0-1 0,-2 0-12 0,0 0 14 0,0-2-2 15,0 4-24-15,2-2-2 16,-2-2-16-16,4 4-6 15,6 0 6-15,11 2 3 16,9 6 6-16,17-4-3 16,9 2-4-16,8 0-2 15,9-4 0-15,1 2 0 16,-3-4-1-16,0 0 1 16,-5 0 0-16,-7-2 0 15,-5 4 1-15,-14 0-1 16,-11 0 1-16,-15-2 0 0,-8-2-1 15,-2 0 18 1,-8 0-10-16,2 0 28 0,0 0 6 16,0 0 4-16,2 2-22 15,0-2-22-15,-3 2-2 16,3-2-6-16,0 0-14 16,0 0-34-16,0 2-142 15,0 2-296-15,-14 12-520 16</inkml:trace>
  <inkml:trace contextRef="#ctx0" brushRef="#br0" timeOffset="10905.28">11128 13984 637 0,'-2'0'810'0,"2"0"-673"0,-2-2-41 0,-1 2-5 0,3-2 2 0,-3 2-25 0,3 0-2 0,0-1 28 16,0 1-26-16,0 0 20 15,0 0 13-15,0 0-7 16,0 0-10-16,0-4-31 16,3 4-17-16,0 0-33 15,-1 4-3-15,11-3 0 16,5 1 10-16,15 5-10 15,14-3-39-15,4 0-75 16,1-3-118 0,1 3-74-16,44-4-450 0</inkml:trace>
  <inkml:trace contextRef="#ctx0" brushRef="#br0" timeOffset="17313.14">11941 15025 1358 0,'0'0'237'0,"0"0"-96"0,2-4-51 0,-2 4-30 0,0 4-8 0,0-4-23 0,0 0 13 0,0-4-8 0,2 8 11 0,-2-8-12 16,-2 4 24-16,2 0-19 15,0 0-7-15,0 0-10 16,20 4-3-16,7-4 14 16,15 4-16-16,21-4-15 15,15 2-1-15,10-2-1 16,4-2-146-16,1 2-83 16,90-2-298-16</inkml:trace>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20T02:15:28.864"/>
    </inkml:context>
    <inkml:brush xml:id="br0">
      <inkml:brushProperty name="width" value="0.05292" units="cm"/>
      <inkml:brushProperty name="height" value="0.05292" units="cm"/>
      <inkml:brushProperty name="color" value="#FF0000"/>
    </inkml:brush>
  </inkml:definitions>
  <inkml:trace contextRef="#ctx0" brushRef="#br0">4754 5941 966 0,'-3'0'154'0,"3"2"-115"0,-2 0-32 0,-1 2-6 0,2-4 0 0,-2 4 18 0,3-2 40 0,-5-2 68 0,5 2-40 0,0-4 2 0,-2 2 16 16,2 0-29-16,0 0 2 15,0 0-6-15,0 0-18 16,0-2-19-16,2 4-11 16,-2-2-8-16,0 0 19 0,0 0-20 15,-2 0 15 1,2 0-5-16,0 0-17 16,0 0 38-16,0 0-28 0,0 0-17 15,16-2-1-15,-9-2 13 16,-1 4-1-16,3 0 0 15,-2-2 0-15,4 2-12 16,0-2 6-16,1 2 0 16,5-2 6-16,-1 0 1 15,-1 0-13-15,6 0 6 16,-4 0-6-16,1 1 0 0,0 1 0 16,0 0-1-1,-5 0 1-15,0 0 0 0,4 0 0 16,-7 0 0-1,1 0 0-15,-1 0-2 0,3 1 2 16,-5 1 0-16,4 0-3 16,-1 0 3-16,5 0 0 15,-3 0 0-15,-1-2 0 16,7 2 0-16,-1-2 0 16,4 2 1-16,0-2-1 15,3 0 0-15,0 0-1 16,4 0 1-16,-1 0 0 15,-3 4-1-15,4-2-6 16,-3 0 6-16,-1 0-5 16,2 0 5-16,-2 0 0 0,1 1 0 15,0-3 0-15,-3 0 0 16,4 1 0-16,-5-1 0 16,2 0 0-16,1 3-1 15,-5-2-4-15,3 2 6 16,-4 0 0-16,4 1 0 15,-6-1-1-15,3-2 1 16,5-1 0-16,-2 0 1 16,0 0-1-16,2 0 1 15,-2 0-1-15,1 0-6 16,-4 3 6-16,5-3 0 0,-5 1 1 16,5-1 3-1,-6 0-3-15,1 0-2 0,1 0 2 16,-2 0-1-1,4 0 0-15,-1 0-6 0,0 0 6 16,3-1 0-16,-1 1 1 16,-1-3 3-16,4 3-4 15,-6 0 0-15,4-1 0 16,-2 1 0-16,-1 0-1 16,0 0 0-16,-2 0 1 15,1 0 0-15,0 0 0 16,-3-3 0-16,5 1 0 0,-4-3 6 15,4 2-7 1,-1 2 1-16,3-2 0 16,-3 2 0-16,2-2 0 0,3-1 4 15,-2 2-3 1,2-2-2-16,2 0 1 0,-5 2-1 16,7-2 1-16,0 0 0 15,0 2-1-15,2 0 2 16,-1 1-1-16,-1 1 0 15,-2 0-1-15,0 0 0 16,0-3 1-16,-2 3-1 16,4 0 1-16,0 0 4 15,-2 0-4-15,4-2-1 16,1 2 1-16,1 0 1 16,0 0-1-16,-4 0-1 0,2 0 0 15,0 0 0-15,1 2-5 16,-1-2 5-16,-4 3-8 15,5-2-3-15,-5-1-18 16,0 2 16-16,-3-2 13 16,1 2-6-16,-5 0-8 15,3 0 14-15,-1 0-5 16,3 2 4-16,0 2 1 16,-1-4 0-16,5 2 1 15,-2 1-1-15,-2-1 0 16,0 0 0-16,2 1 1 15,-4 0 0-15,-1-4-1 16,-2 2 1-16,5-2 0 0,0 2 0 16,-1-2 0-16,1 3 2 15,0 2-2-15,2-3-6 16,-2 2 5-16,-5 0-1 16,5-1 2-16,-5 4 1 15,5-2 8-15,-2-2-8 16,-4-3-1-16,6 3-1 15,-2-4 1-15,4 3 1 16,0-3-1-16,0 4 0 16,0 0-1-16,4-1 1 15,-2 1 1-15,1-1 5 16,1 1-6-16,0-2 0 16,1-2-7-16,-5 4 7 15,4-4 0-15,0 1 2 16,1 2-2-16,-1-2-1 15,0-1 1-15,6 3 0 0,-1-3 0 16,-3-3 0-16,1 2 1 16,-3 1-1-16,-2 0-1 15,2-3 1-15,4 3 0 16,1-1 0-16,-1 1 0 16,3-4 0-16,-1 2 0 15,-2-2 1-15,-1 1-1 16,1-1 0-16,-1 1 0 15,-1 1 0-15,0 0 0 16,0-2 0-16,-1 1 0 16,1 2 1-16,3-3 0 0,-2 0 6 15,8-1-6 1,-2 1 0-16,1-1 0 0,-1 1 0 16,2-1 5-1,-1 4-5-15,-3-2 0 0,1 2-1 16,1-2 1-16,0-3 0 15,-3 4-1-15,5-1 1 16,-2-1-1-16,3 1 0 16,-1-3 6-16,-2 1-5 15,5 1-1-15,-5 0 0 16,3-3 0-16,-3 3 8 16,-4-2-7-16,-5 2-1 15,1 0 0-15,-7 2-1 0,1 0-4 16,1 2 5-16,0 0 0 15,0 0 0-15,2 0 0 16,-4 0 0-16,2 0 0 16,-2 0 3-16,-2 0-3 15,4 0 0-15,-3-2 4 16,-1 2-4-16,-1-1-6 16,1 1 5-16,0 0 1 15,2 0-1-15,-4 0-9 16,4 1 9-16,2 1-5 15,2 0 6-15,7 0 0 16,1 2 0-16,3-4 1 16,0 2-1-16,3 0 2 15,-6-2-1-15,1 4-1 16,-1-4-1-16,-4 2 0 0,-3 0 0 16,1 0 1-16,-2 0-6 15,2-2 5-15,-1 2 0 16,1-2 0-16,0 0 1 15,-2 0 0-15,3-2-1 16,-3 2 1-16,0 0 0 16,3 2-3-16,-1-2 3 15,1 3 1-15,2-2 0 16,1 2-1-16,5-3 1 16,1 0-1-16,1 0-3 15,6 0-3-15,-4-3 5 16,8 3 1-16,-5-1 9 0,0-4-8 15,-2 5 7 1,-3-2-8-16,-2 2 6 16,-3 0-6-16,-2-2-2 15,-3 4 1-15,-5-2 1 0,2-2-1 16,-2 0 1-16,0-4 2 16,-2 4-2-16,4 0 1 15,0 0 6-15,0 0-6 16,7 0 0-16,2 4 12 15,5 0-13-15,1 0-7 16,-1 0 7-16,2 0 27 16,-2 2-18-16,-3-2-9 15,0-2 9-15,3 0-8 0,-3-2 0 16,7-2-1-16,-2 2 0 16,8 2 0-16,3 0 1 15,-2 0-1-15,2 0 1 16,2 2-1-16,-7-2 9 15,3 4-9-15,-7-2-5 16,2 0 5-16,-8-2 8 16,-10 0-8-16,1 0 1 15,-10 0 4-15,-4-2 2 16,-4 2 8-16,-5-2-1 16,3-2-5-16,-1 2 6 15,0 0-14-15,0 2 15 16,3-2-10-16,2 0 0 0,0 2 1 15,4 0 7 1,-2 0-13-16,2 2 0 0,-2 0 0 16,2-2 6-16,-3 0 22 15,0 0-17-15,-5-2 3 16,-3 2 0-16,-2-2 18 16,-4 0 6-16,-1 2 12 15,-4-2 1-15,0 2 11 16,0 0-1-16,0 0-8 15,0 0 1-15,0 0-13 16,-2 0-4-16,2 0-10 16,0 0-11-16,-2 0-16 0,2 0 7 15,0 0-8-15,0 0 0 16,0-2 5 0,0 2-5-16,0 2-1 0,0-2 0 15,0 0-31-15,-2 0-74 16,-4 0-137-16,-25 2-303 15</inkml:trace>
  <inkml:trace contextRef="#ctx0" brushRef="#br0" timeOffset="3595.52">6614 10247 600 0,'0'0'954'0,"0"0"-790"0,0 0-44 0,0 0-60 0,0 0-18 0,0 0-15 16,0 0 3-16,-3-3-24 15,6 6 1-15,-3-3 23 16,0 0-15-16,0 0 3 16,0 0-3-16,0 0-9 15,0 0 11-15,8 6-1 16,0-6-5-16,-2 1-10 0,5 2 6 16,1-2-6-1,1 6 22-15,-1-5-17 0,7 0-4 16,-1 0 5-1,4 0-2-15,0 0-5 0,5-2 9 16,0 1-8 0,-2 2 7-16,1-3-8 0,-2 2 1 15,3-2-2-15,0-2 1 16,-5 2 0-16,5-3 0 16,-3 3 1-16,7-1-1 15,0 1 0-15,3 1-1 16,0-2 1-16,4 1 0 15,2 0 6-15,-1 0-6 16,2 0 0-16,-1 0-2 16,2-2 2-16,3 0 0 0,1 2 0 15,4 0 1-15,1 0-1 16,-7 2 0-16,1-2 2 16,-3 0-2-16,-2 2-1 15,0-2 1-15,-1 0 0 16,-6 1-1-16,3-1 2 15,-3 0-2-15,-2 3 2 16,0-3-1-16,0 0 0 16,-2 0 0-16,-4 2 0 15,4-2 0-15,0 2 0 0,-3 2 0 16,6-2 1 0,-4-2 4-16,2 2-4 15,-2 0-2-15,1-2 2 16,0 0 0-16,0 0-1 0,-2 0 1 15,0-2-4-15,-6 2 3 16,-6-2 0-16,3 2 4 16,-5-2-4-16,1-2 0 15,7 2-1-15,6 0 3 16,4-1 1-16,5 3-3 16,-3-1-1-16,6 1 1 15,-6 0 0-15,5 0 0 16,-3 0 0-16,7 0-1 15,3 1 0-15,1-2 1 16,2 2 0-16,-4-2-1 0,1-1 1 16,-1 2 1-1,-3 0-1-15,1-2-1 0,-2 0 1 16,1 0 0-16,-4 0 0 16,-3 2-1-16,-1 0 1 15,-2 0 0-15,-2 0 0 16,0 0 2-16,0-4-2 15,5 1-1-15,-3 3 1 16,4-1 0-16,3 1-1 16,-4-3 1-16,4 3 0 15,-3 0 0-15,3 0 6 16,4 0-6-16,3 0 0 16,-1 0 1-16,6-1-1 0,-4 1-6 15,1-2 5-15,-1 2 1 16,-3-2 2-16,-1 2-1 15,-4-2-2-15,-3 2 1 16,2-3 0-16,-4 3 0 16,-4-1-1-16,-2-2 1 15,-7-2 0-15,0 3 6 16,-7 0-8-16,1 0 2 16,1-1-1-16,8 3 1 15,6 0 0-15,8 0 0 16,5 3 0-16,3-3 0 15,2 0 1-15,0 0-1 16,0 0-6-16,2 0 6 0,2 0 1 16,-2 2-1-1,0 0-1-15,-6 1-5 0,1-3 0 16,-6 0 5-16,-3-1 1 16,-2 1-1-16,-3 1-1 15,-1-1 1-15,-3 7-1 16,-1-7 1-16,0 1 1 15,-2 2 0-15,4-1 0 16,2 2 5-16,-2-4-5 16,2 1-1-16,3 2 0 15,-6-3 1-15,6 1 0 16,1 6 1-16,0-5 3 16,-2 2-4-16,3-2 0 0,-1 0-1 15,-2 2 1-15,0-2-1 16,3 0 1-16,-5-2-1 15,4 4 1-15,-4-2 0 16,5-2 0-16,-1 2 0 16,1 1 0-16,-3 0 0 15,5-1 0-15,-1 2 1 16,3-2 0-16,2 4 7 16,-2-4-8-16,2 0 0 15,0-2-5-15,-1 2 5 16,-2-2 7-16,-1 2-6 15,4-2 0-15,-3 0-1 16,6 2-5-16,1-2 4 16,1 2 1-16,2 0 1 0,2 2-1 15,-5-4 0 1,1 2 0-16,-1-2 0 0,-2 0 0 16,-1 0-1-16,1 0 1 15,-4 0 6-15,3 0-6 16,-6 0-1-16,3 0-1 15,-3-4 1-15,-1 2 1 16,-3-2-1-16,-4 0 1 16,0 0 0-16,-7 2 0 15,2-4 0-15,-2 4 0 16,7 0 0-16,6 2 0 16,8 0-1-16,3 2-5 15,-2-2 5-15,1 2-5 0,-5-2 5 16,-3 0 0-16,-8-2 1 15,2 0 0-15,-12 0 1 16,4-3-1-16,-11 4 6 16,0-3-5-16,-1 2-1 15,1 2-1-15,-5-4 0 16,0 2 1-16,-1 2 0 16,1-2 0-16,-1-1 6 15,2 2-6-15,1-1 0 16,0 0 0-16,-2 2 1 15,-3-2 0-15,4 2 15 16,-1 0 7-16,-1 0-4 16,3-2 14-16,2 2-15 15,0 0 20-15,-1-2-16 16,4 2 5-16,-1 0-1 16,-5 0 1-16,2 2 1 15,-6-4-4-15,-2 2 11 16,0 0-5-16,0 0 10 0,0 0-2 15,0 0-25-15,-2 0-2 16,2 0 2-16,0 0-13 16,0 0 0-16,0 0-1 15,0 0-29-15,0 0-75 16,0 0-110-16,-10 2-116 16,-21-4-697-16</inkml:trace>
  <inkml:trace contextRef="#ctx0" brushRef="#br0" timeOffset="48249.96">10297 11019 1335 0,'-2'0'499'0,"2"0"-425"0,-5-2-49 0,2 2-23 0,6 0-1 0,-3 0 0 0,3 0 14 0,-1 0-8 0,-2 0 2 0,0 0-9 15,0 0-1-15,0 0 0 16,2 2-67-16,9 23-215 15</inkml:trace>
  <inkml:trace contextRef="#ctx0" brushRef="#br0" timeOffset="56265.63">9200 10371 1069 0,'0'0'368'0,"-2"0"-217"0,0 0-115 0,2 0-13 0,0 0 22 0,2 0-9 15,-2 0-17-15,0 0 5 16,0-2 8-16,0 2-4 15,2 0-16-15,-2 2-4 16,3-2 13-16,-8 0-9 16,5 0 6-16,0 0-11 15,0 0 2-15,0 0-7 0,11 0-2 16,-4 2 11-16,6 0 5 16,0-2-4-16,3 2-1 15,5 0-10-15,-4 2 0 16,3-2 1-16,-2 0 8 15,0-2-2-15,0 0-7 16,-1 0 0 0,4 0 0-16,-4 2 0 0,3-4-1 15,-1 2 0-15,2 0 1 16,-2-2 0-16,3 2-1 16,-3 0 1-16,0 0-1 15,1 0 0-15,-3 2 1 16,4 0 0-16,-6-2 0 15,3 2 0-15,-3-2 1 0,1-2-2 16,2 2 0-16,-2-2 1 16,4 2-1-16,-3-2 0 15,-1 2 0-15,2 0 0 16,-4 0 0-16,-2 2 0 16,5-2 0-16,-7-2 1 15,1 2-1-15,3 0 0 16,-1 0-1-16,-1 2 0 15,1-2 1-15,0 0-1 16,-2 2 0-16,2-2 1 16,3 2-1-16,0-2 0 15,2 2 0-15,-3-2 1 16,1 0 0-16,-1 0-1 16,-3 0-6-16,-1 2 5 15,-3 0-5-15,2-2-1 16,-2 2 7-16,-1-2 0 0,-1 2 0 15,4-2 1-15,1 0 0 16,-3 0 0-16,6-2-1 16,1 2 1-16,2 2 8 15,-2-2-8-15,3-2 0 16,-3 2 0-16,1 0 0 16,-1 0 0-16,1 0 0 15,-1 0-6-15,1 0 6 16,-1 0 1-16,2 0-1 15,-4 0 0-15,0 0 1 0,0 0-1 16,1 0 0-16,-5 0 0 16,2 0 2-16,3 0-1 15,-4 0-1-15,3 0 0 16,3 0-2-16,-3 2 1 16,1-2 1-1,4 2 0-15,-2 2-1 0,4-4 2 16,-3 0-1-16,4 0 6 15,-2-4-6-15,-1 2 0 16,1 2-1-16,-4 0 1 16,-1 0 0-16,1-2 0 15,-1 0-1-15,-4 2 1 0,1 0 0 16,1 0 11-16,1-2-11 16,5 0 2-16,-5 2 5 15,1-2-7 1,-3 2 1-16,-5 0-1 15,1-2 0-15,0 2 1 16,2-2 1-16,4 2-1 16,1-2 25-16,-1 2-10 0,-3-2-10 15,7-2-5-15,-6 4-1 16,11 0 21-16,-2-2-14 16,5 2-5-16,-3 0-1 15,0 0-1-15,1 2 0 16,0-2 0-16,0 0 0 15,2 4 0-15,2-8 0 16,-5 4-6-16,1-2 6 16,-2 0 7-16,-3 2-6 0,-2 0-1 15,-3 0 1-15,-4-2-1 16,2 2 0-16,-3-2 1 16,0 2-1-16,3 0 0 15,7 0 0-15,-5 2 0 16,-2-2 0-16,3 0-1 15,-8 0 1-15,1 0 1 16,4 2-1-16,7-2 0 16,-2 0 1-16,-1 0-1 15,3 0 0-15,-5 2 0 0,5-2 0 16,-5 0 0 0,3 0 1-16,4 0-1 0,-2 0 0 15,4 0 0 1,-4 0-1-16,2 0 1 0,-2 0 0 15,-3-2-1 1,4 2 0-16,-4 0 1 0,3 0 0 16,-5 0-1-16,-1 0-8 15,5 0 9-15,-1-2 0 16,-1 2 7-16,3 0-7 16,-7-2-7-16,-2 2 7 15,0 0 0-15,4 0 0 16,0 0 0-16,6 0 1 0,3 2-2 15,-4-2 1-15,2 0 0 16,0 0 1-16,-3-2-1 16,4 2 0-16,-1 0-7 15,-3 0 6-15,2 0 1 16,-6 2-1 0,-2-2-1-16,2 2 2 0,2-2-1 15,-1 0 1-15,-3 0-1 16,5 0-5-16,-1 0 6 15,8-2-1-15,-1 2 1 16,3 0 0-16,-3 0 1 16,0 0-1-16,-1 0 0 15,1 2 0-15,4 0 0 16,3 0-1-16,-2 4 0 0,-2-2 1 16,4 0 0-1,-5-2 0-15,-2 0 0 16,3 0 1-16,-7 2-1 0,3 0 0 15,4-2 0 1,2 2 1-16,2-2 0 0,2 2-1 16,3 2 0-16,1 4 0 15,0-2 0-15,-1 0-1 16,-3 2 1-16,3-4 0 16,0-4 0-16,-3 2 0 15,0 0 0-15,2-4 0 16,1 0 0-16,-1 0 0 15,-2 0-4-15,3 0 4 16,-3 0 1-16,0 2-1 16,-2-2 0-16,0 2 0 0,2-2 0 15,-4 0 1-15,2 0-1 16,-2 0 1-16,-8 0-1 16,2-2 0-16,-7 0 0 15,-3-2 0-15,-1 2 0 16,0 2 0-16,-4-2 0 15,-1 2 0-15,-1 0 1 16,-2 0-1-16,-2-2 2 16,2 2-2-16,-2 0 1 15,5-2-1-15,-3 2 0 16,7-2 1-16,0 2-1 16,2-4 0-16,3 2 0 15,5 0-1-15,2-2 1 16,5 4 1-16,3 0-1 0,-4 0 1 15,-3 0-1-15,-4-2 0 16,-3 2 1-16,-3-4 0 16,-4 4-1-16,-1-2 2 15,-3 0 14-15,-2 0 7 16,-2 2 49-16,-2-2-24 16,2 2 1-16,0 0 5 15,0 0-15-15,0 0 11 16,2 0-16-16,-2 0-22 15,0 0-11-15,0 0-1 16,0 0-5-16,0 0 5 0,-2 0 1 16,2 0 0-16,0 0 0 15,0 0 6-15,0 0 0 16,0 0-6 0,0 0-1-16,0 0 1 15,0 0 0-15,0 0 0 0,0 0 0 16,0 0-1-1,0 0 1-15,0 0-1 16,0 0 0-16,0 0 0 0,0 0 0 16,0 0-1-16,0 0-9 15,0 0 9-15,0 0-5 16,0 0-8-16,0 0 13 16,0 0 0-16,0 0-1 15,0 0-5-15,0 0 6 16,0 0-5-16,0 0 5 0,0 0 0 15,12-6-5 1,-10 2 0-16,-2 4-6 0,2-2 11 16,0 2 0-16,-2-2 1 15,0 2-1-15,0 0 1 16,0 0-1-16,0 2 1 16,0-2 0-16,0 0 2 15,0 0-2-15,0 0 0 16,0 0-1-16,-2 0 1 15,4 0 0-15,-2 0 0 16,0 0 0-16,0 0 0 16,0 0 1-16,0 0-1 15,0 0 2-15,0 0-2 0,0 0 1 16,0 0-1-16,0 0-1 16,0 0-22-16,0 0-31 15,0 0-10-15,0 0-40 16,0 0-17-16,0 0-56 15,-22 12-60-15</inkml:trace>
  <inkml:trace contextRef="#ctx0" brushRef="#br0" timeOffset="67684.16">13746 14377 661 0,'0'0'783'0,"0"0"-573"0,0-4-75 0,0 4-23 0,2 0-56 15,-2 0-19-15,0 0-20 16,0 0-2-16,2-4 6 0,-2 8 1 16,0-8 37-1,0 4-16-15,0 0 1 0,3-1-11 16,-3 2 9-16,2-2-22 16,6-2-20-16,8-1-1 15,13-2 1-15,9 1-6 16,14 2 6-16,8-1 1 15,13 2 3-15,4-2-4 16,8 4-9-16,0 0 0 16,0 2-19-16,-7 2-92 15,-11 4-47-15,40 14-295 16</inkml:trace>
  <inkml:trace contextRef="#ctx0" brushRef="#br0" timeOffset="69006.53">8533 15587 1277 0,'-4'-3'239'16,"4"3"-73"-16,0 0-52 0,0-1 14 0,0 1-19 0,4-3 22 0,-3 3-2 0,2-1 37 0,-3 1-19 0,0 0-18 0,0-9-7 0,0 9-34 15,2 0-38-15,0 0-16 16,3-4-34-16,10 3-9 16,25-7 3-16,29-9 0 15,96-19-50-15,76-14-119 16,31 6-185-16,-90 22-256 15</inkml:trace>
  <inkml:trace contextRef="#ctx0" brushRef="#br0" timeOffset="77021.06">8963 9110 1066 0,'0'0'364'0,"0"0"-224"0,0 0-109 0,0 0-22 0,3 1 14 0,-3-1 13 15,0 0 22-15,3 0-19 0,-1 0 0 16,7 3-19-16,-3-2 41 16,5 2-29-16,1 3-14 15,3-4-2-15,1 2 8 16,5-1 3-16,0 2-13 16,10 1-4-16,7-2-8 15,5-1-2-15,5 2 2 16,4-1-1-16,2-2 0 15,4 0 0-15,-2 2 0 16,1-3-1-16,5 4 1 16,-4-1-2-16,2 0 1 15,-6 0-1-15,-7-2-8 0,-5 2 8 16,-2-4-4 0,-7 2 5-16,-4 0 9 0,-2-2-8 15,-6 2 6-15,-8 0-6 16,-2 0 0-16,-4 0 8 15,-1-2 0-15,3 2 7 16,-5-4 5-16,-2 2 14 16,2 0 8-16,-2 0-14 15,0 0-10-15,0 2-8 16,0-2-10-16,-2 0 14 0,0 0-15 16,-2 0-2-1,2 0 2-15,0 0 5 16,0 0-5-16,-2 0-12 0,2 4-27 15,-4 2-75 1,-6 0-109-16,-23 14-840 0</inkml:trace>
</inkml:ink>
</file>

<file path=ppt/ink/ink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20T02:16:59.315"/>
    </inkml:context>
    <inkml:brush xml:id="br0">
      <inkml:brushProperty name="width" value="0.05292" units="cm"/>
      <inkml:brushProperty name="height" value="0.05292" units="cm"/>
      <inkml:brushProperty name="color" value="#FF0000"/>
    </inkml:brush>
  </inkml:definitions>
  <inkml:trace contextRef="#ctx0" brushRef="#br0">7360 7263 1545 0,'-2'0'225'0,"2"2"-162"0,0-4-48 0,0 4 17 0,2-4 55 0,-2 2-21 0,0 0-26 0,3 0-13 15,-3 0 29-15,4 0-13 16,-11 0-17-16,7 0-11 15,0 0-8-15,12 0 2 16,-8 0-3-16,4 4 15 16,6-2-4-16,6 0-5 15,2 0 9-15,5-2 3 16,9 0 3-16,1-2-8 16,8 2 7-16,4-2-10 15,7 0-14-15,2 0 1 16,2-5-3-16,0 6 0 15,0-1 11-15,-2 0-11 0,-5 2 1 16,-1 0-1-16,-10 0-1 16,-4 2 0-16,-11 0 1 15,-7-1-1-15,-4-1 1 16,-5 5-1-16,-5-3 1 16,4-2 0-1,-6 0-1-15,0 0 1 0,1 0 0 16,1 0 0-16,-2 0-1 15,1 2 1-15,0-2-1 16,4 2 0-16,-5 0-2 16,2-2-3-16,1 4 6 15,0-4-10-15,0 4-59 16,-1-2-155-16,-21 8-292 16</inkml:trace>
  <inkml:trace contextRef="#ctx0" brushRef="#br0" timeOffset="633.08">7623 7470 1508 0,'0'0'237'0,"0"0"-166"0,0 0-70 0,0 0 14 0,0 0 5 0,0 0 5 0,0 1 10 16,2-1 2-16,-2 0 19 15,0 0-10-15,0 0-14 16,2-1 4-16,-2 1-2 15,3 0-10-15,1 0 14 16,2 1 32-16,10 5-28 16,5-4-6-16,0 0-22 15,11-2-5-15,-1 2-3 16,2-2 6-16,0 0-2 16,4-2-4-16,3 2 3 0,-3 0-1 15,1-2-1 1,1 4-6-16,-6-2 0 0,-4 2 5 15,0 0-5-15,-7-2-1 16,-6 3 1-16,-6-2 0 16,-3-2 7-16,0 2-8 15,-4-1 14-15,-3 0 1 16,0 0-2-16,0 0 8 16,0 0 0-16,-3 0-3 15,3 0 0-15,0 0 2 16,0 0-1-16,0 0-17 15,0 3-1-15,0-6 0 16,0 3-1-16,0 0 0 0,0 0-1 16,0 0 0-1,0 0-1-15,0 0-7 0,0 0-13 16,0 0-86 0,5 13-105-16,-5 2-249 0</inkml:trace>
  <inkml:trace contextRef="#ctx0" brushRef="#br0" timeOffset="3134.94">12658 7329 1102 0,'0'0'317'0,"0"0"-193"0,2 0-80 0,-2 0 1 0,2 0 34 0,-2 0 7 0,4 0-16 16,-4 0-4-16,0 0-18 15,0-2 17-15,-4 2 44 16,4 0-49-16,0 0-36 16,0 0 2-16,0 0-25 0,4 0 15 15,-4 2-15 1,2 0 5-16,4 2-5 0,3-2 9 15,9 4 4-15,4 0-4 16,6-2 1-16,13 4-4 16,3-4 1-16,8 2-7 15,4-2 6-15,4 0-7 16,0 2 0-16,0-4 0 16,-2 2 0-16,0 2-2 15,-2 0 1-15,-5 2 1 16,-5-2-1-16,-3-2 0 15,-7 4 1-15,-7-4-1 16,-4 0-6-16,-4 0 6 0,-5-2-22 16,-7-2 4-16,-3 0-38 15,-3 2-26-15,-3-2-34 16,-3 0-73 0,-28-4-272-16</inkml:trace>
  <inkml:trace contextRef="#ctx0" brushRef="#br0" timeOffset="3565.94">12597 7495 1447 0,'3'-2'260'0,"7"2"-178"0,5 0-20 0,7-1 49 0,7 1 1 0,2 0-31 0,7-3 39 0,2 2-36 0,5 1-24 0,-1-3-15 0,1 3-13 16,-3 0-16-16,1 3-1 0,-5-3-9 15,-5 1-4-15,-4-1-1 16,-4 3-1-16,-8-2 0 16,-3 1-2-16,-5-2 1 15,-5 2-14-15,-2-2-49 16,-4 5-133-16,-4-1-282 15</inkml:trace>
  <inkml:trace contextRef="#ctx0" brushRef="#br0" timeOffset="15289.66">3566 10146 982 0,'-3'0'168'0,"6"3"-119"0,-6-3-41 0,6 1 2 0,-3 2 50 0,0-3 44 15,2 0 7-15,-2 0-15 16,0-3 54-16,0 3-27 16,0 0-35-16,0 0 1 15,0 0-11-15,0-1 6 16,0 1-17-16,0 0-23 15,0 0-8-15,2 0-15 16,3 0-11-16,4 1 1 16,8 2 7-16,6 0 1 0,12 1-17 15,8-2 5-15,5 0-1 16,6-2-5 0,6-2-1-16,1-2-1 0,-3 0-17 15,-8 4-72-15,-2 0-205 16,22-1-404-16</inkml:trace>
  <inkml:trace contextRef="#ctx0" brushRef="#br0" timeOffset="15520.6">3796 10353 1388 0,'10'0'255'16,"5"2"-128"-16,20 2-38 15,-2-4-43-15,5 2-31 16,4-4-15-16,-7 2-136 16,35-16-655-16</inkml:trace>
  <inkml:trace contextRef="#ctx0" brushRef="#br0" timeOffset="19998.47">3044 802 300 0,'0'0'297'0,"-2"-2"-81"0,2 0-102 0,0 2-39 0,0-4-68 0,-2 4-1 0,2 0 60 0,0-2 5 16,0 2-8-16,0 0-14 16,-2 0 22-16,2 0-17 15,-3 0-14-15,3 0-40 0,0 0 33 16,-2-2 9 0,2 2-6-16,0 0-8 0,0 0-1 15,-2 0 27-15,2 0 0 16,0 0-13-16,0 0-13 15,0-2 40-15,0 2-20 16,-2-2-3-16,2 2-12 16,0 0 0-16,0 0 12 15,0 2 30-15,0-2-30 16,0 0-5-16,0 0-7 16,0 0 17-16,0 0-2 15,0 0-5-15,2-2-7 16,-2 2-7-16,0 0-7 15,-2 0 1-15,2 0-19 16,0 0-4-16,0 0 0 16,11 2-13-16,-9-2 13 15,6 0 0-15,2-2 0 16,5 4 0-16,6-2-5 16,1-2 5-16,6 4 0 0,1-2-6 15,6 2-1-15,0 2 1 16,1 0-2-16,-1-2-2 15,-6 0-7-15,-6 0-37 16,-4 0 0-16,-9 2-34 16,-6 0-50-16,-6 0 9 15,-7 2-113-15,-29 12-313 16</inkml:trace>
  <inkml:trace contextRef="#ctx0" brushRef="#br0" timeOffset="20605.99">3062 1087 632 0,'0'0'630'0,"2"-3"-551"0,3 3-62 0,3 3-1 0,9-3 10 0,-2 1 16 0,3 2-15 0,7-2 6 0,0-1 9 0,0 0 21 0,4 0-14 16,2 0-19-16,-4 0-1 16,2 7-8-16,-2-5 15 15,-6 0-17-15,0 1-6 16,-7-3-13-16,-5 3 0 15,-5-2-37-15,-6 2-22 16,-3 7-10-16,-5-5-97 16,-31 18-442-16</inkml:trace>
  <inkml:trace contextRef="#ctx0" brushRef="#br0" timeOffset="21015.62">3000 1471 1339 0,'0'3'258'15,"0"-3"-165"-15,2 0-26 16,2-3 56 0,-1 2-40-16,3-2-19 0,4-1-10 15,0 3 29-15,3-2-52 16,3 3-19-16,0-1-12 15,4 2 1-15,-5-1-1 16,5 4 1-16,-3-1-1 16,0-2 0-16,1 3-1 15,-1 3-34-15,4-5-73 16,-3-1-171-16,15-15-395 0</inkml:trace>
  <inkml:trace contextRef="#ctx0" brushRef="#br0" timeOffset="21482.3">3040 1734 1090 0,'0'0'315'0,"2"0"-175"0,-2 0-37 0,0-1 37 0,2 1-5 0,2 0-53 0,1-3 4 0,0 3 4 0,4-2 13 0,1 0-37 16,7 0-34-16,-2 0-13 15,3 0-4-15,7 2-14 16,-2 0 5-16,4 0-5 15,4-2-1-15,5 4 0 16,0 0-11-16,-5 2 10 16,1 0-98-16,-5 4-102 15,-12-4-63-15,-4 12-310 16</inkml:trace>
  <inkml:trace contextRef="#ctx0" brushRef="#br0" timeOffset="21916.81">3000 2063 647 0,'2'-2'851'0,"5"2"-734"0,1 0-65 0,4-2 19 0,3 2 35 0,1-2-43 0,1 2-21 16,6-2-21-16,2 2-4 15,4 2-2-15,2 0-9 16,-4 0-6-16,4 0-16 16,-7 0-34-16,-4 2-95 15,-2 2-64-15,-9-2-489 16</inkml:trace>
  <inkml:trace contextRef="#ctx0" brushRef="#br0" timeOffset="22315.71">2924 2418 1111 0,'2'0'281'15,"-2"0"-169"-15,0 0-28 16,2-2 47-16,3 2-8 0,2-2-50 16,-1 2-19-16,7-2-22 15,5 0-4-15,-1 0 1 16,4-4-9-16,-3 4-19 16,5 0-2-16,-2 0 1 15,6 2-22-15,2 2 7 16,-4 0-42-16,2 0-78 15,-8 4-63-15,18-4-284 16</inkml:trace>
  <inkml:trace contextRef="#ctx0" brushRef="#br0" timeOffset="22701.76">2899 2679 1207 0,'3'0'168'0,"-1"0"-115"0,3-2 29 0,1 2 50 0,5-4 24 0,3 2-76 0,-3-2-16 16,7-2-10-16,-1 0-25 15,6 2-11-15,-1 2-13 16,5-2-5-16,-3 4-1 15,3 0-13-15,-3 1-95 16,-5-1-100-16,23 9-100 0</inkml:trace>
  <inkml:trace contextRef="#ctx0" brushRef="#br0" timeOffset="23066.89">2944 2959 810 0,'0'0'765'0,"0"3"-637"16,0-3-68-16,4 0 27 16,1-3 6-16,1 3-20 15,8-2-40-15,1 2-9 16,10 0-10-16,2 0-7 16,10 5 2-16,4 0-4 15,1 2-5-15,-2 0-28 16,-4 1-92-16,-3 5-158 15,18 6-585-15</inkml:trace>
  <inkml:trace contextRef="#ctx0" brushRef="#br0" timeOffset="23314.81">2998 3264 745 0,'4'2'267'0,"3"-2"-141"0,3 3-16 16,9-2 37-16,5-1-26 0,8 0-46 15,1 0 86 1,2-1-106-16,5 1-55 0,1-5-10 15,43-11-197-15</inkml:trace>
  <inkml:trace contextRef="#ctx0" brushRef="#br0" timeOffset="23598.69">3064 3501 1398 0,'18'0'264'16,"4"2"-219"-16,18 0-33 15,5 2 63-15,-1 0-19 16,-1 0-56-16,-7 0-41 16,-9 0-127-16,6-8-672 15</inkml:trace>
  <inkml:trace contextRef="#ctx0" brushRef="#br0" timeOffset="28785.52">4060 730 959 0,'0'1'190'0,"0"-2"-131"0,0 1 4 0,0 1 67 0,0-2-2 0,-2 1-50 0,2 0-18 0,0 0-3 0,0 0-9 0,0 0 6 0,0 0-24 0,0 0-15 0,0 0-9 15,0 0-6-15,0 0 1 16,0 0-2-16,0 0 6 16,-9 0-5-16,7 0 6 15,0-2-6-15,-5 2 0 16,-4 0-1-16,-6-2-29 15,0 6-53-15,-5-4 31 16,2 1 4-16,0 2 3 16,0-6-8-16,0 3 40 15,6 0-1-15,4 0 14 16,1 0 8-16,-1-1-2 16,8 2 19-16,2-1 7 0,0 0-2 15,2 0-5-15,-2-1 16 16,5 2-29-16,-5-1-8 15,3 0 2-15,-3 3 0 16,0-3 12-16,0 1-12 16,0 4 2-16,0-1-1 15,0 1 26-15,-3 4 6 16,3 7 8-16,-9 2-20 16,0 6-14-16,1 4 20 15,-4 2-19-15,-1 4 1 16,3 4-5-16,2 4-9 15,-1 3 0-15,3 0 8 0,-6 0-8 16,3-1-1 0,1-4 2-16,1-2-1 0,0-8 0 15,-2-4-1-15,3 0 1 16,-1-2 8-16,1 1-4 16,0-2-5-16,4-1 0 15,0-4-1-15,0-8 1 16,0 0 0-16,-3-3 1 15,5-3 1-15,0-3 3 16,0 6-5-16,0-7 0 16,0 0-1-16,0 2 1 15,0-1 9-15,0 2-9 16,5-2 0-16,-5 2-6 16,0 1 5-16,2 0 1 0,-2 3 1 15,0-2 7 1,2-1-14-16,-2-2 15 0,2 0-9 15,-2-2 0-15,0 0 0 16,0 0 11-16,2 0-10 16,-2 0 15-16,0 0-15 15,0 0 13-15,0 0 1 16,0 0 0-16,3 0-3 16,0 0 11-16,1-2 10 15,2-2 6-15,5 0-12 16,10-6-3-16,-3 2 4 15,12-6-14-15,3 3 4 16,4 1-9-16,3 2-8 16,0 2 0-16,2 1 0 15,0 5 0-15,-6-3-1 0,-1 3 0 16,-3 3 0-16,-14-6-31 16,-5 3-43-16,-9 0-56 15,-4-5-26-15,-2-1-213 16,-20-31-597-16</inkml:trace>
  <inkml:trace contextRef="#ctx0" brushRef="#br0" timeOffset="30565.81">4134 948 1041 0,'0'-2'351'0,"0"2"-240"0,-3-2-25 0,3 2 2 0,0 0 19 0,0 2-41 0,0 0 4 0,0-2-23 0,0 4 1 16,0-8-11-16,-2 4-14 15,2 4 17-15,-2-2-17 16,-3 2-4-16,-1 0 8 16,-3 2-15-16,-5 2-10 15,4-1 11-15,1 2-7 16,1 4 2-16,0-2-4 16,4 1-4-16,4-3-1 15,2-1 0-15,2 2-10 16,5 0 11-16,0 2 1 15,2-2 0-15,0 2 8 0,3-2-8 16,-6 2-1-16,-1 0 0 16,-2 0 0-16,-3-2 1 15,-2-2 0-15,-2 2-1 16,2-4-1-16,-5-2 1 16,1 0 0-16,-1 2 0 15,-1 0 1-15,-5-4-2 16,1 0-7-16,-2-4-64 15,0-4-133-15,-14-34-256 16</inkml:trace>
  <inkml:trace contextRef="#ctx0" brushRef="#br0" timeOffset="30783.24">4216 842 1528 0,'6'0'271'0,"8"0"-188"0,7 0-25 0,5 0 38 0,3 4-18 0,0-2-33 0,0 0-22 0,-2 0-23 0,-1-2-23 0,-1 2-134 16,15 4-605-1</inkml:trace>
  <inkml:trace contextRef="#ctx0" brushRef="#br0" timeOffset="32354.69">4035 1616 1407 0,'0'-2'198'0,"0"2"-146"0,-2 0 23 16,2 0 29-16,0 0-38 0,-2 0-17 0,2 0-26 16,-2 0 5-16,0-2-14 15,-3 0 8-15,-1 0-22 16,0 0 0-16,-2 0 15 16,-1 0-9-16,-1 0 12 15,-4 2-9-15,-1 2-7 16,-6 2-2-16,-6 2-1 0,-4 2 1 15,-2 0-10-15,4 2 8 16,0 0 2-16,9-4-1 16,4 0-6-16,8-2 7 15,3 0 7-15,3-4-7 16,-1 0 0-16,3 0-14 16,3 0 13-16,-3 0-9 15,2 2 10-15,1-2 0 16,-3 0 0-16,0 0-1 15,0 0 1-15,0 0 1 16,0 0 1-16,0 0-1 16,0 0 0-16,0 0 7 0,-3 0 7 15,3 0-9-15,0 0 0 16,0 4-5-16,0 2 8 16,0 2 13-16,-2 8-7 15,-1 6 35-15,2 8-10 16,-7 6-25-16,2 6 5 15,-1 1 49-15,-3 5-33 16,-4 6-30-16,-2 4 25 16,3 8 11-16,0 4-15 15,-3 5-18-15,5-1 3 16,0-4 3-16,2-12-4 16,6-6 5-16,3-13 5 15,0-11 0-15,3-5-10 16,-6-6-10-16,3-5 0 15,0-9 11-15,0 0-6 0,0-2-6 16,0-1 7-16,0 0 4 16,0 0 2-16,0-1-11 15,0 1 10-15,0 0 1 16,3 0 11-16,1 0-3 16,-4 0 2-16,2-3-14 15,0 2 1-15,6-5-8 16,2-1-1-16,11 2 1 15,0-4-2-15,8 1-5 16,5 4-4-16,1 1-9 0,4 0-48 16,1-1-93-1,-5-1-165-15,32-23-341 0</inkml:trace>
  <inkml:trace contextRef="#ctx0" brushRef="#br0" timeOffset="32932.97">4097 1993 1479 0,'-4'2'291'0,"-2"0"-227"0,-5 4-43 0,-1-2 15 0,-3 0 17 0,7 2 2 15,0 2 20-15,2-4-13 0,4 0-23 0,-1 0-23 0,3 2-14 0,5 6 7 16,3 0-9-16,11 6 1 15,3 2 10-15,2 1-5 16,5 1-5-16,-4-1-1 16,-3 1 0-16,-5-1 0 15,-5 1-9-15,-7 0-1 16,-5-2 4-16,-7 0 1 16,-3-2 4-16,-9-6 0 15,1 0-33-15,-9-6-32 16,-5-2-86-16,1-6-89 0,-55-26-365 15</inkml:trace>
  <inkml:trace contextRef="#ctx0" brushRef="#br0" timeOffset="33114.75">4214 1993 1519 0,'14'2'229'15,"1"-2"-152"-15,10 2 8 16,6 4-8-16,-2-2-49 16,-4 2-20-16,0-2-8 15,0 0-67-15,20-4-542 16</inkml:trace>
  <inkml:trace contextRef="#ctx0" brushRef="#br0" timeOffset="34182.21">3844 2817 1291 0,'-6'0'231'0,"-3"2"-231"0,-5-2-2 0,-5 4 2 0,0-2 12 0,0-2-11 16,3 0 13-16,4-2-8 16,1 0 3-16,5 0 1 15,4 2 14-15,-1 0-3 16,1 0 30-16,2 0 12 16,0 0-21-16,2 2-24 0,-2 0-3 15,0 2-3 1,0 6 20-16,-2 0 7 0,0 8-2 15,-3 6 16-15,-2 6-5 16,-6 13 40-16,2 5-19 16,-2 6-25-16,0 8 14 15,-3-2-8-15,1 10-17 16,-4 1 4-16,6-2 58 16,0-2-53-16,4-11-11 15,0-6 2-15,5-8-1 16,1-8-11-16,1-8 6 15,2-9-9-15,0-3-2 16,0-7 1-16,0 0-4 16,0-3 2-16,2-4 0 0,1 0 3 15,3 0 5 1,7-3-7-16,8 2 11 16,16-6-18-16,13 1-7 0,12-2-2 15,9 1-11-15,12-1-31 16,5-1-71-16,13 0-107 15,-5 0-235-15,120-23-487 16</inkml:trace>
  <inkml:trace contextRef="#ctx0" brushRef="#br0" timeOffset="34882.17">4091 3054 1757 0,'-2'2'528'0,"0"-2"-523"0,0 0 5 0,-5 1-10 0,-2 6 11 0,-6 3-2 0,-4 0 4 16,2 2 23-16,3-2-19 15,8 0-2-15,1 2-15 16,3 4 0-16,4-2 0 16,3 4 0-16,1 4 1 15,4 0 7-15,5 2-8 16,-3 2 0-16,-2-2 6 15,3 1-5-15,-5-6-1 16,-4-2 0-16,-4-1 0 16,0-2 0-16,-4-3 0 15,-8 0-11-15,-1-5-1 16,-7-2-82-16,-5-2-164 0,-31-29-266 16</inkml:trace>
  <inkml:trace contextRef="#ctx0" brushRef="#br0" timeOffset="35033.36">4305 2994 1473 0,'21'0'198'0,"-2"0"-142"16,24 0-47-16,-1 2-9 0,3-4-129 15,44-8-456-15</inkml:trace>
  <inkml:trace contextRef="#ctx0" brushRef="#br0" timeOffset="38849.58">3294 2298 808 0,'0'0'303'0,"0"-2"-153"0,2 2-85 0,-2-2 7 0,0 2 49 0,2 0-19 0,-2 0-7 0,0-2-13 0,0 2-34 0,0 0-19 16,0 0-8-16,0 0-3 0,0 2-5 15,0-2 1-15,0 0-13 16,0-2-1-16,0 2 0 16,0 0 1-16,0 0-1 15,0 0 6-15,0 0-6 16,0 0 1-16,0 0 8 15,0 0-7-15,0 0-1 16,0 0-1-16,0 0-5 16,0 0-50-16,0 0-152 15,0 0-303-15</inkml:trace>
  <inkml:trace contextRef="#ctx0" brushRef="#br0" timeOffset="41015.71">4382 2073 1022 0,'0'0'196'0,"0"0"-196"0,2 0-24 0,-2 2 23 0,2-2-20 0,-2-2 19 0,2-2-16 0,0 2 17 0,0 2-7 0,3-2 7 0,-3 0 1 16,-2 2 24-16,4-2 6 15,-4 4-6-15,0-4 36 16,-4 2-20-16,4 2 19 16,0-4 16-16,-2 2 15 0,4 0-23 15,-2 0-5 1,0 0 32-16,4 0-26 15,-8 0-17-15,4 0-11 16,0 0-7-16,0 0 3 0,0 0 8 16,0 0 4-16,0 0 7 15,0 0 2-15,0 0-21 16,0 0-19-16,0 0 16 16,0 0-14-16,0 0 8 15,0 0 9-15,0 0-27 16,0 0 5-16,0 0 16 15,0 0-24-15,-11-10-5 16,7 8 4-16,2-2-4 16,-4 2 13-16,4-2-14 15,0 2 6-15,-2 2-4 16,-1-4-2-16,-5 2-6 16,-2-2-1-16,3-2 7 0,-4 2 0 15,-1 0-8 1,1 2 7-16,2-2 1 0,-2 2 7 15,6 0-7-15,0-4 0 16,2 6 6-16,1-2-6 16,0 0 1-16,2 0 0 15,-1 2 5-15,-3-2-6 16,4 2-12-16,-4 0 4 16,2 0 8-16,0 0 0 15,-3 0-8-15,3 0 8 16,-6 0 0-16,2 0 1 0,1 0 0 15,3 0 0 1,-2 0 0-16,-2 0 0 0,4 0 0 16,-1 0 0-16,-3 0-1 15,1 2 0-15,-2 0-2 16,2-2 2-16,-1 2 5 16,-4 4-3-16,1-4 2 15,0 4-2-15,2-2 10 16,-2 2-6-16,4 0 1 15,-1 0-5-15,-2 0-1 16,2 2 8-16,-5 4-9 16,5-2-1-16,0 2 1 15,1 4 0-15,1-4 11 16,-2 7-11-16,2-6 1 16,1 5 0-16,3-2-1 0,-2 5 5 15,2-6-5 1,2 4-6-16,2-1 5 0,2 0-1 15,3-4 2-15,4 2-1 16,0-4 1-16,2 0 0 16,1-4 8-16,-1 2-2 15,1-4-5-15,-1 0 0 16,5-4 5-16,-3 2-4 16,4 0-2-16,-2-4 0 15,5 0 0-15,1-4 1 16,2 0-1-16,-4 2 0 15,2-2 7-15,-7 0-5 16,-3-2-1-16,0-4 8 16,-4 0-9-16,0-2 14 15,0-1-8-15,0-2 13 16,-5 1-2-16,-1 2-5 0,-3-1 0 16,-3 6-11-16,-6-4-2 15,0 1-8-15,-4 1 3 16,-7-4 0-16,2 4 5 15,-8-4 1-15,-1 5-1 16,0 2-11-16,2 2 11 16,1 3 1-16,-4 1-6 15,7 1-7-15,-4 3-7 16,1 4-73-16,-1 2-94 0,8-1-76 16,-26 17-272-16</inkml:trace>
  <inkml:trace contextRef="#ctx0" brushRef="#br0" timeOffset="43566.07">3368 2271 1486 0,'0'0'273'0,"0"0"-203"0,0 0-28 0,-2 0 42 0,4 3-9 0,-2-3-31 16,0 0-1-16,0-3 28 15,2 3-26-15,-2 0 4 16,-2 0-22-16,2 0 0 16,0 0 3-16,0 0-6 15,0 0 11-15,0 0-13 16,0 0-21-16,-12-5-1 15,8-1-2-15,-1 2 2 16,-6 1-8-16,2-1-4 16,-2 4 5-16,2-1 5 0,-4 1-4 15,2 0 0 1,-3 0 0-16,-1 0-25 0,-1 0 8 16,1 0 1-16,-4 1-11 15,4-2 24-15,-5 1-3 16,5 0 12-16,-4 0 6 15,2 0-6-15,-1 1-6 16,0-1 5-16,0 0 1 0,4 3 6 16,-1-3-6-1,2 0-1-15,2 0 1 0,0 0-1 16,1 0 1-16,2 0 1 16,1 1 0-16,3-1 0 15,-3 0-1-15,-4 0 1 16,2 4 0-16,-5-1-1 15,-1 3 0-15,2-1 1 16,1-2-1-16,2-1 0 16,-5 2 0-16,5-2 0 15,-1 2 0-15,-3-2 1 16,6-1-1-16,1 4 1 16,-3-1-1-16,0 2-2 15,-3 2 1-15,-1-2 0 16,1 2 1-16,-5 2-1 0,5 0 0 15,0-2 0 1,1 0 1-16,1-2-1 0,3 2 1 16,2 0-1-16,2 0-5 15,-5 2 5-15,5 2-6 16,2 4 5-16,-2 0-11 16,-2 4 11-16,2 0 2 15,0 0 0-15,-1 2-1 16,3 1 0-16,0-5-8 15,2 4 9-15,4-3 0 16,-2 3 7-16,5 3-6 16,-1 0 0-16,2 2 8 15,0-1 20-15,1 2-19 0,2-4-1 16,1-4-3 0,3 2 8-16,-3 0-1 0,-2-2 4 15,3-2 17 1,1 0-7-16,-1-4-18 0,5-1 2 15,3-3-1-15,0-1 22 16,8-3-11-16,0 1 4 16,5-6-17-16,-1 2-7 15,4-2 8-15,0-2-7 16,3 1 7-16,0-4-9 16,-2 0 0-16,2-1 1 15,-2-4-1-15,-3 2 0 16,-1 0 0-16,-3-6 1 15,-4 1 7-15,-5-3-2 0,1-4-6 16,-6 1 0-16,4-4 0 16,-4-6 6-16,3 2-6 15,-4-2-9-15,-1 2 9 16,1 0-1-16,-7 2 1 16,-2 2 1-16,-3-2-1 15,3-1-9-15,-2 3 9 16,3-2 0-16,-6 5 0 15,1-3 0-15,-1-1 1 16,-4 5-1-16,-1-4-1 16,-3 0 1-16,-3-4-1 15,-2 4 1-15,-2-2 0 16,-6 4-7-16,4 2-1 16,-7 0-10-16,-1 6-6 15,-1 6-21-15,-6 0-31 0,-3 6-100 16,-5 6-26-16,-4-2-128 15,-53 14-657-15</inkml:trace>
  <inkml:trace contextRef="#ctx0" brushRef="#br0" timeOffset="50665.83">12678 7335 1531 0,'0'0'225'0,"0"0"-154"0,0-4-11 0,0 2 0 0,0 2 33 0,0-2-20 0,0 2 28 0,3-2-23 0,-3 2-2 0,0 0-26 0,2 0-23 16,-2 0-21-16,2 0-6 16,4 0-2-16,10 2-10 15,9 2 3-15,13 2 8 16,8 2-1-16,12-2-14 16,2 6-40-1,3-2 5-15,-7 0-31 0,-5-2 28 16,-7-2 9-16,-6-2-42 15,-6 4 7-15,-12-4-2 16,-7-2 25-16,-8 0 19 0,-7-2 23 16,-7 0 15-16,-1-2 47 15,0 0 7-15,-6 0-11 16,0 0 4-16,5 0-2 16,4 2-8-16,3-4-11 15,2 4-26-15,0 0 0 16,4 4-1-16,-2-4-5 15,0 0 6-15,2 0 0 16,-2 2 1-16,0-2 0 16,-2-2 0-16,2 2 0 15,-2 0-1-15,-5 0 9 16,2 0-8-16,-2 0-1 16,1 2 0-16,-3-2-51 15,3 2-21-15,-4 0-62 16,6 0-104-16,-3 0-384 0</inkml:trace>
  <inkml:trace contextRef="#ctx0" brushRef="#br0" timeOffset="53522.93">14686 9182 1708 0,'-2'-2'210'0,"4"4"-177"0,-2-4-26 0,0 2-7 0,4 2 26 0,-4-4-2 0,0 2 12 16,0 0 27-16,-4 0 1 15,4 0-5-15,0 0 8 16,0 0-1-16,0 0-4 16,4 0 5-16,0 0-41 15,6 2-7-15,8 0-4 16,18 0-7-16,12 4 1 15,10-2-8-15,0 2-1 16,2 0 0-16,-1 2 0 16,-13-2-2-16,-1 2 1 15,-12-2-7-15,-14 4-34 16,-9-6-78-16,-17-2-21 0,-13-2 95 16,-17 2 29-16,-17-4 10 15,-11-4-9-15,3 0 16 16,0-6 14-16,8 4 2 15,10-4 1-15,13 6 29 16,15 2 16-16,11 4-4 16,7 0-35-16,9 2-22 15,14 0 13-15,8 4-14 16,12 2-20-16,6-2-142 16,-4 2-93-16,43-2-277 0</inkml:trace>
</inkml:ink>
</file>

<file path=ppt/ink/ink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20T02:18:02.849"/>
    </inkml:context>
    <inkml:brush xml:id="br0">
      <inkml:brushProperty name="width" value="0.05292" units="cm"/>
      <inkml:brushProperty name="height" value="0.05292" units="cm"/>
      <inkml:brushProperty name="color" value="#FF0000"/>
    </inkml:brush>
  </inkml:definitions>
  <inkml:trace contextRef="#ctx0" brushRef="#br0">8747 5877 1311 0,'0'0'346'0,"0"0"-254"0,0 0-64 0,3 0-11 0,2 2 28 0,6-2-5 0,1 4 43 16,9-4-29-16,6-4 6 15,4 4-27-15,5-2 28 16,-3 2-17-16,7 0-13 15,1 0-1-15,-1 2-10 16,-3 2-5-16,2-2-14 16,-1 0 7-16,-3 0-8 0,-2 0 0 15,-10 0 0-15,-4 0-12 16,-7 2-42-16,-10-2-83 16,-2 4-5-16,-8 0-2 15,-13 2-69-15,-48 14-377 16</inkml:trace>
  <inkml:trace contextRef="#ctx0" brushRef="#br0" timeOffset="182.44">8928 5989 656 0,'-6'0'679'15,"4"0"-500"-15,-5 0-79 16,7 0 32-16,9 0-60 16,13-1-6-16,12-3 6 15,12 1 0-15,12 1-25 0,9 0-17 16,3-1-17-16,3 3-13 15,-2 0 8-15,-4 0-8 16,-2 0-11-16,-10 0-16 16,-4 3-145-16,39-9-600 15</inkml:trace>
  <inkml:trace contextRef="#ctx0" brushRef="#br0" timeOffset="14198.52">5384 10311 919 0,'-3'-4'162'0,"3"4"-150"0,0 0-12 0,-2 0-20 0,2 4-1 16,0-4-31-16,2 2 22 0,-2-4 25 0,3-2 5 0,-3 4 8 0,2-2-7 0,-2 0 8 0,2 0-9 15,-2-2-3-15,2-2-255 16</inkml:trace>
  <inkml:trace contextRef="#ctx0" brushRef="#br0" timeOffset="14482.14">5384 10289 584 0,'0'-2'291'0,"0"2"-153"16,0 0-60-16,0-4-24 16,0 4 20-16,-3 0-5 15,3 0 30-15,0 0-11 16,-2 0-4-16,2 0 18 16,0 0-21-16,0 4 9 15,2-4 3-15,-2 0-10 0,0 0 28 16,3 0-6-16,-1 2-27 15,4 2-12-15,6 2-23 16,7 0-8-16,6 2-28 16,11-2-1-16,4-2-6 15,7 0-8-15,0-2-10 16,-5-2-51-16,-4 0-131 16,26-10-274-16</inkml:trace>
  <inkml:trace contextRef="#ctx0" brushRef="#br0" timeOffset="18078.45">14610 11835 633 0,'-2'0'828'0,"2"0"-679"0,0 0-31 0,0 0 23 0,2 0-31 0,-2-4-67 0,0 4 19 16,3 0 13-16,-3 0 9 0,0 0-6 15,0 0-26 1,0-2-2-16,0 2 4 16,4 2-33-16,5 4 3 0,9 2 6 15,11 2-6-15,11 2-3 16,7-2-12-16,1 2-8 15,6-2 0 1,-8 0-1-16,-5-2-32 0,-14-2-80 16,-10-2-146-16,-19 2-48 15,-18 0 73-15,-18-2-35 16,-114 8-466-16,71-16 734 16,38 2 210-16,7-2 301 15,3 2-246-15,-27-4-50 16,18 0-64-16,17 0 44 15,19 4-94-15,12 2-50 0,17 2-33 16,10-2-6 0,17 6-12-16,9-4-102 0,100 2-392 15</inkml:trace>
  <inkml:trace contextRef="#ctx0" brushRef="#br0" timeOffset="23021.19">9047 14829 1594 0,'-3'0'320'0,"3"0"-119"0,0-4-20 0,0 4-46 0,0 0-22 0,3 0-35 0,-1 0-15 0,-2 0-29 16,2 0-13-16,0 0-7 16,8 0-13-16,-2 0 10 15,5 4-11-15,6-3-1 16,-5 6 1-16,3-1-1 16,-2 2-6-16,-6-4-34 15,-2 6-58-15,-7-5-16 16,-7 8-37-16,-11 1-59 0,-5 4 23 15,-8 0-23-15,-4-2 148 16,4-2 63-16,0-2 114 16,4-2 19-16,9-6-20 15,9-4 44-15,6 0-22 16,11-4-34-16,7 4-44 16,12-4-36-16,11-2-21 15,11 2-9-15,7 2-59 16,11 4-134-16,4 2-85 15,107 10-913-15</inkml:trace>
  <inkml:trace contextRef="#ctx0" brushRef="#br0" timeOffset="29452.38">2372 399 1263 0,'3'-3'159'0,"1"3"-79"0,2-1-1 0,0-1-10 0,3 0-22 0,1 0 32 0,-2 0 26 0,-1 2-49 0,-3-2-19 0,-2 2-13 0,0 0-13 15,-4 4-10-15,-2 6 13 16,-5 6-2 0,-11 10-8-16,-7 2 7 0,-8 0-5 15,-7 2-6 1,-3-6 7-16,3-8 14 16,6 2 24-16,11-4-19 0,7-8-1 15,9 0-7-15,3-4-16 16,10-2 10-16,1 0-8 15,4 0 2-15,6 0-6 16,14 0 1-16,7 0 0 16,4 0-1-16,0-4-16 15,-2 4-134-15,-2 0-101 16,35-6-309-16</inkml:trace>
  <inkml:trace contextRef="#ctx0" brushRef="#br0" timeOffset="29832.32">2570 521 1449 0,'-4'4'241'16,"-2"0"-161"-16,2 6-46 0,-2 2 16 15,6-4-16 1,0 4 16-16,2-6-22 0,3 2-10 16,8-2 18-16,2 0 8 15,5-4 20-15,5-4 4 16,-3-5-34-16,0-2-5 16,-4-5-5-16,0 2 13 15,-6 0 11-15,-6 4 3 16,-4-2-22-16,-4 0-16 15,-4 2-13-15,-6-6-15 16,-8 6-36-16,-2 2-75 16,-5 0 14-16,-4 6-4 15,4 4-59-15,-33 8-312 16</inkml:trace>
  <inkml:trace contextRef="#ctx0" brushRef="#br0" timeOffset="33000.18">3595 535 1605 0,'0'0'184'0,"0"0"-67"0,0-2-24 0,4 2-43 0,-8 0 22 0,4 0 9 0,0 0-3 0,0 2-8 0,0-4 5 0,0 2-10 16,0 0-19-16,0 0 2 15,0 0-7-15,0 0-11 16,4 0-12-16,-8 0-18 16,4 0-6-16,18 2-4 15,-1 2 10-15,10 0 7 16,8 2-7-16,6 0 0 16,1 0 0-16,-2 4-28 15,-7-4-154-15,-2-2-118 16,15 14-157-16</inkml:trace>
  <inkml:trace contextRef="#ctx0" brushRef="#br0" timeOffset="33265.28">3534 749 1251 0,'0'3'469'0,"0"-6"-412"0,7 3 68 16,2 3-19-16,7-2-47 15,4 8 47-15,5-7-37 16,-4 0-36-16,6 0-13 16,-2 0-20-16,-5 2-6 15,5 0-3-15,-6-2-98 16,10 0-136-16,27 6-338 15</inkml:trace>
  <inkml:trace contextRef="#ctx0" brushRef="#br0" timeOffset="33532.98">3604 946 1519 0,'0'2'204'16,"3"-2"-48"-16,1 4-54 15,-2-4-42-15,0-4-32 16,4 4 19-16,5 0 5 16,7 4-25-16,5-2-6 15,3-2-19-15,4 0-2 16,-4-2-47-16,1 2-109 15,16 0-317-15</inkml:trace>
  <inkml:trace contextRef="#ctx0" brushRef="#br0" timeOffset="33748.58">3572 1191 1578 0,'4'-6'186'16,"6"2"-33"-16,7 0-60 15,4 0-55-15,3 2-20 16,3-2-11-16,2 0 10 16,0 2-17-16,-5 2-40 15,1 2-188-15,8 4-474 0</inkml:trace>
  <inkml:trace contextRef="#ctx0" brushRef="#br0" timeOffset="33948.87">3619 1301 1475 0,'2'0'228'0,"3"0"-109"15,3-2 23-15,4 0-88 16,1 2-30-16,3 0-3 16,1 2-12-16,-3 2-9 15,1-4-62-15,28 10-259 16</inkml:trace>
  <inkml:trace contextRef="#ctx0" brushRef="#br0" timeOffset="34166.61">3648 1548 1391 0,'-2'0'350'0,"4"0"-217"0,0-4 20 15,5 4-64-15,7-2-53 16,3-1 3-16,3 2-6 15,5-1-33-15,-1 0-5 16,3 2-109-16,0 0-156 0,15 4-1013 16</inkml:trace>
  <inkml:trace contextRef="#ctx0" brushRef="#br0" timeOffset="34366.8">3706 1698 637 0,'2'0'1109'16,"5"-2"-981"-16,7 0-16 15,1 2-19-15,5 0-64 16,5-2-20-16,3 4-9 16,-5-2-32-16,1 2-145 15,8 4-673-15</inkml:trace>
  <inkml:trace contextRef="#ctx0" brushRef="#br0" timeOffset="34552.99">3630 1905 1640 0,'4'0'178'0,"6"2"-97"0,3 0 38 15,3 0-83-15,3 0-21 0,4-2-15 16,0 0-45 0,-4-2-175-16,20-10-1166 15</inkml:trace>
  <inkml:trace contextRef="#ctx0" brushRef="#br0" timeOffset="34750.75">3613 2101 1349 0,'2'0'383'15,"0"0"-281"-15,7 2-11 16,2-2-17-16,5 2-52 16,4 0-10-16,2-2-12 0,-2 2-34 15,3-2-54 1,12 10-233-16</inkml:trace>
  <inkml:trace contextRef="#ctx0" brushRef="#br0" timeOffset="34948.78">3452 2310 1484 0,'0'2'178'16,"2"0"-98"-16,5 4 53 15,8 0-80-15,1 2-32 16,9-2-6-16,2 2-15 16,5 2-10-16,-4 0-209 0,29 14-764 15</inkml:trace>
  <inkml:trace contextRef="#ctx0" brushRef="#br0" timeOffset="35135.48">3459 2516 1613 0,'2'0'168'0,"-2"0"-36"15,2 3-46-15,7-2-34 16,-3 5 38-16,6 0-13 16,3-1-49-16,8 0-11 15,2 1-17-15,6-3-170 0,48 6-136 16</inkml:trace>
  <inkml:trace contextRef="#ctx0" brushRef="#br0" timeOffset="35324.83">3441 2727 1729 0,'0'0'196'0,"2"2"-145"15,2 0-10-15,6 8-14 16,5-2-21-16,5 0 6 16,7 2-12-16,4-4-9 0,5-2-117 15,41-2-765 1</inkml:trace>
  <inkml:trace contextRef="#ctx0" brushRef="#br0" timeOffset="35516.47">3370 2917 1633 0,'0'0'283'16,"0"0"-214"-16,2 2 8 16,4-2-38-16,7 4-29 15,8 3 5-15,10-7-15 0,9 0-28 16,9-7-70-16,82-31-605 15</inkml:trace>
  <inkml:trace contextRef="#ctx0" brushRef="#br0" timeOffset="36965.65">4083 517 135 0,'0'-2'1050'0,"0"2"-870"16,2 0 4-16,-2 0-67 0,0 0-39 0,2 0-16 0,-2 0 7 0,2 0-11 0,-2 0-13 0,0 0 0 0,0 2 18 15,2-2-4-15,-2 0-16 16,0 0-2-16,0-2 4 16,0 4 3-16,0-2-18 15,2 0-18-15,1 0 7 16,-2 0-8-16,9 0-5 0,-3 0-5 16,6 4 0-16,1 2-1 15,5-2-1-15,2 4 1 16,-3 4-1-16,-3 0 0 15,1 2 1-15,-3-4 0 16,-2 0 0-16,-2-2 0 16,-2 0 0-16,-1 0-1 15,-1 1-1-15,-5-4-2 16,2 8 3-16,-4-3 2 16,-1 5-1-16,1-3 0 15,-2 5 0-15,0-2-1 16,1-1 1-16,-1 7 0 15,0-2 0-15,-2 4 1 16,2 1-1-16,0 0 1 16,-3 2 0-16,1 0 0 15,-2 2 11-15,2-2-12 0,2-2 2 16,2-2-1-16,-1-6-1 16,1 0 2-16,4-8-2 15,-4-1 1-15,2-3-1 16,0 2 0-16,0-6 1 15,0 0-1-15,0 0 0 16,0 0 1-16,0 0 0 16,-2 1-1-16,2-2 11 15,0 1 4-15,-2 0 21 16,0 0 0-16,0 0 15 16,-8 0-9-16,-1 1-15 15,-5 2-11-15,-3-2 7 0,0 2 2 16,0-2-8-16,-1 4-7 15,-5-1-1-15,-2 4-9 16,-6-4-11-16,-3-1-45 16,5 1-29-16,6-1-41 15,6-2-24-15,5-1-38 16,5-1-49-16,3-12-743 16</inkml:trace>
  <inkml:trace contextRef="#ctx0" brushRef="#br0" timeOffset="38103.55">3912 1481 1344 0,'0'0'153'0,"0"-1"-108"0,0 1-34 0,0-2-10 0,0 2-1 0,0 0 1 0,0 0 11 0,0 0 6 16,0 0 41-1,3 0 5-15,-3 0-19 0,0 0-19 16,0 0-4-1,0 0-10-15,0-4-6 0,0 4-6 16,0-3 0-16,-3 2 0 16,6-2-1-16,-3-1-7 15,0 3-2-15,3-3-7 16,1 2-38-16,-1-5-62 16,10-3-251-16</inkml:trace>
  <inkml:trace contextRef="#ctx0" brushRef="#br0" timeOffset="38748.54">4029 1293 1025 0,'2'0'466'15,"-2"0"-418"-15,0 0-9 16,0 2 24-16,2 0 6 16,-2 0 0-16,2 0 40 15,-2 0-29-15,6 2-34 16,-4 2 10-16,4-2 17 0,3 4-31 15,9 2-15 1,2 0-13-16,9 3-13 0,4-6 9 16,6 5-4-16,0 0-6 15,3-3 2-15,-1 2-2 16,-5-4 1-16,-5 0 1 16,-10 1-2-16,-7-4 2 15,-7 0-1-15,-3-4-1 16,-4 5 0-16,0-1 5 15,-2 6 12-15,-5 3 10 16,1 8-6-16,-6 5-11 16,-1 0-4-16,5 2 0 15,-2-2-5-15,4 0 7 16,-1 0-7-16,1-2 0 16,1-2-1-16,0-4 1 0,3-2 5 15,0-4-5-15,0-2 0 16,-1 0 0-16,3-3 0 15,0-6 8-15,0-1-8 16,-2 3 17-16,2-3 3 16,-2 0 21-16,-2 0-6 15,-5 3-7-15,-9 1-14 16,-2 4-4-16,-10 0-11 16,-1 2-6-16,4 4-68 15,-6 0-97-15,-58 29-211 16</inkml:trace>
  <inkml:trace contextRef="#ctx0" brushRef="#br0" timeOffset="39533.08">3969 2155 1400 0,'-2'0'214'0,"2"0"-91"0,2 0 23 0,-2 0-82 0,0 0 17 0,0 0 11 0,2-2-38 0,0 2-14 0,5 0-17 0,-2 0 4 0,3 2 0 15,3-2 10-15,1 2-11 16,1-2-13-16,1 2-4 16,-1 1-8-16,5-3 14 15,-3 1 1-15,-1 3-7 16,-1 0-8-16,-2 1-1 15,-2 0-1-15,0 5 1 16,-3 2 1-16,-6 9 0 16,0 1 10-16,-6 6-11 15,0 2 1-15,-2 2 11 16,-1-2-4-16,3-4-8 16,0-4 5-16,3-2-4 15,-1-4 0-15,4 0 0 16,0 0 0-16,7-4-1 0,-3 4 1 15,0-2 0-15,0-4 0 16,1 0 0-16,-1-2 0 16,-1 0 11-16,-1-2-3 15,-2 2 15-15,-5 0 6 16,-4 2-2-16,-3 4 7 16,-13 3-14-16,-6-1-5 15,-5 0-3-15,-2 0-13 16,-2-5-25-16,2 2-74 15,0-3-89-15,5 2-74 16,-25 14-265-16</inkml:trace>
  <inkml:trace contextRef="#ctx0" brushRef="#br0" timeOffset="41983.41">4455 355 1312 0,'0'-2'359'0,"0"2"-199"0,-2-2-52 0,2 0-21 0,-3 2-48 0,3-4 11 0,-2 4-14 0,2 2-3 0,-2-4-15 0,2-1-2 15,-4 2-7 1,1-3 3-16,1-2 24 15,-3 2-9-15,1 0-16 0,-3-3 2 16,1 6-13-16,-2-4-7 16,-2-3 6-16,3 4 1 15,-1 1 1-15,-2-4 7 16,-1 2-8-16,0-2-6 16,0 1 0-16,0-2-5 15,-3 1 10-15,1 0-7 16,-3 1 7-16,1 2 0 15,-4-1 0-15,2 0 0 16,-5 1-5-16,-3 2 5 16,3 0 1-16,-4 2 1 15,-3 0-1-15,-5-2 0 0,1 0-1 16,-4 1 0 0,4 1 1-16,2-5 0 0,0 5 0 15,-3 5 0-15,3-5 1 16,6 1-1-16,4 1 0 15,3 2 0-15,0 2-25 16,0 0 18-16,1 8 6 16,-6 3 0-16,1 5-7 15,-7 6 7-15,-5 6-10 16,-3 10 10-16,-3 2 1 16,-3 0-18-16,5 2 3 15,7-4 6-15,6-10-3 16,9-5-6-16,8-7-8 15,1-7 26-15,5 3 0 16,2-5 1-16,0 3 6 16,0 2-6-16,2 2 7 15,3 4-7-15,1 0 0 0,-2 2 6 16,0 2-7-16,0 2 1 16,0 0 0-16,5 4-1 15,2-2-11-15,5-3 11 16,-3-3 1-16,3-5 6 15,4-4-6-15,-5 3 5 16,1-6-5-16,-1 4-1 16,-4 0 0-16,5 0 0 15,-1-4 1-15,1 4 0 16,5-6 0-16,-2-2 10 16,4-6-10-16,-1 0 6 0,5-2 2 15,4 4-7-15,-5-4-1 16,5 0 5-16,-2 2-6 15,3 0 1-15,-2 2-1 16,2 0 1-16,4 0-1 16,2-4 1-16,4-2 0 15,-1-2-1-15,1 0 0 16,0 0 1-16,3-2 0 16,-3-2 0-16,3 0 5 15,-1 2-4-15,-6-2-2 16,-3 0 2-16,-6 2-1 15,-2-2 1-15,-4 0-1 16,-1-6 1-16,2-2 8 16,-1-4 13-16,3 0-8 0,1-4-8 15,2 0-7-15,-2 0 6 16,-3-4-18-16,1-5 12 16,-3-1-15-16,-1-2 3 15,-4 0 5-15,-1 0-5 16,-5 0 11-16,-1-4-13 15,0 0-7-15,1-4-1 16,-4 2 5-16,2 2 16 16,-5 3-6-16,-4 5 6 15,0 4-4-15,-9 4-4 16,0 2 1-16,-6 4-7 16,-1 4 11-16,-4-6 4 15,2 6 0-15,-7-8 9 0,3 2 3 16,-2 2-4-1,-1 0-1-15,-4 3-7 16,-2 2 0-16,2 0 0 16,-4 4 1-16,0 0-1 15,-1-2-7-15,3 5 0 0,2-2 5 16,2 3-16-16,9 3-51 16,-1 0-18-16,-11 4-157 15</inkml:trace>
  <inkml:trace contextRef="#ctx0" brushRef="#br0" timeOffset="44803.45">5836 387 458 0,'-2'-2'452'0,"2"2"-359"0,-2-2-9 0,2 2-45 0,0-2 78 0,0 2 1 0,-2-4-14 0,4 1-52 0,0 2 56 0,-2-3-54 0,2 0 53 0,-2-1-28 0,2 0-31 0,-2-1 18 0,5 2-4 0,-3 1 59 16,0 3-17-16,-2 0-35 0,2-1 0 15,-2-2 6-15,2 2-24 16,-2-1 0-16,-2 2-9 16,4 0-12-16,-4-4-5 15,2 8-11-15,0-4 1 16,-2 2-15-16,2-2-9 15,-2 1-21-15,-7 6 8 16,-3 11 22-16,-3 6 11 16,-9 6-10-16,3 6 1 15,2-8-1-15,3-2 4 16,3-6-4-16,-1-6 4 16,7-4-4-16,5-2 4 15,-2-6-5-15,4 0 0 0,-2 0 1 16,2 0 0-16,0-2 0 15,2 0-1-15,-2 0 0 16,0 0 1-16,0 0-1 16,0 0 0-16,0 0 1 15,0 4 0-15,0-4 0 16,2 2-1-16,-2-4-1 16,-2 2-10-16,-2 2 11 15,-1 2 1-15,-1 4 0 16,-4 2-1-16,4-2 1 15,1 0 0-15,1 0 0 16,2-4-1-16,0-1 1 16,0-2-1-16,-3 2 1 15,0 2-1-15,-4 5 0 16,3-2 0-16,-4 2-6 16,6 0 6-16,0-6 1 0,2 0 5 15,-1-4-4-15,3 3-1 16,-2-6 1-16,2 3 5 15,2 0-5-15,-2 0 13 16,0 0-14-16,-2 0 0 16,2 0-1-16,0 0 0 15,0 3 0-15,0-3 2 16,0 0 4-16,0-3-5 16,0 3 6-16,0 0-1 0,0 0-6 15,0 0 1-15,0 0 0 16,0 0-1-16,0 0-33 15,0 0-26 1,0 0-1-16,9-10-75 16,-7 2-96-16,10-18-108 0</inkml:trace>
  <inkml:trace contextRef="#ctx0" brushRef="#br0" timeOffset="46368.48">5419 898 1111 0,'0'0'282'0,"2"0"-94"0,-2-2-34 0,0 2-34 0,0-2-34 0,0 2 22 0,0 2-3 0,0-2-36 0,0 2-2 16,0-2-19 0,0 0-12-16,0-2-3 15,0 2-1-15,-2 0-32 16,2 0-2-16,0 0-19 0,-9 14 20 15,-1 2 1-15,-2 6 12 16,1 2-11-16,0 0-1 16,2-1 0-16,0-8 0 15,3-1 11-15,1-3-6 16,-2-7-4-16,5-1-1 16,0 0 1-16,2-3 7 15,0 4-8-15,0-3 1 16,0 2 7-16,0-6-8 15,0 3-1-15,2 0-12 16,-2 0-5-16,0 0 3 0,0 3-2 16,0-6-16-1,0 3 15-15,0-1-21 0,0-3 14 16,2 4-25 0,-4 0-26-16,2 4-46 0,-2-3-52 15,-3 2-145-15</inkml:trace>
  <inkml:trace contextRef="#ctx0" brushRef="#br0" timeOffset="48066.46">5065 1349 1209 0,'2'0'236'0,"-2"0"-137"0,0 0 21 0,0 2-74 0,3-2-29 0,-3 0 7 0,0 0 6 0,0-2 7 0,0 2 25 0,0 2-19 0,0-2 20 0,2 0-21 16,-2 0 18-16,0-2-10 15,0 2 10-15,0 0-27 16,0-2-9-16,2 4-12 16,-2-2-12-16,0-2 1 15,0 2-1-15,2 0 0 16,-4 0 1-16,2-2 0 16,0 4 0-16,0-4 6 15,0 4 10-15,-2-2 4 16,2 0 3-16,0 0-6 0,0-2 4 15,0 2-7-15,-2 2-7 16,2-2-8-16,0 2-1 16,-3 0-20-16,1 0 7 15,0 8 13-15,-2-2 1 16,2 6 1-16,-1-4-1 16,3 3 0-16,3-5 0 15,1-3-1-15,0 0 1 16,3-1 0-16,1-3 0 15,2 2 0-15,-1-3 6 16,-1-3-6-16,1-5-10 16,1 1 9-16,-6-4-29 15,0-3-9-15,0-1 16 16,-4 0-16-16,-4 3 17 0,0 2-10 16,-3 0-61-16,-7 6 56 15,2 6 26-15,-9 4 10 16,2 4 0-1,0 5-6-15,1-2 6 0,7 3-6 16,3-5 6-16,4 3-4 16,4-6 5-16,2 2 0 15,2-5 2-15,2-1 4 16,3-4 4-16,5 0 2 16,1-1-6-16,3-3-5 15,-3-4 0-15,-3-1-1 16,-3 1-1-16,-3-2 1 0,-4 5-6 15,-2-2 1 1,-4 1-46-16,-4 1-31 0,-9 2-98 16,-45 17-131-16</inkml:trace>
  <inkml:trace contextRef="#ctx0" brushRef="#br0" timeOffset="49986.53">4598 1746 1393 0,'0'-2'279'0,"0"2"-80"0,0 0-38 0,0 0-31 0,0 0-20 0,0 0-10 16,0 0-5-16,0 0-20 15,2 0-26-15,-2 2-20 16,-2-2-29-16,2 2-3 15,0 5-11-15,0 8 13 16,2 6 0-16,-4 4 1 0,2 4 0 16,-3-5 0-16,3-4 1 15,0-2-1-15,-3-8-24 16,3-2-84-16,0-1-88 16,0-4-40-16,3-6-256 15</inkml:trace>
  <inkml:trace contextRef="#ctx0" brushRef="#br0" timeOffset="50851.13">4745 1787 828 0,'-3'0'309'0,"3"0"-126"16,0 0-6-16,0 0-92 16,0 0-17-16,0 0-32 15,0 0-15-15,0 0 10 16,0 0-10-16,0 0 5 15,0 0 17-15,0 0 10 16,0 0-16-16,0 0 1 16,0 0-8-16,0 0 3 15,0 0-3-15,0 0-12 16,0 0-5-16,0 0-2 0,0 0 1 16,0 0 22-16,0 0-8 15,0 0-10-15,0 0-2 16,0 0-2-16,0 0 7 15,0 0-7-15,0 0-6 16,0 0-5-16,0 0 0 16,0 0-1-16,0 0 1 15,0 0 0-15,0 0-1 16,0 0 0-16,0 0 0 16,0 0 0-16,0 0 6 15,0 0-6-15,0 0-1 16,0 0 1-16,0 0 1 0,0 0-1 15,0 0 1 1,0 0 0-16,0 0-1 0,0 0-5 16,0 0 4-1,0 0-6-15,0 0 7 0,0 0-7 16,-9 9 7-16,5 0 1 16,0 5 0-16,1-2-1 15,1-1-2-15,0 2 1 16,2 1 1-16,0 0-1 15,0-4 0-15,2-2 0 16,3 0 1-16,-3-3-1 16,4 0-1-16,-2-1-10 0,4-2-3 15,-4-4 15-15,3 2 0 16,1-6 0-16,5-2 0 16,1-5 1-16,-5 2 0 15,-1-3 10-15,-2-2-4 16,-6 2-5-16,0-4-1 15,-6 1 6-15,0 5-7 16,-3-2 0-16,-4 8-1 16,-1-2-1-16,2 6-4 15,-7 2-10-15,6 5-34 16,-1-1-22-16,6 3-81 16,-10 23-111-16</inkml:trace>
  <inkml:trace contextRef="#ctx0" brushRef="#br0" timeOffset="52141.06">5201 1748 896 0,'0'-2'190'15,"-2"2"-61"-15,2 0 51 0,-2 0-67 0,-1 2-53 0,1 1 19 0,-2-3-28 0,2 1 2 16,2-2-25-16,0 2 4 16,0-1 11-16,0 3 19 15,0-2-26-15,-2 5-6 0,2-2-18 16,-3 3-5-16,6-4-5 15,-3 4-2-15,4-2-3 16,0 1 3-16,1 1 6 16,7-2 8-16,0 3-1 15,1-2-2-15,-1-2-4 16,3 0 1-16,-6 2-8 16,0-3 0-16,-4-2 1 15,-1 3-1 1,-4-1-7-16,0-2 6 0,0 4 1 15,-2-1-6-15,-3 4 6 16,1-2 0-16,-6-1 1 16,2 4 5-16,-5-5 6 0,-1 0-12 15,1-2 17-15,1 0 4 16,-3-2-11-16,4 0-8 16,2-2-2-16,-4-2-78 15,6-2-117-15,-2-24-371 16</inkml:trace>
  <inkml:trace contextRef="#ctx0" brushRef="#br0" timeOffset="52501.06">5275 1636 1536 0,'0'0'171'0,"2"0"-75"16,0 0 24-16,0 0-72 0,5 2 9 0,2-2 27 0,2 0 18 0,2 0-18 0,5 0-24 15,-2 2 8-15,2-2-23 0,-1 4-18 16,3-2-8 0,1-2-11-16,-2 2-7 0,2 0-1 15,-6 0-5-15,-3 0-6 16,-4 0-47-16,-4 0-61 16,-1 0-79-1,-3 0-76-15,-22 6-663 0</inkml:trace>
  <inkml:trace contextRef="#ctx0" brushRef="#br0" timeOffset="55215.9">6041 541 1255 0,'0'0'235'0,"3"2"-97"0,-3-2-12 0,2 0-61 0,-2 0-28 0,-2 0 8 0,2 0 12 0,0 0-31 0,0 0-5 0,0 0 1 0,0 0-11 16,0 0 2-16,0 0-1 15,0 0-1-15,0 2-4 16,0-4 13-16,0 2-11 16,0 0-2-16,0 0 14 15,0 0-1-15,0 0-8 16,0 0-3-16,0 0 0 15,0 0 1-15,0 0-1 16,0 0 5-16,0 0 4 16,0 0 0-16,0 0-2 15,0 0 25-15,0 0-14 0,6 10-2 16,-2-8-2-16,-1 2-8 16,-3 2-9-16,2 2-5 15,0-2 0-15,0 5 0 16,0-2 1-1,0 0-1-15,-2-4 0 0,3 1 9 16,0-2-9-16,-3-4-1 16,2 3 1-16,-2-3 0 15,0 0-1-15,0 0 0 16,-2 0 1-16,2 1-1 16,0-1 1-16,2 4-2 15,-2 2 1-15,2 2-1 16,2 0-6-16,-1 1 7 0,-3 0 0 15,2 1 0-15,0 0-2 16,-2 1 1-16,0-3-77 16,0 2-63-16,0 0-14 15,0-5-65-15,2 6-154 16,8 1-690-16</inkml:trace>
  <inkml:trace contextRef="#ctx0" brushRef="#br0" timeOffset="55448.97">6135 788 1060 0,'0'0'454'0,"0"-2"-324"0,0 4 2 0,0-4 2 0,0 4-70 0,0-2-20 0,0 0-8 0,0-2-26 0,4 4-9 0,-1-2 0 15,1 4 3-15,4 0-4 16,0 0-49-16,-2 0-139 16,1-2-43-16,8 12-318 15</inkml:trace>
  <inkml:trace contextRef="#ctx0" brushRef="#br0" timeOffset="55614.84">6217 876 1172 0,'0'-2'278'15,"-2"4"-121"-15,2-2-23 16,-2 0-70-16,2 2 52 16,-3 2-50-16,3-2-23 15,0 0-16-15,0 2-18 0,0 0-3 16,0 0-6-16,-2 4-38 16,2 0-160-16,0 12-450 15</inkml:trace>
  <inkml:trace contextRef="#ctx0" brushRef="#br0" timeOffset="55798.49">6242 1045 1505 0,'0'0'208'16,"2"0"-130"-16,-2 0 54 15,0-3-75-15,0 3-36 16,0 0 0-16,2 3-20 15,0 3-1-15,2 2-153 16,6 2-673-16</inkml:trace>
  <inkml:trace contextRef="#ctx0" brushRef="#br0" timeOffset="55982.89">6366 1223 1678 0,'0'-2'189'0,"0"2"-139"15,0 2-50-15,0 0-6 16,0 4-38-16,-2 2-7 16,2-2-120-16,-2 6-566 15</inkml:trace>
  <inkml:trace contextRef="#ctx0" brushRef="#br0" timeOffset="56183.68">6376 1299 1692 0,'3'0'213'0,"-6"0"-85"16,3-2-5-16,3 2-89 15,-3 0-34-15,0 0-3 16,0 4-42-16,0 0-33 16,3 4-51-16,0 14-156 15</inkml:trace>
  <inkml:trace contextRef="#ctx0" brushRef="#br0" timeOffset="60833.8">6194 1664 1006 0,'-3'-2'239'0,"3"2"5"0,0 0-61 0,0 0-76 0,0 0-31 0,3 0 13 0,-3 0-37 0,0 0 16 0,0-2-7 0,0 4 2 15,-3-2-25-15,3 0 5 16,0 0 1-16,0 0 8 15,0 0-2-15,0 0 2 16,0 0-7-16,0 0-1 16,0 0-11-16,0 0-6 15,0 0-5-15,0 0-7 16,0 0-9-16,0 0-6 16,0 0-21-16,6 20 12 0,-6-2 8 15,0 8 1-15,0 6 6 16,-3 4-6-1,0-2 0-15,2 1 4 16,1-7-4-16,0-5 0 0,-2-2-30 16,2-3-82-16,-2-8-151 15,0-4-44-15,6-12-1356 16</inkml:trace>
  <inkml:trace contextRef="#ctx0" brushRef="#br0" timeOffset="61335.63">6445 1740 1540 0,'0'2'169'0,"-2"0"-100"0,2 5 0 0,-6 4-6 16,4 3-19-16,-4 4-2 0,1 1-3 0,3-4-2 16,-2 2 13-16,4-2-17 15,0-6 6-15,2-1-23 0,0 0-7 16,-2-4-8-16,4 0 5 15,-1-2-5-15,3-1-1 16,-4 2 8-16,0-3-7 16,6-3 1-16,-2 0-1 15,1-3 0-15,4-4 0 16,-2 0 0-16,-2-6-1 16,-3-1-1-16,-2-1 1 15,-4-2-1-15,-2 4-8 16,-1 2 9-16,-6 0 5 15,4 6-5-15,-1 2 0 16,-3 1 0-16,-8 2 1 16,7 3-1-16,-5 3-59 15,2 4-23-15,1-1-70 0,-10 14-158 16</inkml:trace>
  <inkml:trace contextRef="#ctx0" brushRef="#br0" timeOffset="62566.9">6769 1654 1057 0,'0'0'184'0,"0"0"-70"0,0 0-22 0,-2 0-35 0,2 2-9 0,-2-4 46 0,2 2-13 0,0 0-22 0,0-2 16 0,2 4-24 16,-2-2-2-16,0 0-13 0,0 0 18 15,-2-2 3-15,2 2 9 16,0 0-31-16,-2 0 10 15,0 2-20-15,2-2-9 16,-2 0-16-16,0 0 0 16,-1 0-6-16,-4 4 4 15,-2 2 2-15,-4 6 0 16,2-2 0-16,2 4 1 16,2-6-3-16,5 4-14 15,2-4 5-15,2 2-10 0,3 0 11 16,6 4-5-16,0-2 0 15,4 2 1-15,-3-1 14 16,-1-1-1-16,-5-1 2 16,1 3 4-1,-7-1-4-15,0 0-1 0,-2-3 1 16,-5-1 13-16,5-3-7 16,-4-2-7-16,1-2-9 15,3-1-2-15,-1-1 11 16,1-3 11-16,2-3 5 15,5-8-7-15,0-6 20 16,7-6-1-16,5-3-1 16,-5 0-1-16,7 0-2 15,-6-3-9-15,-3 4-5 16,2 4-5-16,-1-2-5 16,-2 4-6-16,-2 4-18 0,-5 6-5 15,0 2-1-15,-4 4-57 16,-2 4-33-16,-1-2 23 15,-6 6 52-15,-2 2 30 16,-3 0-29-16,-7 8-64 16,4-2-87-16,-31 14-827 15</inkml:trace>
  <inkml:trace contextRef="#ctx0" brushRef="#br0" timeOffset="67050.05">6289 2234 947 0,'2'0'534'16,"-2"0"-438"-16,0 0 46 0,0 0-31 0,2 0-9 0,-2 0 2 0,2 0 47 0,0 0-47 0,1 0-22 0,-3 0-5 0,0 0-7 0,0 1-20 16,-3-1-20-16,3 0-12 15,3 0-5-15,-3 4-6 16,-3-4-7-16,3 5-13 16,0 3 7-16,0 7 6 15,3 7 0-15,-1 3 1 16,0-1-1-16,-2 0 8 0,0 0-8 15,4-4 6 1,-2-4-6-16,1 2 0 16,-3-8 1-16,0-2 1 15,0-4-1-15,3-4-1 0,-3 2 1 16,0-2 5-16,0 0 3 16,1-2-3-16,-1 2 11 15,3 0-2-15,-1-2 6 16,5-4 25-16,6-6-32 15,7-6 5-15,5-6-19 16,6 0 7-16,4-6-7 16,7-4 0-16,8-4-15 15,6-1 2-15,6 6-1 16,-4 4-22-16,-1 9 20 16,-10 6 7-16,-7 6 9 15,-9 4-1-15,-4 3 1 16,-11 1-2-16,-5 0-4 0,-7 0 6 15,-4 0 0-15,0 0 0 16,0 0 11-16,0 0-10 16,-2 0 10-16,2 0-10 15,0 1 6-15,0-1-2 16,2-1-5-16,-2 2 0 16,0-1-1-16,0 0 1 15,-2-1 0-15,2 1-2 16,0 0-19-16,0 0-49 15,0 0-31-15,0 0-32 16,0 0-74-16,-24 7-254 16</inkml:trace>
  <inkml:trace contextRef="#ctx0" brushRef="#br0" timeOffset="69875.48">6400 2312 1339 0,'0'0'238'0,"0"0"-73"0,0 0-57 0,-3 0-48 0,3 0-15 0,-2 6-4 0,2 4-1 16,-6 8 2-16,-1 6-3 16,-2 4 8-16,-4 0-1 15,-3 2-26-15,3-4-13 16,-1-6 1-16,5-6-8 16,3 0 2-16,-1-7-2 15,5-2 1-15,0-3 18 0,0 2-19 16,4-4 12-1,0-4-12-15,0 2-28 0,3-6-20 16,5-6-7-16,2-2 25 16,1-6-2-16,7-2 17 15,-2-2 2-15,4-4-4 16,1-2 16-16,-2 2-16 16,2 0 17-16,-3 6 2 15,-5 5-1-15,-3 5-1 16,-1 9 0-16,-7 3-17 15,1 2 17-15,-5 2 0 16,0 2 1-16,0 4-1 16,0 6 1-16,1 1 5 15,2 0 1-15,2 3-5 0,0-2 8 16,-1 0 1-16,0 2 2 16,1 0 10-16,1 0 4 15,-1-4-12-15,0 0-5 16,-1-4-2-16,0-2-8 15,-2-4 7-15,3-2-6 16,-3 0-1-16,0 0 2 16,0-2 8-16,0-2 5 15,-2 2 33-15,0-2 6 16,-2 0-4-16,0-2-29 16,-9-4-14-16,-2-2-7 15,-11 0-14-15,-5 2 8 0,0 2 6 16,-5 2-1-16,1-2 2 15,4 4 6-15,6 0-6 16,2 0-1-16,11 2 0 16,4 0 0-16,3-2-13 15,3 2-47-15,3 0-31 16,-1 0-8-16,2-2 43 16,5 0-2-16,5-4 11 15,-4-2 31-15,4 0 8 16,-1 2 7-16,-4-4 1 15,1 2 0-15,-2-2 3 16,1-4-2-16,3 0 1 16,-6 0 5-16,3-4-6 15,-3 0 0-15,-2 1 6 16,-1 4 12-16,-3 7 5 0,0 2 24 16,-3 4-46-16,-3 1-2 15,-7 6 0-15,-10 4 15 16,-3 7-3-16,-6 3-5 15,3-1 8-15,7 2-1 16,0-4 11-16,6-2-17 16,-1 2-8-16,7-4 0 15,8-6-1-15,0 0 0 16,4-4 1-16,0 2-11 16,6-2 11-16,5-2 0 15,0-4 0-15,3 0-12 16,6-2-15-16,-7-2 7 15,4 4 13-15,-9 2 0 16,-3 0 6-16,-3 0 1 0,-1 2-2 16,-6 6 1-16,-1-2 1 15,-3 2-1-15,1 4 0 16,-3-4-25-16,1-4-16 16,7-2-72-16,1 0-106 15,9-12-400-15</inkml:trace>
  <inkml:trace contextRef="#ctx0" brushRef="#br0" timeOffset="71699">4457 804 980 0,'0'-2'271'0,"2"2"-133"16,-4-2 29-16,2 4-118 0,0-2 7 0,0 0 2 0,0 0-20 0,2 0-17 0,-2 0 1 0,2-2-22 0,5 4 1 15,4 0 6-15,4-2-2 16,6 2-4-16,1-2 6 16,0 4-7-16,3-2 1 15,-3 2 0-15,1-2-1 16,-6 0 0-16,-3 2-11 16,-8-2-34-16,-3 0 14 15,-8 6-8-15,-6-2-21 16,-5 0 43-16,-2-2 14 15,-9 2 3-15,1-2 11 16,4 0-5-16,-1-2 34 16,8 0 13-16,6-2-5 0,4 2-18 15,3-4 9 1,4 2-30-16,0 2-9 0,8-2 3 16,3 4-3-16,7-4 0 15,9 6-12-15,5-10-3 16,1 8-17-16,1-2 13 15,-3 0 7-15,-8 2-15 16,-5-2-11-16,-9 2-104 16,-9-2-70-16,-10-2 25 15,-9 2 31-15,-5-2 139 16,-4 0 17-16,-3 0 86 0,-4-2 5 16,-2 0 10-1,7 0 46-15,6 0-21 16,6 2 0-16,9 0-56 0,7-2-20 15,2 2-23-15,9 0 4 16,-1-6-11-16,5 0-20 16,7 0 0-16,1 2-1 15,-1 2 2-15,-4 0-2 16,-2 2-16-16,-8 0 11 16,-5 0 5-16,-3 0-9 15,-5 2-4-15,-9-2 14 16,1 0 13-16,-7 0 17 15,-5 2-16-15,2-2-13 16,2 0 9-16,8 0-10 16,1 2-32-16,8 2-95 0,29 8-586 15</inkml:trace>
  <inkml:trace contextRef="#ctx0" brushRef="#br0" timeOffset="73183.45">6429 776 1151 0,'0'0'189'0,"2"-2"-36"0,-2 2-42 0,0 0-31 0,0 2 7 0,4-2 37 0,-4 0-53 16,0-2-13-16,0-1 41 15,2 2-28-15,-2 1-28 16,0 1-5-16,0 2-16 16,0-1-7-16,-2 0-14 15,2 2 1-15,0 6-1 16,0 4 20-16,0 6-19 15,0 2 10-15,-4-2-6 16,4 2 0-16,0-4 10 16,-2-2-7-16,2-4-8 0,0-6 5 15,0-2-5 1,2-4 1-16,-2 6 17 0,4-6 28 16,0-4 29-16,8 0 4 15,11-6 4-15,12-8-15 16,20-4 1-16,11-6-28 15,11-8-36-15,17-6-6 16,15-11-97-16,69-34-198 16,58-78-514-16</inkml:trace>
</inkml:ink>
</file>

<file path=ppt/ink/ink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20T02:19:35.949"/>
    </inkml:context>
    <inkml:brush xml:id="br0">
      <inkml:brushProperty name="width" value="0.05292" units="cm"/>
      <inkml:brushProperty name="height" value="0.05292" units="cm"/>
      <inkml:brushProperty name="color" value="#FF0000"/>
    </inkml:brush>
  </inkml:definitions>
  <inkml:trace contextRef="#ctx0" brushRef="#br0">9900 5937 1496 0,'0'0'288'0,"0"0"-175"0,0 0-89 0,2 0 4 0,-2 0 5 0,0 2-13 0,0-2-11 0,0 2 0 0,0 4-3 0,-2 4 1 16,0 4 19-16,-2 3 2 15,2 1-5-15,-2-4-8 16,2 1-6-16,4 0-3 16,-4-5-6-16,2 4 1 15,0-6 5-15,-2 0-4 16,2 2-1-16,0-6 8 16,0 0-9-16,0-4 1 15,0 2 15-15,0-4-4 16,0 2-1-16,-2-2-1 0,2-2 8 15,-2-6-12 1,4-3-4-16,0-6-3 0,0-7 1 16,4-1-2-16,-2-1-5 15,2 2-5-15,3-2 12 16,-5 8-6-16,6 0 5 16,-4 0 0-16,1 4-7 15,-1 6 7-15,1 0 0 16,0 4-7-16,-2 4 7 15,-1 0-23-15,2 2 5 16,3 2 7-16,5 2 1 16,-1 0 4-16,3 6 6 0,3-2 1 15,0-2-1-15,3 4 1 16,-2-4 0-16,4 2-2 16,1 0 2-16,0 0-5 15,2 0 5-15,-4 2 1 16,6-4-1-16,-4 0 0 15,2 5 6-15,2-6-6 16,-4-1 1-16,-1 2-1 16,2 0 7-16,-3-2-7 15,6 0 6-15,-4 0 5 16,4 0-11-16,0-1 25 16,-3 0-1-16,1-1-15 0,-1 0-1 15,-3 1-2 1,1 1-6-16,-3-3 1 0,0 3 0 15,0 5 0-15,1-5-1 16,0 1 1-16,0-2-1 16,1 0 1-16,2 1-1 15,-2 3 0-15,5-1-1 16,8-2 1-16,-1 1 1 16,3 2 0-16,0-3-1 15,-3-1 0-15,4 4 2 16,-6-3-1-16,0 3-1 15,-4-3-1-15,-6 1-1 16,5-3 2-16,-5 0-1 16,3 0 0-16,-3 0 0 15,3-2 1-15,2 4-2 0,0-4 1 16,-1 0 0 0,2 1 1-16,-5-1-1 0,-1 3 0 15,-6-3 0-15,-3 0 0 16,-5-3-5-16,-3 3 6 15,1 0-12-15,0 0 11 16,0 0-10-16,1 0 10 16,-1 0 0-16,-3 0 0 15,3-1 1-15,0 1-1 16,-1 0 0-16,-1 0 1 16,3 0-1-16,-2 0 1 15,-2 0 0-15,2 0 0 16,-1 0 0-16,-3 0 0 15,0 0 15-15,-2 0-6 16,0 0-2-16,0-4-6 0,-2 8 7 16,2-4-8-1,0 0 0-15,-2 0 3 0,2 0-3 16,-2 0-72-16,-3-4-132 16,-44-10-1224-16</inkml:trace>
  <inkml:trace contextRef="#ctx0" brushRef="#br0" timeOffset="1802.43">3563 7159 1316 0,'0'0'291'0,"0"0"-138"0,0 0-53 0,0 0-13 0,0 0 9 0,0-2 2 0,0 2 8 0,0 0-16 15,0 0-37-15,-2 0-23 16,4 0-20-16,-2 0-4 16,0 0 2-16,-2 18-7 15,0 0 26-15,2 2-10 16,-2 7-8-16,-2 0 1 16,4-1-4-16,0-4-6 15,-3-2 1-15,6-4-2 16,-6-2 1-16,6-2-63 15,-3 0-175-15,8 10-98 16</inkml:trace>
  <inkml:trace contextRef="#ctx0" brushRef="#br0" timeOffset="2251.92">3757 7207 1298 0,'0'0'510'16,"0"2"-398"-16,0 6-73 15,-2 4 18-15,-3 6-9 0,3 2-15 16,2-4-9-1,2 0 5-15,3-2 7 0,4-2 1 16,2 0 2-16,-2-4 11 16,5-4-11-16,3 0-8 15,1-6 11-15,5 0-4 16,-2-4 5-16,4-6 5 16,-5 0-15-16,1-4 35 15,-4 2-14-15,-8-2-5 16,-3 0-19-16,-6 6-9 15,0-2 11-15,-4 6-17 16,-3-1-15-16,-1 2 0 16,-5-1-8-16,-1 4-5 15,0-3-8-15,3 4 7 0,-2 1-46 16,5 0-133-16,0 4-143 16,6 6-252-16</inkml:trace>
  <inkml:trace contextRef="#ctx0" brushRef="#br0" timeOffset="2618.31">4247 7199 1713 0,'0'1'264'0,"-2"3"-177"0,0 9-76 0,0 5 14 0,-3 5 38 0,5 8-25 0,3-7-1 0,1 0-5 0,4-6-16 0,4-2-2 16,1-4 31-16,-4-8 6 0,3-2 28 16,-2-4 46-16,4-6-17 15,-3-2-26-15,-2-4-2 16,0 0-13-16,-4-2-4 15,-5-4-24-15,-5 4-19 16,-2-4-20-16,-4 0-9 16,0 2-33-16,-7 5-39 15,0 6-53-15,3 0-179 16,-6 3-268-16</inkml:trace>
  <inkml:trace contextRef="#ctx0" brushRef="#br0" timeOffset="4618.82">10374 5490 1543 0,'0'0'251'0,"3"0"-173"0,-3 0-45 0,0 0 9 0,2 0 21 0,-2 0 15 15,0 0 4-15,2 0 10 0,-2 0 19 16,0 0-44-16,0-2-10 15,2 2 2-15,-2 0-10 16,0 0-4-16,0 0-13 16,0 0-7-16,0 0 2 15,0 0-7-15,0 0-8 16,3 2-6-16,-3 0-6 16,2 4-1-16,3 8 1 15,-1 4 0-15,0 2 0 16,-2 4 0-16,1 1-1 0,-1-4 1 15,0-2 0-15,-2 1-6 16,4-4 5-16,-4-5 1 16,0 2 0-16,-4-5-21 15,4 0-81-15,-4 0-149 16,1-2-106-16,-5-10-693 16</inkml:trace>
  <inkml:trace contextRef="#ctx0" brushRef="#br0" timeOffset="5134.21">10646 5574 1146 0,'0'0'674'0,"0"0"-569"0,0 0-75 0,0 0-9 0,0 3 35 0,-2-3-17 0,2 1 3 0,0 3-11 0,-2 2-2 0,2 5 13 0,-2 3-21 15,2 1-12 1,2 2-3-16,0-5-5 0,0 2 10 15,3-4-10-15,2-2 1 16,0-2 10-16,1-2 3 16,1-3-6-1,0-1-8-15,4 0 11 0,5-5-2 16,-2-4-9-16,2 0 5 16,-7-4 0-16,0-1 8 15,-4-1-13-15,-5 0 0 16,-2 1 21-16,-5 0-1 15,-2 8-3-15,1 1-3 16,-5 1-7-16,-3 1-3 16,3 2-5-16,-2 1-1 15,-3 1-5-15,8 3-6 0,-2 0-66 16,6 5-103-16,-3 0-95 16,7 14-727-16</inkml:trace>
  <inkml:trace contextRef="#ctx0" brushRef="#br0" timeOffset="7316.61">13578 5454 1001 0,'0'-4'193'0,"0"4"-67"0,0 0-52 0,0 0-29 0,0 0 31 0,0 0 41 15,0 0-57-15,3-2 9 16,-3 2-1-16,0 0-17 15,0 0-17-15,0 0 8 16,0 0-10-16,0 0 4 16,-3 2-9-16,3-2-8 15,0 4-10-15,0 0 12 16,0 6 14-16,-2 6 43 16,2 2-45-16,-2 0-11 15,2 3-7-15,-2-3-7 0,2-3-7 16,0-3 4-16,0 2-5 15,-2-4-27-15,0 0-153 16,-7 6-188-16</inkml:trace>
  <inkml:trace contextRef="#ctx0" brushRef="#br0" timeOffset="7949.27">13792 5498 1381 0,'0'0'319'0,"0"0"-191"0,0-2-77 0,0 2-5 15,0 2-11-15,2-4-20 0,5 2-14 0,0 2 11 0,2-2-6 0,2 0 5 0,1 4 4 0,-4-4-14 0,-3 2 22 16,-1-2-17-16,-4 0-6 15,2 2 0-15,-4 2 5 16,2-2 1-16,-2 6-6 16,-3 2 7-16,1 1-7 15,-7 2 0-15,4-3 0 16,-4 3 0-16,2-6 0 16,-2 0 0-16,2 1 0 15,5-7 1-15,-1 1 0 16,5 0 8-16,0-2-7 15,0 0 5-15,3 0-7 16,-1 0-1-16,2 0 0 0,9 2 1 16,7-2 17-16,12 0 16 15,7 0 6-15,9 3-2 16,-4-3-14-16,1 1-8 16,-8-1-8-16,-3 3-5 15,-9-2 10-15,-7 2-12 16,-7-3-2-16,-9 3-7 15,0-3-19-15,-4 0-40 16,2 0-41-16,-2 3-121 16,-3-2-335-16</inkml:trace>
  <inkml:trace contextRef="#ctx0" brushRef="#br0" timeOffset="10366.61">18193 5460 759 0,'0'-2'503'0,"0"2"-383"0,0 0-84 0,0 0-35 0,-2 0 0 0,4 0-1 16,-2 0 0-16,0 0 11 15,0 0-5-15,0 0 15 16,0 0-3-16,0 0 16 15,0 0 11-15,0 0-28 16,0 0 1-16,0 0-12 0,11 0-5 16,-11-2-1-16,0 2-11 15,0 2-79-15,2-2-198 16</inkml:trace>
  <inkml:trace contextRef="#ctx0" brushRef="#br0" timeOffset="17888.62">15660 5685 1888 0,'-2'0'321'0,"4"0"-216"16,-2 0-46-16,4 0 1 0,-2 0 4 0,0 0-19 0,1-3 2 0,-3 3-4 0,0 0-20 0,2 0-7 0,-2 0-14 15,0 3-1-15,0 1 0 0,2 4-1 16,-2 2 7-16,0 4-5 16,0 4-1-16,-2 0 5 15,2 0-6-15,0 0-9 16,0 0-17-16,0-4-118 16,2 2-169-16,1-4-153 15,8 12-365-15</inkml:trace>
  <inkml:trace contextRef="#ctx0" brushRef="#br0" timeOffset="18407.45">15885 5646 1505 0,'0'0'277'0,"0"0"-178"15,0-1-57-15,2 1 12 16,0-4 20-16,4 2 22 16,0-2 33-16,2 1-41 0,1 2-35 15,-1-2-31 1,0 6 1-16,1-3-7 0,-3 4-15 15,-2 2-1 1,4 3 1-16,-8 4-1 16,-5 3 1-16,-4 4-1 0,0-1 1 15,-6 4-1-15,-1-5 7 16,4-2 10-16,-1-4-16 16,3-4 8-16,2-4-3 15,7-2 3-15,1 0 0 16,0-2-3-16,0 0 3 15,1 0-7-15,2 0 4 16,-1 0-6-16,7 4 1 16,-2 0 5-16,9 0 5 15,6-2-5-15,16-2 6 0,-1 0-12 16,14-4 0-16,-2 2-18 16,-1-4-53-16,-4 4-154 15,-3-2-90-15,43-16-871 16</inkml:trace>
  <inkml:trace contextRef="#ctx0" brushRef="#br0" timeOffset="19784.02">16638 5596 1638 0,'0'0'327'0,"0"0"-161"0,0 0-53 0,2 3-35 0,-2-3-15 0,0 0-11 0,2 3-5 0,-2 5-4 16,3 6-14-16,-3 3-17 15,2 2-11-15,-2 3 0 16,2-1 0-16,-2-1-1 0,0-4-15 16,0-4-93-16,-2 0-108 15,0-2-105-15,-3-2-378 16</inkml:trace>
  <inkml:trace contextRef="#ctx0" brushRef="#br0" timeOffset="20167.02">16836 5639 1648 0,'-2'2'245'0,"2"3"-164"16,-7 3-39 0,0 11 46-16,-2 3 13 15,-1 1-10-15,5 2-16 0,5 1-15 16,7-2-28-16,8-2-7 16,5-6-2-16,9 0 8 15,2-10-8-15,7-4-5 16,-7-6-12-16,0-2 3 15,-2-4-8-15,-8-2 14 16,-4-4 19-16,-7 2 4 16,-6-2 4-16,-6-2-24 0,-2 2 3 15,-8-2-15-15,-8 4-6 16,0 6-8-16,-5 4 6 16,-2 4-10-16,4 1 5 15,-2 6-59-15,7 1-77 16,0-2-131-16,9-2-180 15,9 2-433-15</inkml:trace>
  <inkml:trace contextRef="#ctx0" brushRef="#br0" timeOffset="20951.36">17413 5542 693 0,'0'0'920'0,"0"2"-767"0,-2 2-87 0,2 0 21 0,-2 6 17 0,0 5-8 0,-1 4 9 0,0-1-6 0,3 7-23 0,0-1-34 0,0 2-24 15,3 0-12-15,0-2-5 16,-3-6-1-16,2-2-38 15,-2-2-154-15,0-6-128 16,2-4-602-16</inkml:trace>
  <inkml:trace contextRef="#ctx0" brushRef="#br0" timeOffset="21285.76">17563 5596 926 0,'-6'6'675'0,"2"1"-510"16,-2 8-73-16,-1 6-22 0,5-6-23 16,2 2 25-16,4-5 45 15,5 2-14-15,5-2-10 16,5-4-21-16,4-4-3 15,2-2-13-15,1-2-19 16,-4-4-17-16,1-4 5 16,-5-2 26-16,-5 0-12 15,1-5-9-15,-10 1-24 16,-6-1-6-16,-2-2-25 16,-10 5 7-16,-5 1 6 0,-4 4-51 15,-4 3-74-15,-4 4-164 16,-19 4-273-16</inkml:trace>
  <inkml:trace contextRef="#ctx0" brushRef="#br0" timeOffset="22600.39">18492 5559 1188 0,'0'0'539'0,"0"0"-422"0,0 0-51 0,0 3-21 0,0 1 39 0,-2 8 24 15,2 1 6-15,-3 2-16 16,3 3-43-16,-2 3-28 15,2-3-19-15,0 1-7 16,0 2-1-16,0-6-20 16,0-2-143-16,0-3-64 0,11 0-245 15</inkml:trace>
  <inkml:trace contextRef="#ctx0" brushRef="#br0" timeOffset="22914.69">18654 5620 1517 0,'-2'8'221'0,"0"0"-128"15,2 10-15-15,2 3-18 0,7-3 19 16,7-4 56-1,1 0 5-15,5-6-38 0,1-2-11 16,0-2-25-16,-4-4-9 16,-1-4-1-16,-3-2-17 15,-3-2 0-15,-5-2-6 16,-1-1-14-16,-6-4-19 16,-6 3-6-16,-3-4-24 15,-9 0-17-15,-11 3-71 16,-9 8-175-16,-72 9-346 15</inkml:trace>
  <inkml:trace contextRef="#ctx0" brushRef="#br0" timeOffset="34333.39">9163 8740 1472 0,'0'-4'458'0,"0"3"-318"0,0-1-34 0,0 0-22 0,0 2-58 0,0 0-11 0,0 0-5 0,2 0-4 0,-4 2 0 0,2 0 6 0,0 6-11 16,-2-2 12-16,2 2 11 16,0 2-1-16,-5-1-11 15,3 4 1-15,-1-5 10 0,1 6-22 16,-3-2 14-16,1 4-13 15,2-4 5-15,0 4-1 16,0-6-5-16,4 2 1 16,0-4-1-16,0-2 5 15,2 0-4-15,-1-4 4 16,1 0 1-16,3 0 14 16,4 0 24-16,7-2-13 15,0 0-16-15,2 0-10 16,3-2 0-16,-6 0-6 15,1 2-8-15,-3-2-65 0,1 0-77 16,-5 0-86 0,-2-2-44-16,-2 0-405 0</inkml:trace>
  <inkml:trace contextRef="#ctx0" brushRef="#br0" timeOffset="34591.71">9192 8817 1403 0,'0'0'459'16,"2"-2"-347"-16,4 0-79 15,5 0-12-15,1 2 38 0,3 0-11 16,-3 0 12-16,1 0 0 15,1 0-39-15,1 0-21 16,-4 0-38 0,0 0-125-16,2-10-182 0</inkml:trace>
  <inkml:trace contextRef="#ctx0" brushRef="#br0" timeOffset="34837.78">9187 8658 1465 0,'5'0'378'0,"-1"-1"-240"15,5-2-86-15,2 3 22 16,5-1 28-16,-4 1-53 15,2 0-5-15,5 1-25 16,-4 2-19-16,1 0-73 16,1 1-218-16,10 7-976 15</inkml:trace>
  <inkml:trace contextRef="#ctx0" brushRef="#br0" timeOffset="37101.43">9475 8851 891 0,'-3'0'978'0,"3"-2"-751"0,3 0-65 0,-1 0-38 0,0-2-41 0,4 2 10 0,-3 0 7 0,-3 0-13 0,2 2-30 0,-2 0-15 15,0 0-31-15,3 0-10 16,1 6 1-16,0 0-3 15,5 6 2-15,-3 0 3 16,4 2-4-16,-8-4-6 16,3-2 6-16,-5 0 0 15,0-6 0-15,0-2-9 16,0 0 9-16,-3 0 0 16,3 0-1-16,0-2-7 15,3-2-3-15,1-6-29 16,2-2-8-16,1-6 19 0,5-2 4 15,1 0-28 1,3 0-11-16,-1 6 7 16,1 4 22-16,-3 8 1 15,-5 2 23-15,2 8-2 0,-1 4 8 16,-5 6 5-16,1 4 14 16,4 0-8-16,-3 0 1 15,5-4-6-15,-4-2 0 16,2-4 0-16,-2-6-1 15,-1-2 6-15,2-2-4 16,5-6 4-16,-1-4 1 16,11-6-7-16,-5-4-6 0,-3 2-17 15,4-6-10-15,-6-2 26 16,-4 0-26-16,6-8-47 16,-6 2 13-16,-1-4 31 15,-2 2 26-15,-4 5 10 16,-4 9 8-16,2 4 23 15,-2 2 11-15,-2 8-12 16,2 0-3-16,2 4 3 16,0 0-10-16,0 0-13 15,0 0-7-15,0 8-16 16,-4 9 16-16,2 6 30 16,-2 5-2-16,1 8-8 15,3-3 1-15,0-3 0 16,5 0 1-16,-1-6 2 0,0-4-13 15,4-4-5-15,-6-4-6 16,4-4 0-16,-1-4 0 16,-5 0-36-16,2-2-190 15,-9-2-82-15,-7-14-625 16</inkml:trace>
  <inkml:trace contextRef="#ctx0" brushRef="#br0" timeOffset="37283.74">9840 8729 1685 0,'11'-3'318'0,"7"6"-181"0,11-3-13 0,7 2 1 0,3 0-76 0,4 1-41 0,-1 4-8 0,-2-7-248 0,34-8-1392 0</inkml:trace>
  <inkml:trace contextRef="#ctx0" brushRef="#br0" timeOffset="42800.87">13378 8608 1242 0,'0'0'350'0,"2"-2"-209"0,1 2-89 0,-1 0 14 0,0-2-12 0,2 2-13 0,1-2 29 0,-1 0-1 16,-1 2-12-16,-1 0-27 15,-2-2 23-15,0 2 2 16,0 0-23-16,-2 0 4 16,2-2-9-16,-3 4 1 0,3-4-8 15,-1 2 2-15,-5-4-4 16,0 4-7-16,-7-2-10 16,-10 4 0-16,-6 6 0 15,-4 2 7-15,-2 6-7 16,-1 8 5-16,4 1-6 15,8 0 0-15,6 1-9 16,7-1 9-16,7-5-13 16,2-4 13-16,6-4 0 15,3-4-1-15,1 0-6 0,8-4 7 16,1-2 13-16,4-4-13 16,1-2 0-16,1-4-7 15,-4 2 7-15,-3-2-1 16,0-6 10-16,-7 6-5 15,2 0 10-15,-5 0-5 16,-3 6 3-16,-3 2-7 16,-3 0-5-16,3 4-22 15,-6 8 16-15,-1 8 6 16,-2 4 19-16,-2 6-11 16,7 0-7-16,-1-2 1 15,5-2-2-15,0-6-2 16,-3-4-34-16,3-6-192 0,-4 2-257 15</inkml:trace>
  <inkml:trace contextRef="#ctx0" brushRef="#br0" timeOffset="43118.74">13528 8791 1748 0,'-2'2'299'0,"2"2"-212"0,-5 4-26 0,5 6 37 0,0 4-44 0,0-2-3 0,0 2-14 16,0-2-20-16,5-4-17 16,-3 2 9-16,-2-6-9 15,-2 2-74-15,-3-6-152 16,-11 0-292-16</inkml:trace>
  <inkml:trace contextRef="#ctx0" brushRef="#br0" timeOffset="43337.97">13559 8613 1739 0,'0'1'269'16,"0"2"-269"-16,0 2-38 16,-2 1-188-16,-12 6-333 15</inkml:trace>
  <inkml:trace contextRef="#ctx0" brushRef="#br0" timeOffset="44017.74">13623 8827 1773 0,'0'2'210'16,"0"-2"-155"-16,0 8-43 16,0-2 3-16,3 2-3 0,-3 4-11 15,2-2 21 1,2 2-7-16,-2-2-3 0,-2-4 2 16,2 0 7-16,-2-4 19 15,0-2 29-15,3-2 18 16,-3 2-7-16,4-8-16 15,3-2-50-15,2-6-14 16,2-4-1-16,3-2-10 16,-1 6-13-16,-3-4-25 15,6 0-32-15,-5 10-29 16,-3 0 76-16,-2 8 14 16,-1 2 13-16,1 4 1 15,-2 6 4-15,3 2 2 16,0 2 1-16,0 4 6 0,1-4 8 15,1 0 2-15,-2-4 4 16,2 0 10-16,-3-4 4 16,1-2-8-16,0-2 13 15,-4 0-2-15,3-4-1 16,-2-2 5-16,3-2-22 16,2-4-2-16,0-2-17 15,2-2 7-15,-5 2-8 16,2 0-1-16,-4 4 0 15,-2 6 1-15,-2 2-9 16,0 0-6-16,0 2-3 16,2 4-3-16,1 2 13 15,-1 6 7-15,2 0 1 0,0 0 1 16,4 0-1-16,-2-4-93 16,-1 0-68-16,-1-4-50 15,-4-2-143-15</inkml:trace>
  <inkml:trace contextRef="#ctx0" brushRef="#br0" timeOffset="44184.09">13923 8604 2042 0,'0'0'320'0,"6"2"-232"0,-6-2-71 0,2 7-17 0,-2 2 0 0,2 5-35 0,-14 39-295 0</inkml:trace>
  <inkml:trace contextRef="#ctx0" brushRef="#br0" timeOffset="47734.48">9495 9169 33 0,'0'0'1060'0,"-2"0"-848"0,2-1-151 0,-3 1-38 0,3 0-13 0,0 0-1 0,0 0 5 0,0 0 28 0,0 0-25 0,0 0-17 15,0 0-1-15,0 0-13 16,-2 0-7-16,2 0 12 15,0-4 9-15,0 4 16 16,0-4-1-16,-3-2-6 16,3 2 30-16,0-6-9 15,-2 6-7-15,-2-4 41 16,2 4-2-16,-3-5-13 16,1 5 10-16,0 3-20 15,-2-1-3-15,2 0-3 16,0 0 31-16,-1 2-28 15,-5 2-10-15,-2 3-5 16,-1 8 19-16,-7 1 5 16,5 4 17-16,-2 2-35 0,4 2-15 15,2 0-2-15,2 2-8 16,3 0 4-16,3-2-6 16,1-4 0-16,4 0-16 15,1-2 16-15,1-6-1 16,5-2-10-16,0-4 5 15,2 0-6-15,4-4-5 16,3-4 16-16,3-2-21 16,-2-4-5-16,4 0 12 15,-5-4 5-15,-5 4 10 16,-2 0 3-16,-4 4-3 0,-5 4 18 16,-2 0-1-1,0 2-8-15,-2 2-9 0,0 4 0 16,2 8 6-1,-5 0 1-15,5 10 5 0,0-2-3 16,0 2-1-16,3-3-7 16,-1-2 1-16,0-5-2 15,0-1-25-15,-2-5-167 16,-6-2-380-16</inkml:trace>
  <inkml:trace contextRef="#ctx0" brushRef="#br0" timeOffset="48037.25">9782 9260 1773 0,'0'4'211'0,"4"4"-140"0,1 8 8 0,1 0-29 0,2 6-26 0,-4-2-8 0,0-2-16 16,-2-4 0-16,-2-2-19 15,-2-3-124-15,-2-5-110 16,-25-13-867-16</inkml:trace>
  <inkml:trace contextRef="#ctx0" brushRef="#br0" timeOffset="48283.88">9766 9065 1743 0,'0'0'525'0,"3"0"-389"0,-3 0-59 16,0 3-62 0,0-3-15-16,2 0-19 0,-2 1 4 15,5 5-24-15,-1 1-156 16,4 19-267-16</inkml:trace>
  <inkml:trace contextRef="#ctx0" brushRef="#br0" timeOffset="48897.15">9976 9206 1692 0,'0'0'511'0,"0"2"-457"0,3 8-52 16,5 4-2-16,1 6 1 16,0 4 0-16,-4-4-1 15,4-4 8-15,-5-4-8 16,0-6 7-16,-2 0-6 15,-2-4 25-15,5-4 4 0,-5 2 27 16,2-2-3 0,4-8-11-16,6-2-23 0,-1-6-14 15,7-4-6-15,-3 0-26 16,6 4-11-16,-7 4-10 16,-2 4 20-16,-3 6-4 15,0 4-17-15,-5 6 28 16,-1 6 8-16,4 2 11 15,-3 6 1-15,2 0 7 16,1 0-7-16,5-4 2 16,-4-4 10-16,1-2-5 15,3-6 13-15,1 0 5 16,-3-6 5-16,6-2 8 16,0-4-8-16,0 0-8 15,-4-4 13-15,2 0-19 0,-1-2-8 16,-3 2-8-16,-4 0-1 15,-1 4 1-15,1 4 0 16,-4 2-6-16,-2 2-6 16,3 4-12-16,-1 2 15 15,2 4 0-15,6 2 9 16,-2 4 2-16,5-4-2 16,-1 4-37-16,-3-6-57 15,1-2-79-15,11-6-185 16</inkml:trace>
  <inkml:trace contextRef="#ctx0" brushRef="#br0" timeOffset="49126.17">10457 8973 2096 0,'0'0'525'15,"0"0"-430"-15,2 4-80 0,0 0-15 0,3 3 0 0,-1 0-58 0,4 5-142 0,-4 13-248 0</inkml:trace>
  <inkml:trace contextRef="#ctx0" brushRef="#br0" timeOffset="51786.38">9425 9232 1260 0,'0'-2'784'0,"2"0"-528"0,8 0-157 0,11-2-76 0,11-2-4 0,13-2 10 0,6 2-4 0,6 0 1 0,11-2-1 0,3 0-14 16,2 0-10-16,1-2-1 16,-3 4-5-16,-15 4-58 15,-12 2-204-15,-13 2-204 16,-17 11-469-16</inkml:trace>
  <inkml:trace contextRef="#ctx0" brushRef="#br0" timeOffset="52036.05">9475 9363 849 0,'18'-3'345'16,"5"3"-173"-16,29-2-43 15,10-2-39-15,12 2-30 16,2-2-39-16,3 2-10 16,4-2 4-16,-2 0 21 15,-2 2-6-15,-9 4-30 16,53 14-155-16</inkml:trace>
  <inkml:trace contextRef="#ctx0" brushRef="#br0" timeOffset="72268.08">12757 15440 611 0,'-3'0'703'0,"0"-4"-560"0,1 4-25 16,0 0 17-16,2 0-28 0,0 0-4 0,0 0-49 0,2 0-25 0,-2 0 17 0,2 0-1 0,-2-4 15 0,0 4 3 0,3-2 2 15,-3-2-2 1,-3 0-18-16,3 4-15 0,0-4 16 16,0 4-4-16,-2-4-24 15,0 0-11-15,0 2-6 16,-7-4 6-16,-1 4-6 16,-2-2-1-16,-5 0 0 15,1 2-1-15,-3 0 1 16,-2 0 0-16,-2 2 0 15,-1 0-1-15,-1 2-5 16,5-2 5-16,-2 0-1 16,7 0 1-16,1 2 1 15,5-2 0-15,3 0 0 16,4 0 2-16,2-2 5 16,0 2-1-16,0 0-6 15,0 0 1-15,2 0-1 0,-2 0 0 16,0 0 1-16,0 0-1 15,0 0 1-15,0 0 1 16,-2 0-2-16,2 0 1 16,0 0-1-16,0 0 0 15,0 0 0-15,0 0 0 16,0 0-9-16,0 0 7 16,0 0 2-16,-10 14 5 15,3-2 1-15,-1 0 1 16,-2 4 13-16,-1 0-4 15,1 6 2-15,0-8 3 16,4 4 2-16,-3-1-8 16,3-2 1-16,-1 6-5 0,3-3-1 15,-4 0-9-15,2-4 0 16,1 4 1-16,-3 0 5 16,4 0 5-16,-2-4-1 15,4-2-4-15,2-4 1 16,0-2 2-16,2-2-4 15,-2 2 5-15,2-2-10 16,-2 0 1-16,0 0 4 16,0-4-6-16,0 4 0 15,4 2 0-15,-4-4 0 16,1 4 0-16,-1-6 0 0,0 4 1 16,3-4-1-16,-1 4 0 15,-2-4 1 1,4 2 0-16,-4-2 5 15,0 0-4-15,0 0-1 0,0 0 14 16,0 0-6 0,2-2-1-16,-2 2-1 0,3 0-1 15,-1 0-5-15,2 0 7 16,-2-4-7-16,0 4 0 16,1-4-1-16,1-2-1 15,3-2-5-15,2 0 5 16,2-2 1-16,1 2-11 15,-2 2 4-15,6-2 1 16,-1 4-6-16,2-4 1 16,2 2-2-16,-3 2-10 0,3 4 11 15,-2-8 3 1,-7 6 8-16,6 2 0 0,-7 0 0 16,-2-2-5-16,-1 2 4 15,-3 0-23-15,-1 0 5 16,-2 0 5-16,-2 0-1 15,2 2 4-15,0-2-6 16,-3 0 7-16,3 0 10 16,-3 2-11-16,2 6-7 15,-1-8-58-15,-3 6 1 16,3-2-62-16,-2 0-44 16,-1 4-80-16,1-4 16 15,-4 0-62-15,-4 6-684 0</inkml:trace>
  <inkml:trace contextRef="#ctx0" brushRef="#br0" timeOffset="73555.22">12531 15356 1293 0,'0'4'267'0,"0"-4"-139"0,2 0-59 0,6 2-36 0,-2-2-11 0,5 4-8 0,7-4-2 0,-3 0 6 0,4 0-8 0,0-2 16 0,-3 2 2 16,5-2-14-16,-6 2-2 16,-1 0-12-16,1 0 6 15,-2 2-4-15,-4 0 10 0,4 0-6 16,-7 0-5 0,0 2 8-16,-2 0-8 0,-2-4 0 15,1 4 7 1,-1-2-7-16,0 2 11 0,0-2 25 15,2 4 2-15,-2-6-4 16,1 4-8-16,4-2-12 16,-3 0-15-16,1 4 1 15,-1-2 8-15,0 4-9 16,-2-6 0-16,1 10 0 16,-3-4 23-16,-3 6-17 15,3-6 3-15,-2 6-9 0,2-6 11 16,0-2 4-1,0-2-3-15,0 2-2 0,-2 2-9 16,2-4 23-16,0 0 3 16,0-2-3-16,2 2-3 15,-2-1-10 1,-2-2 2-16,2 3 11 0,-2-4-10 16,2 4 2-16,-2-2-2 15,0 2-13-15,-3 9 0 16,3-8 5-16,-3 3-5 15,-2 2 6-15,3-3-1 16,2 3 0-16,-2-6 0 16,2 2-6-16,-3-2 7 15,1 0-7-15,-2 0-1 0,2 0 0 16,-4 0 1-16,-1 2 0 16,2-6-1-16,-2 4 1 15,2-3-10-15,1-2-4 16,-4 1 14-1,4-4-8-15,-1-4-4 0,1 3-3 16,0 0 9-16,-2 1-4 16,2 4-7-16,1-4-5 15,1 2 7-15,-5 2 6 16,4 0 0-16,-1-4 7 16,1 4 1-16,3-3-8 15,-2 2 3-15,2-3 6 16,-1-1 1-16,-1 0 0 15,-2 1-1-15,3-9 0 16,-6 4-1-16,-2-1 1 16,-3 1-1-16,3 5-1 15,-3-1-11-15,2 2-8 0,-1 3 9 16,-1 0 12-16,1 0 0 16,1 0-9-16,3 3-3 15,3-3 4-15,2 0-1 16,4 1-61-16,0-1-44 15,0 4-36-15,0 0-89 16,-10 2-124-16</inkml:trace>
</inkml:ink>
</file>

<file path=ppt/ink/ink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20T02:19:50.202"/>
    </inkml:context>
    <inkml:brush xml:id="br0">
      <inkml:brushProperty name="width" value="0.05292" units="cm"/>
      <inkml:brushProperty name="height" value="0.05292" units="cm"/>
      <inkml:brushProperty name="color" value="#FF0000"/>
    </inkml:brush>
  </inkml:definitions>
  <inkml:trace contextRef="#ctx0" brushRef="#br0">16052 5526 1419 0,'0'0'212'0,"0"0"-152"0,0 0-50 0,0-2-5 0,0 2 1 0,0 0-6 0,0 0 75 0,-3 0-27 0,3 0-29 15,0 0-19-15,3 0-27 16,-3 0-95-16,-14-8-217 16</inkml:trace>
  <inkml:trace contextRef="#ctx0" brushRef="#br0" timeOffset="93233.2">11208 10658 1449 0,'-2'0'300'0,"2"0"-182"0,-5 0-34 0,3 0-7 0,0 0-1 16,0 0 2-16,2 0 17 0,0 0 13 0,-2 0-38 0,4 0 5 16,-2 0-7-16,0 0-14 15,0 0-17-15,0 0-10 16,0 0-19-16,2 2-8 16,4 0-6-16,2 0 6 15,11 6 1-15,4-4 0 16,4-2 13-16,4 0-6 15,-5-2-8-15,2 0-1 16,2 0 1-16,-8 0 1 16,1 0-1-16,-6 0-1 15,-5 2 1-15,-3 0 0 16,-3 2-15-16,-2 6 14 16,2 10 1-16,-2 6 6 15,0 12 3-15,3 6-9 0,1 8 1 16,0 6-1-1,0 0-1-15,1 5 1 0,2-5 0 16,1-4 0-16,-4-2 2 16,1-4-2-16,3-2 0 15,-2 0 1-15,-1-3 0 16,1-1-1-16,-2 0-2 16,-1-4 2-16,1-6 2 15,-2-2 4-15,-2-8-5 16,-2 0 7-16,2-4-8 0,1 3 1 15,-1-6 0-15,-2-1 0 16,4-3 7-16,-4-4-8 16,2-3 9-16,-4-1 0 15,2 1-3-15,0 2 0 16,0-1 3-16,1 2-1 16,-1-1 4-16,0-1 1 15,2 4-12-15,1-5 5 16,-2 0-6-16,-1-3 2 15,0 3-1-15,-2-1 5 16,2-1 7-16,0 2-12 16,-2-2 14-16,2 0-4 15,-2-1-10-15,0 2 0 16,0 1 9-16,0 0-9 16,0-4 0-16,0 2 7 0,0-2-7 15,0 0 25-15,-2 0-5 16,2 0 7-16,0 0-2 15,-2 0 1-15,2 0 10 16,0 0-17-16,0 0-8 16,0 0 0-16,0 4-12 15,0 2-2-15,2 8-4 16,0 6-1-16,1 2 7 16,1-2 1-16,-2-4-1 15,0-6 0-15,3 2 1 16,-3 2 0-16,3 6-1 15,-3 8 0-15,0-2 1 16,1-2 6-16,-3-6-7 0,0-10 0 16,2 2 0-1,-2-3 0-15,0-4 0 0,0-1 0 16,0 4 0-16,0-3 1 16,0 1-1-16,0 3 0 15,-2 5-4-15,2 1 4 16,-5 1 1-16,7-2 7 15,-4-5-8-15,2-4-1 16,0-2 1-16,0-2 6 16,-2 1-6-16,4 0 8 15,-4 0-8-15,2-3 17 16,0 3-8-16,-5-5-9 16,-4-4 20-16,-4 0-13 15,-3-5 1-15,1-3 13 16,-3 7-12-16,5 2 12 0,-3 0-20 15,-2 10-1 1,-6 4 0-16,-3 8 0 0,-6 12-7 16,-5 10-20-16,-5 7-32 15,1 1-73-15,4 0-163 16,3 0-288-16,-21 52-37 16</inkml:trace>
  <inkml:trace contextRef="#ctx0" brushRef="#br0" timeOffset="95098.8">11043 13276 724 0,'-6'0'362'0,"4"0"-127"0,-8 0-64 0,3-1-30 16,3 1-12-16,-2-3-27 0,1 3-28 0,0 0 86 0,4-1-37 0,1 1-24 0,0 0 2 15,0 0-20 1,1-2-24-16,-1 2-14 16,0-3-14-16,0 3-16 0,3 0 7 15,-3-1-11-15,2 1 1 16,7-4-4-16,0 4 9 15,2 0-4-15,7 4-4 16,-2-4 4-16,1 1-11 16,1 2 0-16,-3-3 1 15,-1 0 0-15,-3 0-1 16,-1 0 6-16,-6 0-6 16,2 3-9-16,1 5 9 15,5 10 0-15,1 11 7 16,0 13-5-16,3 8-1 15,-3 10 0-15,0 2 6 16,3 4-6-16,-4 4-1 16,2 1 0-16,2-3-5 0,-3 0 5 15,-2-8 1-15,-1 0-1 16,1-7 0-16,-5-5 0 16,-2-6-1-16,0-6-5 15,4-2 6-15,-3-8 1 16,-3-4 0-16,2-8 0 15,2 4-1-15,-1-4 8 16,-1 0-4-16,-1 0-2 16,2-3-4-16,-1-6 4 15,0 4-2-15,3-4 1 16,1 3 5-16,0 1 2 16,-2 0-7-16,3 4-1 15,-3-3 1-15,2 4 9 16,3-5-10-16,-7 0 1 0,0-4 1 15,4 2 4-15,-4-1-6 16,0 2 0-16,3 0 9 16,-1 2-8-16,-4 0 5 15,0-2-6-15,-2-2 23 16,0-2-5-16,0 0 12 16,-2-4 31-16,-4-4 4 15,2 4-22-15,-7-2-1 16,-5 0-18-16,-7 0-16 15,-1-2-8-15,-2 4-1 16,-6 6-19-16,-6 16-13 0,-2 14-33 16,-4 10-54-16,-1 12-67 15,5 6-101-15,-31 105-260 16</inkml:trace>
  <inkml:trace contextRef="#ctx0" brushRef="#br0" timeOffset="96320.98">11417 15753 1314 0,'0'0'269'0,"0"0"-131"0,0 0-66 0,0 0-5 0,2-4-29 0,3 4-19 0,4-6 35 0,0-2 6 0,2 4 0 0,3-4-16 0,3 4 20 16,3 2-32-16,5-2 25 16,-1 8-30-16,3-2 3 15,2 2-6-15,-5 0 6 16,1 0-18-16,-2-4 1 16,-4 6-12-16,-1 6 16 15,0 6 2-15,0 8 2 16,2 10 8-16,-3 8 25 15,4 14 0-15,1 5 30 0,4 1-54 16,-1 2-8-16,2-12-7 16,-5-2-13-16,1-6 10 15,-8-2-5-15,3-3-1 16,-7-5 0-16,-2 4-6 16,0-4 6-16,0 0-6 15,-5-6 1-15,-2-8 6 16,1-4-6-16,-6-8 4 15,3-2 1-15,0-4 18 16,0-4 35-16,-2 0 5 16,-4-4-17-16,-6 0-13 15,1-4-7-15,-4 2-7 16,-1-2-11-16,1-2 0 0,1 6 4 16,-1 0-7-16,1-2 1 15,-3 6-6-15,-4 10 0 16,1 0-1-16,-11 16 0 15,-9 14-39-15,-12 14-104 16,-12 17-173-16,-14 9-283 16,-135 120-780-16</inkml:trace>
</inkml:ink>
</file>

<file path=ppt/ink/ink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20T02:22:45.003"/>
    </inkml:context>
    <inkml:brush xml:id="br0">
      <inkml:brushProperty name="width" value="0.05292" units="cm"/>
      <inkml:brushProperty name="height" value="0.05292" units="cm"/>
      <inkml:brushProperty name="color" value="#FF0000"/>
    </inkml:brush>
  </inkml:definitions>
  <inkml:trace contextRef="#ctx0" brushRef="#br0">24216 12847 1346 0,'-6'0'336'0,"6"0"-176"0,0 0-88 0,0-1-19 0,-1 1-14 0,2 0 27 0,-2 0-5 0,1 0 11 0,0 0-12 0,0-3 2 0,-3 3-1 0,1-4 1 15,-2 1-5-15,-1-4-12 16,1 1-9-16,-2 1-20 16,-4-2-7-16,-3 1-9 15,2 2 0-15,-3 0 0 16,-1-2 1-16,-3 2-1 15,-2-2 2-15,0 0-1 16,-5 0 1-16,1 2-1 0,-3 2-1 16,2-2-6-1,-4 8 6-15,3 0 6 0,4 0-5 16,-5 3-1-16,4 2 0 16,0 0 7-16,-2 0-7 15,4 4-1-15,-1-3 1 16,3 1 6-16,0 1-4 15,-4 2 4-15,4-1-6 16,-3 0 0-16,1 4-10 16,0-6 10-16,0 6 1 15,1-5-1-15,5-1 0 16,-3 0 0-16,5 1 0 16,-2-4-1-16,1 6 1 15,0-4 1-15,1 4 0 16,-2 0-1-16,-1 0-3 0,1 4 3 15,-4-2 0-15,1 2-7 16,-3 4 7-16,2-2 0 16,0 1 0-16,1-3 0 15,-1 1 0-15,2 2-1 16,1 1 0-16,1-1 1 16,-1 1-2-16,3 0 1 15,-3 3 0-15,3-1-8 16,2 4 9-16,-3-2 8 15,1 4-8-15,1 0-1 16,0-2 1 0,1 0 0-16,-1 2 1 15,3-2-2-15,-2 5 1 0,0-4-1 16,4 2 1-16,1 3 0 16,-2-4 0-16,6 0 0 15,-2-2 1-15,4 4-1 16,0-6 2-16,0 2-2 0,2 0 9 15,2-6-9-15,1 2-4 16,4-2 4-16,-2 3 0 16,1-1 0-16,4-2 1 15,1 1 1-15,3 0-2 16,1-1 11-16,4 0-11 16,4 0 8-16,-4 0-1 15,6 2 1-15,0 0-7 0,0-2 8 16,4 0-2-1,-2-6-5-15,0 2 8 0,2-2 7 16,0-8-11-16,1 2 0 16,-3 0-6-16,4-2 8 15,0-4-7-15,1-4 5 16,-1 0-5-16,2 0 16 16,1-4-16-16,3 0 11 15,-6 0-11-15,2-2 5 16,-3-3-5-16,3 2 9 15,-2 1-8-15,3-8 13 16,-1 6-6-16,4-8 4 16,-4 4-4-16,3-4 5 15,0 2-13-15,0-4 17 16,-2 0-16-16,-1 0 11 0,1-2 3 16,-3-2-15-16,1 2 10 15,-3 0-10-15,-2-4 5 16,-5 2-5-16,-1-2 1 15,-4-1 13-15,4-4-6 16,-7-2-2-16,-1 1 4 16,-1-6-4-16,-3 2-7 15,-2-2 6-15,-4 2-4 16,3-2-2-16,-5 3 9 16,-3 6-3-16,0 0 5 0,0 4-4 15,0-4-1 1,0 4 0-16,-3-2 0 0,3-1-5 15,-5-4 0-15,1 2 6 16,0 2-6-16,-3-2 8 16,1-2-8-16,-1-2 6 15,0 0-5-15,-6-4-2 16,4 1 0-16,-3-1 0 16,-3 4 1-16,-1 2 0 15,1 4-1-15,-3 4 1 16,3 2-1-16,-6 4 1 15,4 4 0-15,-3 0-1 16,-3 4 0-16,-4 0 0 0,0-2-1 16,-2 4 0-16,-2-2 0 15,4-2 1-15,1 2 1 16,0-6-1 0,3 4-12-16,3-2 10 0,5 4-11 15,1 0-5-15,1 2 1 16,0 6-47-16,-6 6-79 15,-7 4-122-15,-61 44-353 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11T03:15:07.215"/>
    </inkml:context>
    <inkml:brush xml:id="br0">
      <inkml:brushProperty name="width" value="0.05292" units="cm"/>
      <inkml:brushProperty name="height" value="0.05292" units="cm"/>
      <inkml:brushProperty name="color" value="#FF0000"/>
    </inkml:brush>
  </inkml:definitions>
  <inkml:trace contextRef="#ctx0" brushRef="#br0">12921 5344 714 0,'-2'0'682'0,"0"2"-578"0,-2-2-77 0,4 0 46 0,-6 0 8 0,12 0-21 0,-6 0 11 0,0 0-17 16,0 0-2-16,2 0 41 15,-2 0-21-15,0 0-18 16,0 0-18-16,0 0-7 15,4 0-10-15,3 0-4 16,4 0 0-16,7 2 20 16,4-4-13-16,5 2-4 15,1-2-4-15,4-2-7 16,6 2 2-16,0-2 2 16,1-2-1-16,4 2-9 15,-5 0 0-15,2 0 13 16,0-1-13-16,0 0-1 15,2 1 1-15,-2 0 10 0,-3 2-11 16,3-2 6-16,-5 0 0 16,3-2 9-16,5 2-1 15,1 1-14-15,3 2-1 16,1 1 1-16,6 0 0 16,-8 0 9-16,2 1-8 15,-1-1 0-15,-5 0 0 16,4 0 4-16,2-1-4 15,-2 1 0-15,1-3-1 16,-7-1 2-16,1 3-2 16,-4-5 1-16,-6 2 0 15,1 1 9-15,-8-1-10 16,3 4-6-16,1-1 6 16,2 1 6-16,-1 1-6 0,9-1-7 15,-5 0 7-15,-4 0 0 16,5-1 0-16,-5-4 1 15,-7 5-1 1,11-1 8-16,-2 1-8 0,3 0-1 16,-6 0 0-16,-1-3 1 15,-7-1 1-15,1 3 1 16,0-4-1-16,12 5 0 16,2-2 5-16,3 2 6 15,-5 0-11-15,-6-2 0 16,-8 1 5-16,4-2-6 15,8 3 1-15,11 4 0 16,12 2-1-16,10 6-1 0,-1-3 1 16,-1-4 1-1,-4 2-1-15,-2-5 0 0,-2-1 0 16,-1 2 9-16,-2-3-9 16,1 1 0-16,-4 2-7 15,-1-2 7-15,-4-1 1 16,1 3 5-16,3-3-6 15,2 0 1-15,3 1 0 16,-2-1-1-16,6 3 1 16,-7-6-3-16,0 2 2 15,-2-2 0-15,-1 2-1 16,0 1 1-16,0-3-1 16,3 3 0-16,-5-4 1 15,4 4 5-15,-4 0-5 0,1 0-9 16,-3 0 9-1,-2-1 1-15,-4-5-1 0,-8 2-1 16,-3 1 1 0,-5-1 0-16,1 3 0 0,0 1 0 15,10 1-1-15,5 6 1 16,0-3 0-16,-10 2 7 16,-5-5-7-16,-11-1 1 15,4-1-1-15,0-1 0 16,8 4 0-16,5-1-9 15,6 6 9-15,3-3 6 16,-5-3-5-16,0 2-1 16,0-1-5-16,10 2 5 0,5 0 0 15,4 0 1-15,-4 2 0 16,1-2 0-16,-3-3-1 16,-6-1 0-16,-7-3 1 15,-8 1-1-15,-1-2 1 16,-7-1-1-16,4 4-1 15,-9-2-5-15,-3 3 6 16,0 0 0-16,-5-1 0 16,7 1 0-16,0-4 0 15,5 2 0-15,1-1 4 16,3 2-4-16,-1-2-1 16,1 2 1-16,-2-2 7 0,0 3-7 15,2-4-6-15,-1 3 5 16,6-1 1-16,8 2 1 15,6 2-1-15,11 2 0 16,0 0-2-16,-5 0 2 16,-7-3 0-16,-10-2 1 15,1-2-1-15,-5 2 0 16,-2-2 0-16,-2 3 1 16,-5-1-1-16,-4-2 1 15,-2 3-1-15,0-3 0 16,-3-1 0-16,3 1 2 15,-3 2 7-15,5 1 1 16,0 0 4-16,2-3-7 0,3 2-6 16,3-2 11-16,-1 2-11 15,2-2 7-15,-2 1 1 16,-3 1 1 0,5-2-2-16,-5-1-7 0,1 3 7 15,5-2-7-15,-1-1 0 16,5 2-1-16,-8-2 1 15,1 3 8-15,-3-2-8 16,-6 2 0-16,-1 1 0 16,-1-5 12-16,0 5-13 15,1 0 2-15,1-2 4 16,-3 2-5-16,0-2 5 16,2 2 0-16,-2 0 1 0,4-1-1 15,5 1-4 1,4-3 10-16,-2 3 0 0,5-1 0 15,-4-2-12 1,1 3 10-16,-3-1 0 0,-3-2-9 16,2 1-1-16,-6 2 18 15,2-2-17-15,-2-2 6 16,1 2 0-16,4 1-7 16,-1-2-1-16,-1 1 1 15,4-2 1-15,2 2-1 16,-5 0 0-16,-2 0 0 15,0 0 0-15,2-2-1 16,-2 2 1-16,2-2 0 16,1 4 1-16,-2-2-1 0,-3 2 1 15,0 0-1-15,0-2 1 16,-3 0-1-16,0 0 0 16,-2 2 11-1,3 2-10-15,-3-4 0 0,0 2 0 16,-2 0 1-16,2 0 19 15,-2-2-11-15,0 2-9 16,0 0 0-16,0 0 16 16,0 0-16-16,3 2 5 15,-3-2 0-15,-3-2-4 16,3 2-2-16,-2 0 0 16,2 0-2-16,-4 2-94 15,-11 2-195-15,-83 10-554 0</inkml:trace>
  <inkml:trace contextRef="#ctx0" brushRef="#br0" timeOffset="6622.2">19126 4732 1743 0,'0'0'247'0,"0"0"-196"0,0 0 24 16,2 0 66-16,-4 0-28 0,2 0-13 0,0 0-5 0,0 0-8 0,2 0-15 0,1 0-24 0,2 0-20 0,3 0-20 0,11-2 4 16,4 2 1-16,13 0-3 15,-2-2-10-15,2 2 0 16,-1-2 0-16,-6 2 0 15,-9-2 0-15,-2 0 5 16,-10 2-5-16,-5 0-5 16,-3 0 4-16,0 0-6 0,-3 0-9 15,-1 0-5 1,2 0-2-16,-5 4-10 16,-6 0-57-16,0 6-120 0,-19 8-315 15</inkml:trace>
  <inkml:trace contextRef="#ctx0" brushRef="#br0" timeOffset="7368.01">19764 4588 1633 0,'0'2'273'16,"0"-2"-209"-16,0 0 4 0,0 0 97 0,2 8-90 0,2 4-23 0,0 14 22 0,2 10-16 0,0 8-26 0,-1 2-23 0,1-3 0 0,3-2-9 16,0-2 1-16,0-10-1 15,-1-7 5-15,-6-5-5 16,1-9-1-16,0-6 1 16,-6-2 12-16,3-2-1 15,0-2 14-15,-3-10-8 16,-3-6-17-16,2-11 7 15,-3-6 8-15,-1-6-13 16,0-3 7-16,4-10 16 0,6 2-24 16,2 0 8-16,13 4-3 15,0 8-6-15,7 6-1 16,6 11 1-16,1 7-1 16,-2 8-1-16,-5 6-4 15,-1 6 5-15,-6 4-7 16,-3 6 7-16,-5 7 0 15,-5 5 1-15,-6-1 12 16,-2 4 4-16,-13-1 4 16,-2-2 4-16,-8 0 1 15,-4-2-11-15,-4-8-8 16,-4 2 6-16,3-4-12 16,1-4 0-16,2 0-96 0,4 2-225 15,-32-2-357-15</inkml:trace>
  <inkml:trace contextRef="#ctx0" brushRef="#br0" timeOffset="31468.7">19626 7922 1309 0,'0'0'259'0,"0"0"-184"0,-2 0-55 0,-1-1 44 0,3 1 16 0,-1-3 22 0,-3 3 0 0,4 0 6 0,-2-1-21 15,2 1-3-15,0 0 10 16,-2 0-5-16,4 0-23 16,-2 0-15-16,2-3-20 0,2 3 8 15,4 0-30-15,9 0 3 16,12 0 0-1,14 0 0-15,10-1-12 16,3-4 0-16,-4 0 0 0,-2 1 0 16,-3-3 0-16,-9 1-13 15,-7 5-68-15,-12-2-121 16,-13 6-97-16,-46 22-74 16</inkml:trace>
  <inkml:trace contextRef="#ctx0" brushRef="#br0" timeOffset="31784.33">19595 8053 1615 0,'17'-2'282'16,"3"0"-205"-1,20-6-52-15,8 4 28 0,2 0 47 16,-3 0-11-16,1 0 26 15,2-2-10-15,-2 2-15 16,-4 0-12-16,-5 1-21 16,-7 0-6-16,-10 1-19 15,-9 2-14-15,-8-2-17 16,-5 2 5-16,-3 2-5 16,1-2-1-16,0 0 0 15,2 0-27-15,-2 0-46 0,-3 2-58 16,1 0-91-16,-2 4-231 15,-19 0-1138-15</inkml:trace>
  <inkml:trace contextRef="#ctx0" brushRef="#br0" timeOffset="108573.2">7151 3639 1559 0,'-3'-2'186'0,"3"2"-166"0,3-2-20 0,4 0 0 0,1 2 5 0,4 0-4 0,-1 2 11 0,2 0-6 0,-5-2 0 15,4 2 14-15,1 2-19 16,5 1-2-16,5-2-14 16,73-1-264-16</inkml:trace>
  <inkml:trace contextRef="#ctx0" brushRef="#br0" timeOffset="109351.59">13349 3350 1925 0,'-18'5'211'0,"9"0"-175"0,-11-1-35 0,11 3-1 0,5-5 0 0,4-1-30 0,4 2-85 15,-1 2-8-15,3 4-75 16,21 19-700-16</inkml:trace>
  <inkml:trace contextRef="#ctx0" brushRef="#br0" timeOffset="110969.57">22068 3076 1704 0,'-2'0'200'0,"2"-2"-151"0,-3 2-8 0,1 0 92 0,0-2-23 0,-4 2-50 0,2-4-26 0,0 2-2 0,0 0 32 0,-1 0-31 0,3 2 11 16,2 0-19-16,0 0-11 15,2 2 1-15,1-2-15 16,1 0 0-16,0 2 0 16,6 0 15-16,3 2-2 15,5 0-4-15,6 0-3 16,-2 0-5-16,1-2 0 16,-6 0 7-16,-1 0-8 15,-7-2 0-15,-5 2-1 16,-2-2-5-16,-4 0 0 15,-2 0 6-15,-5 6 2 16,-9 2 11-16,-7 0 5 16,-10 4 2-16,-3-4 1 15,0-2 12-15,7 2-8 0,11-6-11 16,9 0-7-16,5-2-7 16,10 0 0-16,-2 0-9 15,7 2 9-15,7 2 0 16,11 0 0-16,4 2 0 15,4-4-10-15,-1 0-43 16,-3 0-23-16,-4-2-35 16,-10 2-71-16,-7 2-55 15,-18 4-52-15,-71 24-364 16</inkml:trace>
  <inkml:trace contextRef="#ctx0" brushRef="#br0" timeOffset="126022.73">13055 12486 1018 0,'-2'0'245'0,"2"0"-94"0,0 0-25 0,0 0-46 0,0 0-4 0,0 0 8 0,-3 0-3 16,3-1-3-16,-2 1 5 16,0-2-10-16,0-1-4 15,2 3-36-15,-2 0-22 16,2 0-11-16,2 3-1 16,-2-3-24-16,2 0-86 15,2 3-74-15,5 1-34 16,36 10-673-16</inkml:trace>
  <inkml:trace contextRef="#ctx0" brushRef="#br0" timeOffset="126794.67">14218 12507 985 0,'0'0'288'0,"0"0"-217"0,0 0-67 0,0 0-3 0,0 0-1 0,0 0 31 0,0 0 74 0,0 0-1 0,0 0-38 16,2 0-66-16,-4 0-11 15,2 0-197-15,20-3-440 16</inkml:trace>
  <inkml:trace contextRef="#ctx0" brushRef="#br0" timeOffset="130320.27">15477 12559 1522 0,'0'-2'225'0,"0"2"-153"0,0-2-72 0,2 2 0 0,-2 2-1 0,0-2 1 0,2 0 8 0,-2 0 32 0,-2 0 7 15,4 0-16-15,-2 0 28 16,0-2-13-16,0 2-23 15,2 0-23-15,3 2 0 16,7-2-36-16,3 4-150 16,30-3-520-16</inkml:trace>
  <inkml:trace contextRef="#ctx0" brushRef="#br0" timeOffset="131251.93">16836 12336 1330 0,'0'0'375'0,"0"0"-230"0,-2 0-61 0,4 0 11 0,-2 0 20 0,0 0-37 0,0 0-12 0,0 0-31 0,0 0-28 0,2 2-7 0,-4-4-27 0,2 2-28 16,0 0-125-16,-2 2-171 15</inkml:trace>
  <inkml:trace contextRef="#ctx0" brushRef="#br0" timeOffset="135754.66">14822 15306 1102 0,'2'0'200'0,"-2"0"-128"0,0 0-36 0,3-2-29 0,-6 2 32 0,6-2 17 0,-3 2 13 0,-3 0-11 15,3 0 10-15,0 2-14 16,0-2-35-16,0 0-19 16,0 0-44-16,0 0-119 15,0 0-492-15</inkml:trace>
  <inkml:trace contextRef="#ctx0" brushRef="#br0" timeOffset="138345.07">12836 16731 1393 0,'-2'0'492'0,"2"0"-384"16,-2 0-8-16,2 0-47 0,2 0-17 0,-2 0 6 0,0 0 1 0,2 0 25 0,-2 0 8 0,3 0-8 16,-1 0-16-16,7 0-20 15,2 5 38-15,12-1-28 16,0 0-4-16,9-8-23 15,4 0-5-15,0-5 1 16,1 4-11-16,-3-4-13 16,-10 1-89-16,-1 7-78 15,-10-4-33-15,-5 10-15 0,-5 4-90 16,-43 54-438-16</inkml:trace>
  <inkml:trace contextRef="#ctx0" brushRef="#br0" timeOffset="138535.04">12926 16968 983 0,'0'0'847'15,"4"-4"-628"-15,5-6-54 16,11-4-34-16,5-2-41 16,8-2-35-16,5 0-14 15,-1-4 4-15,4 4-45 16,-5 4-36-16,-9 6-243 15,17 8-287-15</inkml:trace>
  <inkml:trace contextRef="#ctx0" brushRef="#br0" timeOffset="139918.4">12866 16794 1521 0,'-7'0'313'0,"5"0"-172"0,-2 0-3 0,1 0-34 0,6 0-19 0,-1-4-17 0,2 4-20 0,7-6-14 15,1-2 22-15,5-5 7 0,10-1-15 16,4-4-6-16,0 0-11 16,5 0-17-16,-3 0-13 15,-4 6-1-15,-7 6-58 16,-6 2-100-16,-9 8-121 15,-9 10-193-15,-52 49-965 0</inkml:trace>
  <inkml:trace contextRef="#ctx0" brushRef="#br0" timeOffset="140051.44">12886 16942 1664 0,'15'-10'224'16,"10"-2"-85"-16,19-12-94 15,10-2-45-15,10-2-21 16,-2-6-108-16,68-43-762 0</inkml:trace>
</inkml:ink>
</file>

<file path=ppt/ink/ink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20T02:23:13.806"/>
    </inkml:context>
    <inkml:brush xml:id="br0">
      <inkml:brushProperty name="width" value="0.05292" units="cm"/>
      <inkml:brushProperty name="height" value="0.05292" units="cm"/>
      <inkml:brushProperty name="color" value="#FF0000"/>
    </inkml:brush>
  </inkml:definitions>
  <inkml:trace contextRef="#ctx0" brushRef="#br0">5780 7553 1321 0,'-2'0'168'0,"2"-1"-123"0,-2 1-10 0,2-2 52 0,0-2 0 0,-2 1-44 0,2-1 20 0,0 3 8 16,0-2-23-16,0 1-20 16,0 1 26-16,0 1-10 0,0 0 4 15,0-3-8 1,0 3-13-16,-2-1 5 0,0-2-4 15,-4-1 5-15,2-2-12 16,-3 2 0-16,1-1-4 16,-3-6-5-16,0 5-12 15,0 0 1-15,-4 0-2 16,4-1-4-16,-4-2 5 16,-3 1 8-16,0-2-8 15,-4 2-2-15,-5-2 2 16,-4 4-1-16,1 2 1 15,-10 0-1-15,0 0 1 16,-4 0 0-16,-1 4 6 0,-3-2-5 16,-4 2 0-16,0 0 5 15,-2 0-5-15,3 0 0 16,0-2 10-16,2 2-5 16,1-2-5-1,-1 0-1-15,-2 2 10 0,0 0-9 16,1 0 8-16,4 0 6 15,0 2 7-15,6 0-7 16,4 2-13-16,3 2-2 16,0-2 1-16,2 2 0 15,2 0-1-15,-4 4 0 16,2-4 0-16,-2 2-1 16,5 2 2-16,-5-2-1 15,2 2 17-15,-1 2-16 0,-1 2-1 16,-2 0 0-16,-4 7 6 15,2-3-5-15,4 1 0 16,0-1 0-16,2 1 1 16,5 1-2-16,-1-4 1 15,7-4 6-15,1 2-6 16,1 0-1-16,3 2-3 16,-6 2 3-16,6 2 3 15,-5 2 3-15,5-4-6 16,-1 4 0-16,-1 1 0 15,7 0 6-15,-4 5-5 16,3 1-1-16,0-4 0 16,-2 0-4-16,2-1 4 0,3-4 1 15,0-4 0 1,6 4 11-16,0-4 0 16,0 0-10-16,4 4 13 15,-2 0-14-15,2 0-1 16,0 2 1-16,3 2 5 0,-3 0-4 15,3 0-1-15,0 2-1 16,2-1 8-16,-5-2-8 16,6 2 2-16,-4-5-2 15,3-1 1-15,-3-4-1 16,1 1 1-16,4-2 9 16,-2-2 2-16,6 2-11 15,1-2 1-15,2 2 4 16,-2-4-6-16,2 4 6 15,-1-2-5-15,1 0 5 16,2-4-6-16,-4 4 1 16,2-6-1-16,4 2 0 0,2 2 6 15,-3-2 1-15,2 0-1 16,-2 0 3-16,4-2-1 16,-1 0-1-16,3-2 7 15,-3 2-4-15,7-2-8 16,-2 0 4-16,2 2 1 15,-2-2 2-15,-2-1-9 16,0 2 5-16,-2-1-4 0,2-2 5 16,-6 1-5-1,4-2 0-15,-3 3 1 0,3-4-1 16,-5 2 0-16,0-2 0 16,-7 0-1-16,3 0 1 15,-3 0 7-15,3 0-2 16,7-2-5-16,-4 2-1 15,3-1 0-15,-3-2 1 16,0 3 0-16,-1-1-1 16,3 1 0-16,-6-3 1 15,3 3 0-15,2-2-1 16,-4 2 2-16,2 0 4 16,1 0-6-16,2 0 1 15,-2-2 0-15,6 2 0 16,-1 0 0-16,8 0 0 15,-3-2 1-15,0 0-1 16,0 2-1-16,0-3 0 0,-2 3 1 16,1 0 0-16,-1 0 0 15,-3 0-1-15,-1 0-7 16,-1 0 7-16,0-3 5 16,-2 2-4-16,1-2-2 15,-4 3 0-15,1-2 1 16,-3 2-1-16,6 0 1 15,1-2 0-15,2 2-1 16,-1 0 1-16,1-2-1 16,-1 2 1-16,1-2 0 15,0 2 1-15,5-2 0 16,0 2-1-16,-2-2 0 16,4 2 0-16,3 0-1 15,-1 0 1-15,-2 0 1 16,3 0-1-16,-3 0 0 0,3 0 0 15,-6 0 0 1,1 0-1-16,2 0 1 16,0-2 0-16,-2 2 0 0,0 0 0 15,1-4 0-15,-6 4 6 16,1-2-6-16,0 2 0 16,-2-2-1-16,4 0 2 15,0 0 0-15,4-2-1 0,3 0 1 16,-3 2-1-1,2 0 2-15,0-2-4 16,0 0 4-16,1-2-4 16,3 0 8-16,-2-2-6 0,3 4 1 15,-5-2-1-15,-4-2-6 16,-4 0 6-16,-3 0 0 16,-4 0 0-16,0-4-1 15,-7 0 0-15,-1-2 1 16,2-4 0-16,3-2 1 15,-5 2-1-15,1-4 0 16,2-3 0-16,-6 2-7 16,0-4 7-16,-3 4-1 15,-2-5-5-15,0 1 6 16,-2 1 2-16,-2 0-2 0,0-2-8 16,-2-2 8-1,-1-2 1-15,-2 0-1 0,-2 2 3 16,3 4-3-16,-5 2 0 15,-1-1 0-15,-3 3 0 16,1 0 2-16,1 0-1 16,-7 1-1-16,0-4-1 15,0 3 0-15,0 2 0 16,2 0 1-16,2 0 1 16,-1 6-1-16,-1-2 0 15,0 2 1-15,0-2 0 16,2 2-1-16,3 2 0 15,-5 0 0-15,3 0 0 16,-3 2-6-16,3 0 6 16,-6 4 0-16,1-4 0 0,3 2 0 15,-2-1 0-15,2 2 0 16,-3-1 0-16,1 1 0 16,-4 0-1-16,0-1 1 15,-4 1-2-15,0 0 2 16,-2-1-1-16,2 2 1 15,2-5 1-15,-2 3-1 16,-2 1 0-16,2-2 0 16,-4 5 0-16,2 0-1 15,-3 0 1-15,-1 2 0 16,-2 0 0-16,-1 0-2 16,2 2 2-16,3-2 1 15,2-1 0-15,5-1-1 0,4 1 0 16,0-1 1-16,4 2-1 15,4 0 0-15,1 0 0 16,7 2 7-16,0 0-6 16,0-2-1-16,-1 2-1 15,2 0 1-15,1 0-2 16,2 0 1-16,0 2 0 16,0-4 1-16,0 2-2 15,-2 0 2-15,2 0-1 16,2 0 1-16,-2 0-1 15,0 0-6-15,-2 0 6 16,2 2 1-16,0-4-9 16,0 2-3-16,0 0 1 15,-2 8-16-15,-1 3-81 0,1 4-156 16,7 29-368-16</inkml:trace>
  <inkml:trace contextRef="#ctx0" brushRef="#br0" timeOffset="5863.92">1814 5934 1650 0,'0'-3'288'0,"0"3"-138"0,0-6-40 0,0 4 5 0,0 2 14 0,0-4-25 0,0 4-19 0,0-2-2 0,0 1-13 0,0 1-23 15,0 0-19 1,2 1-5-16,-2-1-8 0,-2 2-6 16,2 4-9-16,-2 10 0 15,-2 13 14-15,-3 15 3 16,-1 8-8-16,-6 2-8 15,1-6-1-15,3-8 0 16,4-6-9-16,-1-10-43 16,-4-2-58-16,2-8-112 15,4-2-112-15,1-6-169 16</inkml:trace>
  <inkml:trace contextRef="#ctx0" brushRef="#br0" timeOffset="6382.09">2013 5921 1799 0,'-2'0'322'15,"2"0"-203"-15,-2 0-82 16,-1 0 19-16,1 2 16 16,-3 4-14-16,-1 0-14 15,-3 2-14-15,3 4-9 16,-4-1-9-16,6 0-7 0,4 0-4 16,4 3-1-16,2-5 1 15,6 8 5-15,1-6-5 16,1 6 5-16,-1-5-6 15,3 2-2-15,-5 0 2 16,-3 0 8-16,-1 0-8 16,3 0 1-16,-4 4-1 15,-4-2 0-15,-2-2 5 16,-4 4-5-16,2-4 0 16,-7-4 0-16,2 2 12 15,-4-6 0-15,-2 2 9 16,-3-4 12-16,-2 2-14 15,2-6 10-15,-4 0-5 16,5-4-24-16,-3 0 6 0,7 0-6 16,2-2-6-16,4 0-68 15,1-4-79-15,-3 2-117 16,5-8-51-16,9-30-487 16</inkml:trace>
  <inkml:trace contextRef="#ctx0" brushRef="#br0" timeOffset="6762.6">2093 5843 1738 0,'0'2'303'0,"0"-2"-201"0,2 0-59 0,0 0 67 16,5-2-2-16,8 0-11 0,6-2-10 0,10-2-10 0,5-2-14 0,3 2-15 0,2-6-15 15,1 6-9-15,0 0-9 16,-6 0-5-16,-2 0-8 0,-8 2-2 16,-10 0-9-16,-8 2-81 15,-1 2-157-15,-7 0-235 16,-24 2-521-16</inkml:trace>
  <inkml:trace contextRef="#ctx0" brushRef="#br0" timeOffset="8183.54">2730 5997 1477 0,'0'-2'337'0,"2"2"-197"0,0-3-98 0,3 0-30 0,1-1 27 0,4 0-8 15,-2 2-2-15,-1-3 29 16,-1 1-7-16,2 0-25 16,-6 1-2-16,2 1-12 15,-4 0 25-15,0 0 16 16,0 2-16-16,-2 0 10 16,0 2-13-16,-4-2 4 15,-11 2-31-15,-7 7-7 16,-10 9-6-16,1 5 6 15,-5 12 0-15,3 5 0 16,6 0 26-16,9-2-10 0,2-4-9 16,11-6-6-1,5-6 10-15,4-4-2 0,5-8 20 16,2-4-16-16,2 0-4 16,5-3 2-16,7-6-11 15,2-3-58-15,4-4-100 16,0-2-88-16,-2-4-90 15,42-32-665-15</inkml:trace>
  <inkml:trace contextRef="#ctx0" brushRef="#br0" timeOffset="8563.62">2946 6108 1332 0,'-6'6'534'0,"-1"6"-423"16,-9 6-77-16,5 0 10 15,4 2 62-15,4-4-8 16,3-4-55-16,6 0-23 16,3-4 16-16,4 2-6 15,5-4 9-15,4-6 13 0,0 0-11 16,5-6-7-1,-7-4 2-15,3 0-13 16,-8-4 14-16,-2 2 4 0,-1-4 2 16,-8 6-5-16,-2-4-14 15,-4 4-14-15,-4-2-10 16,-13 4-33-16,-8 0-43 16,-8 6-70-16,-5 4-31 15,-3 4-70-15,9-2-88 16,-20-8-1163-16</inkml:trace>
  <inkml:trace contextRef="#ctx0" brushRef="#br0" timeOffset="8945.84">3323 5717 1718 0,'0'-2'342'0,"0"2"-181"0,2 0-116 0,-2 2-11 0,2 4 46 0,2 4 8 0,1 14 8 0,4 10-10 0,-5 4-23 0,-1 10-26 0,-1 0-11 0,-2 1-11 0,0-2-15 0,0-4 4 0,0-3-4 15,-2-8-78-15,-3-4-55 16,-1-4-88-16,1-8-160 15,-4-10-1078-15</inkml:trace>
  <inkml:trace contextRef="#ctx0" brushRef="#br0" timeOffset="9413.44">3526 6002 509 0,'0'0'1019'15,"-2"1"-815"-15,-3 3-131 16,-4 6-2-16,0 7-14 0,0 3 15 16,2 1-17-1,0 1 55-15,3 1-65 0,6-7-18 16,3-2 9 0,-1-6-5-16,6-4 16 0,0-2-1 15,4-2 8-15,-1-2 3 16,3-2-30-16,-1-6-9 15,1-2-1-15,-3 0-10 16,2-6 13-16,-3 0 4 16,-1-2-24-16,-7 2-9 15,-1 2-30-15,-3 2-48 16,-7 5-33-16,-4 4-93 16,-4 5-114-16,-23 4-1241 15</inkml:trace>
  <inkml:trace contextRef="#ctx0" brushRef="#br0" timeOffset="10763.44">3884 5984 1627 0,'0'0'293'0,"-1"-3"-173"0,1 3-6 0,0 0 45 0,0 0-20 0,0 0-40 0,0 0-10 0,0 0-19 0,0 0-11 16,0 0-10-16,0 0-17 15,0 0-1-15,0 0-23 16,0 11 1-16,-4 4-8 0,2 6 6 16,2 3-5-1,2-2-1-15,3-4-1 16,9 0-6-16,0-4-8 15,5-4 3-15,6-4 10 0,-1-2-11 16,-2-4 6-16,3-8-3 16,-3 2 7-16,1-4 2 15,-4-4-6-15,2-2 0 16,-4 0 5-16,-5-2-5 16,-2 1 5-16,-3 3-9 15,-5 3-1-15,-2 3-1 16,-2-1 0-16,-2 5 6 15,-1 0-4-15,1 4-4 16,0 3 2-16,-3 0-7 16,2 8-14-16,1 3-14 0,4 4-8 15,2 1-11 1,5-2 10-16,0-5 19 0,3-1 22 16,1-4 3-16,1-3 12 15,-3-4 7-15,1-2-1 16,-2-2 13-16,1-2-10 15,-3-2-9-15,4-2 15 16,-2-2 5-16,-1 2-4 16,1-4-8-16,0 4-7 15,-2-1 0-15,1 6 0 16,1 0-1-16,-3 4-1 16,2 1-16-16,0 1 8 15,-1 8 0-15,3 6 9 16,2 6 6-16,0 2 18 15,-4 2-11-15,5-3 20 16,-4-8-9-16,-1 0 0 0,-3-8-4 16,-2-4-10-16,-2-2 11 15,0 0-10-15,0-2 10 16,2 0 15-16,4-4-8 16,0-6-18-16,5-2-10 15,3-4-7-15,1 0-35 16,5 2-36-16,0-1-12 15,0 3 19-15,-2 5 23 16,-3 4 6-16,1 5 23 16,-5 5 13-16,0 0 0 15,-4 8 6-15,0-1 8 0,-3-1 31 16,1 0-21-16,-1 0 7 16,1-6 13-16,-4-3 11 15,5 0 17-15,-4-2-9 16,2-4-12-16,7-2-9 15,1-6-18-15,5-4-7 16,3 0-10-16,0-4 3 16,2-1-4-16,-1 3-16 15,1 6 4-15,-7 2-2 16,-2 9 1-16,1 1-2 16,-7 7 13-16,0 4-17 15,4 3 11-15,-5-2 7 16,5-1 1-16,-4-2 0 15,2-4 2-15,-2-2 13 16,1-2-14-16,4-5 11 0,-1 0-3 16,2-3 2-16,1-5 2 15,-1-1-5-15,-2 2-8 16,5-2 0-16,-3 0 0 16,-2 4 0-16,0 1 4 15,-1 6-4-15,-4 2-18 16,-2 6 18-16,1 0 5 15,-3 9 17-15,2 4-1 16,2 5 2-16,0 1-13 16,0 1-2-16,-3-2-8 0,-3-4 1 15,-11 0-1-15,-10-2-36 16,-12 0-171-16,-103 26-387 16</inkml:trace>
  <inkml:trace contextRef="#ctx0" brushRef="#br0" timeOffset="15970.49">1729 6800 1486 0,'3'0'318'0,"-6"0"-180"0,3 0-62 0,3-3-22 0,-6 3 41 0,6-1-4 0,-3 1-10 15,0 0-22-15,5 0-25 16,-5 0-7-16,2 0-9 16,-2 4 3-16,4 2 12 15,0 10 26-15,5 5-20 16,-1 6-9-16,-4 5-14 16,2 2-5-16,-1-2-10 15,-1-2 1-15,-2-2 5 16,2-10-7-16,0-3 0 15,-4-8-27-15,2 4-115 16,2-6-140-16,0 1-222 16</inkml:trace>
  <inkml:trace contextRef="#ctx0" brushRef="#br0" timeOffset="16480.48">2042 6838 731 0,'-2'0'1210'0,"2"0"-952"16,0-2-176-16,-3 4-56 15,3-2 4-15,-2 2 7 16,-1 4-16-16,-3 8 6 16,-1 2-9-16,1 8-7 15,2 0-1-15,4-2 2 16,0-2-4-16,4-2 4 15,0-6 4-15,1 0-2 16,1-4-13-16,3-4 14 16,-2-2-2-16,2-4 1 15,2-2 4-15,3-4-6 0,-2-4-6 16,2-2 0-16,-1-4-6 16,-4 0 12-16,-2-2-12 15,-4 2 2-15,-3-2-4 16,-5 2-8-16,-2 2-31 15,-6 8-40-15,-5 4-49 16,-7 8-64-16,-3 8-59 16,-51 22-493-16</inkml:trace>
  <inkml:trace contextRef="#ctx0" brushRef="#br0" timeOffset="17162.58">2697 6673 905 0,'-5'-2'833'0,"3"0"-640"0,-2-6-137 0,1 4 26 0,-1 0 46 0,-3-2-22 0,-2-4-7 0,3 4-4 0,1 0-19 0,0 2 2 0,1-2-28 16,0 4-11-16,-5 2-17 16,-5 2-13-16,-1 8 0 15,-1 2-9-15,-3 8 0 16,0 7-9-16,1 4 9 16,7-1-1-16,3 4 2 15,3 5-2-15,3-3 1 16,4 2 0-16,3 0 0 15,1-4 7-15,3-2-7 16,-2 0 0-16,-2-8 1 16,1 1-1-16,-2-2 0 15,-1-3 0-15,-3-4 0 0,2 1-15 16,-2-7-39-16,-2 4-45 16,-1-5-94-16,-3 5-97 15,-30 13-35-15</inkml:trace>
  <inkml:trace contextRef="#ctx0" brushRef="#br0" timeOffset="17450">2352 6964 1652 0,'0'0'372'16,"2"0"-204"-16,2 0-90 0,5 2 49 15,7 2 11-15,1 0-25 16,10 4-28-16,2-2-19 16,2-2-13-16,2-2-43 15,1 0-10-15,0-2-4 16,-4 0-104-16,3-4-150 15,-4 0-196-15,44-20-484 16</inkml:trace>
  <inkml:trace contextRef="#ctx0" brushRef="#br0" timeOffset="17914">2832 6865 1764 0,'5'0'367'16,"-2"0"-209"-16,1 0-71 16,3 0 57-16,3-1-14 15,0-1-35-15,1-6-22 16,2 1-32-16,-2-2-7 15,0-1-10-15,-2 2-8 0,-2-1-15 16,-5 1 8-16,1 2 0 16,-3 2-9-16,-3 0-21 15,-4 3 3-15,-4 1 6 16,-4 0 0-16,-5 5 3 16,-7 9 0-16,-2 8 9 15,4 7-6-15,4-3 5 16,7 2-10-16,3-2 10 15,4-2-7-15,7-6 7 16,7-4-5-16,1-2 6 16,3-2 2-16,3-6 11 15,3 2-13-15,0-6 0 0,5 0 1 16,-3-8-1-16,2 2-19 16,-1-8-82-16,0-2-170 15,33-46-246-15</inkml:trace>
  <inkml:trace contextRef="#ctx0" brushRef="#br0" timeOffset="18663.03">3363 6782 1017 0,'0'-3'850'0,"-3"3"-668"0,3 0-128 0,0-1-6 0,-2 1 52 0,-2 1-10 0,-5 2-30 0,-7 4-22 0,-6 1-10 0,-7 2 1 0,-2 7-7 0,4-1-11 0,3-2 7 0,5 2-6 16,7 0-11-1,7-6-1-15,3 2-1 16,2-6-6-16,4-4-1 16,1 0-16-16,5-2-15 15,2-4 9-15,3-4-3 16,4-6-37-16,-4-2-19 15,1 2 5-15,-1 2 12 0,-3 4-9 16,-6 2-7-16,1 2 2 16,-3 8-35-16,3 3-5 15,0 4 22-15,-3 5 34 16,3 2 50-16,1-8 20 16,2 0 0-16,3-6 15 15,-1-6 57-15,-2-2 36 16,1-8-36-16,1-4 3 15,-4 2-26-15,-1-7-11 16,0-2-1-16,4 0 29 0,-6 0 27 16,-1-4 3-1,-2 1-16-15,-2 0-19 0,0 0-16 16,0-2-7 0,0 8-20-16,0 0 12 0,0 4 12 15,0 6 48-15,-2 2-20 16,0 6 5-16,-3 2-25 15,3 4-29-15,-7 4-21 16,2 12-3-16,-2 6 3 16,3 8 0-16,6 6 0 15,6-2 0-15,5 5 0 0,3-7-7 16,-3-4-37-16,-2-6-31 16,0-8-63-16,-2-6-90 15,-1-2-123-15,-8-12-1026 16</inkml:trace>
  <inkml:trace contextRef="#ctx0" brushRef="#br0" timeOffset="18859.57">3485 6669 1857 0,'7'-2'453'16,"4"-2"-394"-16,12 0-41 0,8 0-1 0,-2 0-17 0,6-2-153 0,55-16-365 0</inkml:trace>
  <inkml:trace contextRef="#ctx0" brushRef="#br0" timeOffset="19962.82">3648 6825 1493 0,'0'3'521'0,"0"-6"-348"0,0 6-71 15,0-3 13-15,0-3-11 16,0 6-61-16,0-3-31 16,0 4-12-16,2 7 0 15,-2 6 1-15,3 1 0 16,1 2 8-16,2-4-8 15,2-4 6-15,-2-2-6 16,5-6 14-16,-1-2-5 0,0-4 13 16,1-4-5-16,3-6-8 15,-1 2-1-15,-2-6-8 16,5-2-1-16,-7 2-10 16,-2-4-8-16,2 2-21 15,-5 0-26-15,-2 5 4 16,0 4 22-16,-2 7-32 15,0-1-4-15,0 3-10 16,-2 5 23-16,2 3 41 16,2 2 21-16,-2 2-1 15,7-2-5-15,-1 2 6 16,4-6 11-16,3-2 4 16,5-3-14-16,-3-1 25 15,1-4-2-15,-1-1-11 16,1-4-12-16,-5 0-1 0,2-5 11 15,-3 0-11-15,-4 0-9 16,-1 1-14-16,-3 4-1 16,-2 5 23-16,2 1-11 15,-4 3-15-15,4 3 7 16,-2 2 14-16,2 5 5 16,5 2 1-16,-2 5 0 15,1-6 0 1,3 0 0-16,3-4 14 0,1-4 43 15,0-2 21-15,3-2-30 16,2-3 7-16,1-2-17 16,2-6 1-16,-6 2-11 15,-1-2 1-15,-4-1 1 0,-3 2 7 16,-5 0-1-16,-4 4-36 16,-2-4-1-16,-7 4-38 15,-3 3-18-15,-1 1 16 16,-6 6 17-16,4 2-18 15,1 5 12-15,7 4 11 16,7 2 4 0,4-3-2-16,3-2-8 15,3 0-8-15,4-5 30 16,-3 2 3-16,3-7 12 16,3-1 10-16,-5-4 2 0,2-4-6 15,-3 2 3-15,4-3-19 0,-1-4 10 16,-4 3-11-1,1-3-1-15,-1-4 0 0,4 3-12 16,-1-2-23-16,3 4-4 16,-1 4 15-16,-5 4 18 15,2 4 0-15,-3 3 6 16,-5 4 16-16,0 1 47 16,2 8 15-16,-10 0-12 15,1 2 3-15,-9 3-14 16,-7-2-19-16,-4-1-21 15,-8 3-15-15,-3-3-127 16,0-2-133-16,-42 8-452 16</inkml:trace>
  <inkml:trace contextRef="#ctx0" brushRef="#br0" timeOffset="29508.44">2626 7383 1416 0,'2'0'259'0,"-2"0"-154"0,0 0-70 0,2-4-5 0,-2 4 24 0,2 0 15 0,0-2-12 16,5 2-5-16,3-4 8 15,2 0-7-15,5 0-4 16,2 2-8-16,6-2-19 15,-7 0-1-15,10 2-1 0,-3 0-19 16,-5 2-2-16,2 2-8 16,-4-2-38-16,-5 6-148 15,-8 0-124-15,-36 16-642 16</inkml:trace>
  <inkml:trace contextRef="#ctx0" brushRef="#br0" timeOffset="29685.55">2498 7535 1470 0,'0'0'451'0,"3"3"-314"16,-1-6-61-16,7 3 35 15,5-3 24-15,12-1-30 16,9-4-60-16,6 1-33 16,7 1-12-16,6 1-21 15,2-4-252-15,69-21-770 16</inkml:trace>
  <inkml:trace contextRef="#ctx0" brushRef="#br0" timeOffset="37620.89">2532 7387 1451 0,'0'0'261'0,"-3"0"-143"0,0 0-85 0,3 0 9 16,-1 0 9-16,1 0-3 0,0 0 20 0,0 0 1 0,0-2 1 0,0 2-29 0,0 0-8 0,0 0-2 15,0 0-10-15,0 0-7 16,0 0-4-16,0 0-9 16,0 0 1-16,0 0-1 15,0 0 0-15,0 0 5 16,0 0-4-16,0 0 4 15,0 0-5-15,0 0-1 16,0 0 2-16,0 0-1 16,0 0-1-16,0 0 0 15,0 0-1-15,9 0-8 16,-9 0 9-16,3 0 1 16,1 2 0-16,0-2 5 15,-2 2-5-15,3 0 6 0,-1-2-7 16,0 2 0-16,4 0 0 15,-2-2-1-15,3 2 1 16,-4-2-1-16,6 2-26 16,-2-2 9-16,-3 0 2 15,1 0 1-15,2 2 0 16,-2-2-6-16,-3 0 3 16,0 0 1-16,-2 0 8 15,3 0 9-15,-2 0 0 16,-3 0-1-16,2 0-6 15,-2 2 6-15,0-2-4 16,0 0 4-16,0 4-1 0,-2-4 1 16,-1 0 1-16,-2 2-6 15,-3 0 6-15,-3 4 0 16,-7-2 6 0,3 4-4-16,-4-4 6 0,3 0-8 15,1 0-6-15,-4 2 5 16,7 2 1-16,-8-4-1 15,7 2 1-15,-1-1-1 16,3-1 2-16,2-1-1 16,5-1 11-16,2-2-11 15,2 0-1-15,0 0 0 16,0 0-14-16,2 0-39 16,-2 0-12-16,2 0 11 15,-2 2-16-15,0-2 40 16,2 2 7-16,1 0 13 0,-1 1-67 15,4-2 2 1,-2-1-20-16,4 3-129 0,7-2-255 16</inkml:trace>
  <inkml:trace contextRef="#ctx0" brushRef="#br0" timeOffset="37997.97">2452 7521 1724 0,'0'-1'237'0,"4"1"-224"0,-2 0-13 0,2 0-15 0,4 0 15 0,1-3 0 16,3 3-1-16,7 0-35 15,-3 3-132-15,26-3-187 16</inkml:trace>
  <inkml:trace contextRef="#ctx0" brushRef="#br0" timeOffset="38183.33">2568 7556 1648 0,'0'-3'342'0,"0"6"-180"0,0-3-159 15,0 0-3-15,2 0-81 16,-2 4-85-16,4 11-101 15</inkml:trace>
  <inkml:trace contextRef="#ctx0" brushRef="#br0" timeOffset="38414.05">2601 7533 751 0,'0'0'1008'16,"0"0"-1008"-16,0 2-12 15,2 2-252-15,3 13-218 16</inkml:trace>
</inkml:ink>
</file>

<file path=ppt/ink/ink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20T02:24:14.589"/>
    </inkml:context>
    <inkml:brush xml:id="br0">
      <inkml:brushProperty name="width" value="0.05292" units="cm"/>
      <inkml:brushProperty name="height" value="0.05292" units="cm"/>
      <inkml:brushProperty name="color" value="#FF0000"/>
    </inkml:brush>
  </inkml:definitions>
  <inkml:trace contextRef="#ctx0" brushRef="#br0">9684 7754 754 0,'0'0'83'0,"2"0"-37"0,3 2-31 0,5 0-15 0,0 0-15 0,3 2-14 0,7 0 29 0,2-2 75 0,9 2-16 16,3-4-46-16,4 0-11 15,0-2 4-15,-1 0 21 16,-2-2 39-16,5-4-11 16,-5 2 64-16,-6-2-5 15,-2 4-65-15,-8-4-5 16,-9 6-20-16,-4 0-5 15,-3 2 8-15,-3 0 15 16,0 0-3-16,0 2 5 16,0-2 11-16,-3 0-29 0,3 0 5 15,0 0-5-15,0 0-16 16,0 0-1 0,-2 0-9-16,4 2-7 0,-2-4-5 15,0 2 0-15,0 0 0 16,0 0 6-16,0 0 5 15,0 0 1-15,0 0 4 16,0 0-4-16,0 0-1 16,3 10 1-16,-1-8-1 15,0 2 0-15,0-2 0 16,-2 0 1-16,0-2 1 16,0 0 11-16,0 0 11 0,0 0-11 15,0 2-2 1,2 0-9-16,2 0 0 0,0 0 5 15,4 6-5-15,1-2-1 16,4-2 10-16,7 2-10 16,7 2 1-16,11-4 16 15,13 0-4-15,5-2-13 16,7-2 0-16,5 0-27 16,1 2-54-16,-2 0-127 15,89 4-709-15</inkml:trace>
  <inkml:trace contextRef="#ctx0" brushRef="#br0" timeOffset="1182.22">10501 7668 1165 0,'0'0'351'0,"0"0"-162"16,0 0-97-16,0-4-5 0,-2 4 4 0,4 0 11 0,-2 0-10 0,0 0-35 0,3 0 1 0,-1-2-44 0,3 2 10 15,6 0-8 1,11 0-2-16,5-2-4 0,13 2-10 15,4-2 0 1,8 0 8-16,6 0-2 0,2-2 1 16,7 0 4-16,1 2-11 15,-2-2-2-15,1 8-2 16,-17-4 2-16,-10 2-2 16,-15-2 3-16,-9 2-30 15,-12-2-8-15,-4 0 28 16,-2 2 2-16,2-2-33 15,-2 0-78-15,0 4-34 16,-1 2-103-16,10 8-1120 16</inkml:trace>
  <inkml:trace contextRef="#ctx0" brushRef="#br0" timeOffset="2384.89">15785 7485 824 0,'-5'3'180'0,"1"-2"8"0,-4 2-79 0,2-2 29 0,2 1 38 0,1-2-35 0,3 0-14 0,0-2-32 15,0 2-14-15,3 0 4 16,-3 0 28-16,0 0-41 15,0 0-23-15,0 0-28 16,2 0-9-16,2 2-12 16,5 5 0-16,9-2 6 15,9 3 15-15,15-2-6 16,9 1-14-16,12-7-1 16,8 0 0-16,5-3-15 0,3-1-48 15,4 4-168 1,96-1-268-16</inkml:trace>
  <inkml:trace contextRef="#ctx0" brushRef="#br0" timeOffset="2817.27">17727 7636 1916 0,'0'0'251'0,"2"0"-158"0,1 0-93 0,5 0-12 0,0 0-2 0,5 2 14 0,3-2 1 0,1 0-1 0,3 0 0 0,5 0-31 0,3 0-98 0,1 0-98 16,60-2-452-16</inkml:trace>
  <inkml:trace contextRef="#ctx0" brushRef="#br0" timeOffset="3402.26">18966 7698 1825 0,'0'0'267'0,"2"0"-136"0,8-2-131 0,11 0-2 0,13 0-20 0,11 2-13 0,3 2-5 0,8 0-38 0,2 0-56 0,7 0-92 0,84 2-1159 16</inkml:trace>
  <inkml:trace contextRef="#ctx0" brushRef="#br0" timeOffset="7022.9">8884 8418 1412 0,'0'0'809'0,"0"-2"-626"15,2 2-38-15,-2-2-70 0,5 2-12 0,-3-2 3 0,0 2-16 0,0-2-5 16,-2 0-18-16,7 0-3 16,2-4-5-16,4 4-19 15,10 0-6-15,6 0 5 16,2 0-6-16,4 2-46 16,1 2-23-16,-1-2-64 15,-1 2-41-15,-5 0-28 16,-2 0-46-16,12-1-273 15</inkml:trace>
  <inkml:trace contextRef="#ctx0" brushRef="#br0" timeOffset="7216.42">9105 8466 1708 0,'2'0'283'0,"0"0"-131"15,6 2-73-15,7 2-22 0,4-2-15 16,3 4-12 0,5-4-28-16,-2-2-2 0,8-2-74 15,-1 0-230-15,41-16-1294 16</inkml:trace>
  <inkml:trace contextRef="#ctx0" brushRef="#br0" timeOffset="12965.6">10499 9188 836 0,'0'0'602'0,"-4"0"-411"0,2-2-59 0,2 2-24 0,0 0 15 0,0 0 4 0,0 0 37 0,0 0-41 16,2-2-36-16,-2 2-8 16,0 0 5-16,0 0-36 15,4 0-16-15,-2-2-13 16,1 2-4-16,4 0-15 16,6-2 47-16,12 0-19 15,10 0 16-15,9-2-26 16,10-4 3-16,4 2-21 15,4-2-12-15,-4 2 6 16,-4 0-41-16,-1 4-118 16,-10 2-165-16,-12 4-36 15,-12 2-87-15,-36 8-788 16</inkml:trace>
  <inkml:trace contextRef="#ctx0" brushRef="#br0" timeOffset="13122.82">10626 9226 1620 0,'0'0'285'0,"0"0"-168"16,2 2-91-16,6 0-13 15,7 0 44-15,9 2 15 16,8 0-36-16,7-2-36 16,4-4-130-16,60-8-233 15</inkml:trace>
</inkml:ink>
</file>

<file path=ppt/ink/ink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20T02:25:08.990"/>
    </inkml:context>
    <inkml:brush xml:id="br0">
      <inkml:brushProperty name="width" value="0.05292" units="cm"/>
      <inkml:brushProperty name="height" value="0.05292" units="cm"/>
      <inkml:brushProperty name="color" value="#FF0000"/>
    </inkml:brush>
  </inkml:definitions>
  <inkml:trace contextRef="#ctx0" brushRef="#br0">7006 8278 926 0,'-6'1'192'0,"-2"3"-192"0,-11 6-56 0,-8 3 13 0,-4 1 43 0,-9-2 61 16,-1 3 104-16,1-1-19 15,0-1 80-15,4-4-80 16,10 2-71-16,1-5-38 16,11 0-13-16,4-4-6 15,5-2 2-15,5 0 5 16,0-2 5-16,2 2-1 15,1-5 1-15,1 5-11 16,-2-1-10-16,5 1-1 0,4 0-7 16,2 1 0-1,5 6 5-15,0-3 3 0,2 4-8 16,1 2 7-16,2-4-1 16,-2 0-6-16,3-4 6 15,-3 0-6 1,-4-2 5-16,-3-2-5 0,-5 0 9 15,-5 0 15-15,-4-4 59 16,0-2-19-16,-4-2-37 16,-3 0 5-16,-2-4-6 15,-2 5-6-15,-4 0-20 16,1 0 8-16,3 4 2 16,-1-1-2-16,6 3-9 15,3 2 1-15,1-2-1 16,2 3 0-16,2 0-1 0,-2 0-8 15,0 0 7-15,3-1-7 16,-1-2 0-16,0 3-7 16,0-3 15-1,2 1 0-15,6 0 1 0,-6-5 0 16,1 7-1-16,-5 0 0 16,2 0-11-16,-4 3 2 15,2-3-13-15,0 6-70 16,-5-1-96-16,-28 24-364 15</inkml:trace>
  <inkml:trace contextRef="#ctx0" brushRef="#br0" timeOffset="2233.94">2676 11616 1209 0,'0'0'245'0,"0"0"-130"0,0 0-37 0,0 0 2 0,0 0 38 0,0-2-40 0,0 2-12 16,0 0 51-1,3 0-4-15,-6 0-19 0,3 0-16 16,0 0-30-16,0 0-24 15,0 0-22-15,0 0-2 16,0 0 0-16,0 0-12 16,0 0 0-16,0 0 6 15,0 0 5-15,12 0-5 16,-5 2 6-16,-1-2 0 16,-2 0-6-16,2 0-3 15,0 4-3-15,-6-2-12 0,0 0-37 16,0 0 2-1,-6 4 47-15,-2 2 12 16,2 5 0-16,-5-6 0 0,1 4 7 16,2-6 1-1,-1-1-8-15,5-2 22 0,4-2 17 16,0 0-3-16,2 0-12 16,0-2-15-16,-2 2-9 15,4-4-13-15,5 0 13 16,-1-4 6-16,4 2-5 15,-3 2-1-15,0 0 0 16,-5 2 0-16,-1 0 2 0,-3 4-2 16,-3 0-7-16,0-2 6 15,-3 6-35-15,0 2 23 16,-3 6-104-16,-2 4-80 16,0-3-68-16,-10 4-339 15</inkml:trace>
  <inkml:trace contextRef="#ctx0" brushRef="#br0" timeOffset="5497">1908 10882 1209 0,'-7'0'515'0,"5"-4"-352"0,0 2-11 0,0 2-35 0,2-2-36 0,0 2-18 0,0 0-30 0,0 0-11 0,0 4-16 16,2 4 6-16,0 6 17 15,0 8 2-15,7 5-14 16,-2 4-11-16,0-3-5 15,-5 3-1-15,0 3 0 16,-4-6-1-16,-5-2-17 16,2-8-59-16,1-8-10 15,0-8 56-15,-5-10-16 16,0-10-28-16,-3-10 41 16,2-10 19-16,-1-8 15 15,3-5 0-15,2 0 1 0,0-2 7 16,1 3 5-1,3 4 5-15,6 6-9 16,1 12 6-16,-1 8 9 16,0 9-15-16,-2 10-9 15,-2 7-22-15,0 6 22 0,0 14 11 16,-4 10-10-16,0 4-1 16,0-4 0-16,-1-6 1 15,1-2 5-15,-1-10-6 16,-2-4 0-16,5-7 0 15,2-3 0-15,0-4 8 16,0 0-2-16,2 0 13 16,0-3 1-16,3 3-20 15,2 0 27-15,6 0 1 16,3 3-8-16,3-2-19 0,2 8 9 16,1-4-10-1,-2 4-18-15,2-1-108 0,-1-3-72 16,32 4-256-16</inkml:trace>
  <inkml:trace contextRef="#ctx0" brushRef="#br0" timeOffset="5834.76">2037 10836 1473 0,'-2'2'314'0,"-1"2"-196"0,-1 8-76 0,0 8-19 0,4 5 23 0,2-2-10 0,4-2 2 0,4-3 11 0,1-7-13 0,0 2-15 0,3-8-3 0,-4-1-7 16,-1-4-1-16,1-4 29 15,-6-1 30-15,2-8-33 16,-4 2-18-16,1-7-6 15,-6-3 0-15,-3-1-12 16,0 4-33-16,-6 2-48 16,1 0-56-16,-2 6-2 15,1 6-118-15,-7 4-334 16</inkml:trace>
  <inkml:trace contextRef="#ctx0" brushRef="#br0" timeOffset="6278.39">2148 10774 1384 0,'0'2'288'0,"0"2"-165"16,3 8-16-16,-1 0-20 16,7 6-14-16,-2-2-4 15,2-4-22-15,-1 0-7 16,2-4-8-16,1-2-16 15,-3 0-7-15,-1-3 2 0,-2-6-11 16,-1-3 11-16,1-2 16 16,-3-2-5-16,0-8-1 15,-2 0-21-15,-2 0 0 16,0 2 1 0,2 4-1-16,0 6-1 0,0 2-19 15,2 6-14-15,0 2 13 16,4 2 15-1,4 4 6-15,1-2 1 0,-3-2 7 16,-1-4-7-16,2 0 6 16,-2-4-6-16,-3 0 25 15,-2-4 14-15,1-2 2 16,-3-4-7-16,-5-4-8 16,1 0-15-16,-3-2 9 0,-4 4-20 15,0 2-1-15,-2 0-18 16,1 6-102-16,-5 2-98 15,5 4-86-15,-21 16-624 16</inkml:trace>
  <inkml:trace contextRef="#ctx0" brushRef="#br0" timeOffset="8158.24">2133 8873 912 0,'-2'0'511'0,"2"0"-367"0,0 0-8 0,0 0-4 16,0 0-43-16,0 0-13 0,0 0 8 0,0 0 39 0,2 0-46 15,1 0-22-15,-1-2-13 16,4 2-7-16,3-4-8 15,7 0-6-15,4-4-8 16,4 2-11-16,1 0-2 16,-1-2 1-16,-4-2 0 15,0 2-1-15,-9 2 2 16,-4 2 5-16,-4 2-5 0,-6 2-2 16,-4 2-3-1,-4 2-21-15,-11 2-6 0,-5 8 7 16,-9 6 16-16,-3 4 0 15,-3 2 7-15,-1 6 1 16,3-6 0-16,9 3 5 16,10-6-6-16,6-2 1 15,11-3 0-15,2-7-1 16,4 2 0-16,2-5 0 16,7-2 1-16,3-1 8 15,3 2 3-15,6-3-5 16,1-4-5-16,0-3-2 15,1-1-25-15,-3-1-164 16,5-1-119-16,33-19-213 16</inkml:trace>
  <inkml:trace contextRef="#ctx0" brushRef="#br0" timeOffset="8530.71">2403 8959 1470 0,'-1'4'247'0,"-1"0"-157"0,0 6-24 0,4-2 3 0,0 2 5 0,6 1 5 0,5-4-40 15,-3-3-4 1,4 0 26-16,5 0-10 15,-4-8-30-15,2 2 15 0,-1-6-15 16,-4 3-7-16,3-8-7 16,-9 3-1-16,-1-4-5 15,-5 2 8 1,-2-2-2-16,-7 4-7 0,-6 0-18 16,-1 2-1-16,-7 4 10 15,-2 6-3-15,-1 4-2 16,0 6-49-16,1 2-49 15,7 0-56-15,9-2-83 16,16 0-440-16</inkml:trace>
  <inkml:trace contextRef="#ctx0" brushRef="#br0" timeOffset="8832.11">2618 8628 1521 0,'0'7'217'0,"0"-2"-133"16,3 15 32-16,4 6-4 15,-3 9-13-15,3-3 21 16,1 4-58-16,0-4-16 0,0-2-29 16,3 2-11-16,-5-8-1 15,0-4-5-15,-2 0-6 16,-4-2-126-16,0-4-175 16,-14 2-680-16</inkml:trace>
  <inkml:trace contextRef="#ctx0" brushRef="#br0" timeOffset="10013.84">2776 8776 569 0,'-2'0'710'0,"2"-1"-464"16,-2 1-87-16,0-2-13 0,2 0-44 0,0 2-33 0,0-2 22 0,0 2 7 0,0 0-10 15,0 0-17-15,0-2-10 16,0 0-8-16,2 0 1 16,-2-4-20-16,0 4 2 15,0 2-4-15,2 0-11 16,-2 0-21-16,0 3-15 15,6 6 10-15,0 0 5 16,5 8 1-16,1 1 0 16,-2 0 5-16,-3 0-5 15,4-2 0-15,-6-4-1 16,-3-2 0-16,0-4-1 16,-2-4 1-16,0 0 1 15,0-2 5-15,0-2 6 16,-2 0-1-16,0-2-11 15,-3-6-11-15,-4 0 4 16,5-6-17-16,-1 4 1 16,3-2 2-16,2 4-4 0,0 2 1 15,2 6-15-15,1 0-9 16,3 4 18-16,6 0 21 16,-1 2-2-16,-1 0 10 15,2 0 1-15,1-2-1 16,-4-2 3-16,-2-4-2 15,-3 0 7-15,3-2 4 16,-5-2-10-16,5 0-1 16,-7-7-13-16,0 4 12 15,-5-5-10-15,1 0 10 16,2 1-7-16,-3 4 7 0,3 4-7 16,-3 3 0-1,5 4 1-15,-3 0-19 0,6 3 8 16,-3 1-3-16,3 0 20 15,1 2 0-15,3 2 0 16,-3-4 1-16,3-4 1 16,-5 0 14-16,0-3 15 15,-2-1 19-15,0-6-5 16,0 1-20-16,0-5-5 16,-2 1-2-16,-2-2-7 15,-1 4 1-15,1 1 5 16,4 6-7-16,-2 0-4 15,2 2-5-15,2 4-23 16,2 1 4-16,7 4 19 16,5 8 9-16,7 0 12 15,0 3-13-15,6 3 10 0,0-3 12 16,-8-7-9-16,-6 4-2 16,-5-3-10-16,-8 0 2 15,-7 4-4-15,-9 4-7 16,-3 4-14-16,-10 2-157 15,-4-2-184-15,-38 24-533 16</inkml:trace>
  <inkml:trace contextRef="#ctx0" brushRef="#br0" timeOffset="18551.4">16346 5468 796 0,'-5'-2'790'0,"5"2"-640"0,0 0-99 0,-4 2-14 0,8-2 17 0,-4 0 0 0,3-2 14 16,-3 0 14-16,2 2 11 15,-2-2-18-15,2 2-21 16,0-2 0-16,0 0-21 16,6-2 11-16,-2 0-8 15,3 2-5-15,7 0 2 16,1 0-6-16,6 0-10 16,1 0 2-16,2-2 1 15,-3 2-11-15,-1 0-2 16,-3 2-7-16,-6 0-7 15,-7 2-56-15,-6 2-71 16,-6 8-56-16,-17 6-35 16,-10 6-283-16,-76 28-622 15</inkml:trace>
  <inkml:trace contextRef="#ctx0" brushRef="#br0" timeOffset="18665.48">16273 5591 189 0,'-12'1'681'0,"3"3"-357"16,-4-1-86-16,8-3 8 15,8 0-63-15,1-3-7 16,12-2-47-16,4-2-6 15,9 1-68-15,6-4-29 16,-3 4-25-16,-1 3-1 16,0-2-122-16,38 3-231 15</inkml:trace>
  <inkml:trace contextRef="#ctx0" brushRef="#br0" timeOffset="20967.98">16103 13379 1613 0,'-2'-2'293'0,"2"0"-80"0,0 2-74 0,0-2-71 0,0 0-44 0,2 2 12 16,-2-2 37-16,0 2 14 16,0-2-7-16,2 2-11 15,-2 0-18-15,3-2-3 0,6 0-14 16,6-2-4-16,3-6-9 15,-1 2-9-15,8-2-10 16,-2 2-2-16,-7-3-8 16,3 4-45-16,-7 0-86 15,-6 6-122-15,-6 1-119 16,-9 6-148-16,-35 22-769 16</inkml:trace>
  <inkml:trace contextRef="#ctx0" brushRef="#br0" timeOffset="21080.08">16036 13431 1134 0,'-2'0'565'0,"0"0"-376"0,4 2-117 16,13-4-57-1,5-6-7-15,16 0-8 0,11-8-34 16,1 0-96-16,69-38-432 16</inkml:trace>
</inkml:ink>
</file>

<file path=ppt/ink/ink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20T02:25:42.660"/>
    </inkml:context>
    <inkml:brush xml:id="br0">
      <inkml:brushProperty name="width" value="0.05292" units="cm"/>
      <inkml:brushProperty name="height" value="0.05292" units="cm"/>
      <inkml:brushProperty name="color" value="#FF0000"/>
    </inkml:brush>
  </inkml:definitions>
  <inkml:trace contextRef="#ctx0" brushRef="#br0">538 5249 1417 0,'2'0'234'0,"-2"0"-147"0,0-1-36 0,2 2-9 0,-2-1 14 0,0-1-17 0,0 1-3 16,2 0-3-16,-2 0 15 15,0 0 27-15,3-3-3 16,-3 3-18-16,0 0-18 16,0 0-3-16,0 0-12 15,4 3-8-15,-4-2-1 16,4 6-3-16,0 7 14 16,2 0-2-16,0 6 31 15,1 0-38-15,-1 0-8 0,6 2-5 16,-6-2 15-1,1-4-14-15,-3 2 4 16,0-2-6-16,2-6 3 0,-4 0-3 16,0-6 0-16,0-2 0 15,0-4 16-15,3 0 16 16,-1-6 61-16,7-4 1 16,7-10-31-16,11-8-12 15,4-12-18-15,7-10-10 16,8-9 8-16,5-1-5 15,0 2 5-15,3 6 1 16,-7 10-16-16,-7 10-4 16,-6 4 0-16,-12 14 6 0,-3 2-17 15,-12 6 7 1,-3 2-2-16,-6 3 3 0,0 3 0 16,0 0 4-16,0 0-5 15,0 0 2-15,0 0-10 16,-2 0-1-16,2 0 1 15,0 0-2-15,0 0-11 16,0 0-26-16,0 3-56 16,0-6-127-16,-29 10-467 15</inkml:trace>
  <inkml:trace contextRef="#ctx0" brushRef="#br0" timeOffset="2261">493 13341 1799 0,'-2'-2'381'0,"-1"2"-173"0,1-2-73 0,2-1-51 0,0 3 0 0,2-3-31 0,-2 3-11 0,0-2 4 0,3 0 7 15,-1 0-1-15,0 2-11 16,0 0-16-16,1 2 5 16,6 5 3-16,-5 4-18 0,3 7-9 15,-1-2 8-15,-1 4-5 16,-2-2-9-16,1-2 15 16,-2-4-3-16,2 0 7 15,-4-8-18-15,7-2 1 16,-1-4 7-16,8-8 1 15,15-8 4-15,9-16 1 16,9-10-8-16,8-8-6 31,3-4 5-31,4-7-6 0,-1 7 6 16,-3 4 0-16,-7 8 5 0,-11 10-11 16,-15 10-2-16,-8 12 2 15,-9 8-2-15,-6 2 2 16,-4 4 0-16,-1-2 8 15,-2 1-8-15,-1 4 0 0,-3-3 0 16,5 0-29-16,2 0-31 16,-1 0-60-16,6 0-106 15,-3 6-242-15,-5 8-153 16</inkml:trace>
  <inkml:trace contextRef="#ctx0" brushRef="#br0" timeOffset="7862.11">6260 5843 1662 0,'-2'0'365'0,"2"0"-279"0,2 0-85 0,-2 0 6 0,2 0 38 0,2 0-2 0,-2 0 25 0,3 2 14 0,1-2 7 15,6 0-22-15,5 0-17 0,1-2-11 16,0-2-2-16,4 2-11 16,-1 0-5-16,0-4-21 15,0 6 0-15,1-2-6 16,-2 4-72-16,-2 0-87 15,-10 4-136-15,-8 2-65 16,-41 20-789-16</inkml:trace>
  <inkml:trace contextRef="#ctx0" brushRef="#br0" timeOffset="7997.45">6188 6017 1209 0,'6'-1'685'0,"6"-1"-606"15,15-5-53-15,11 2-5 16,11-5-11-16,4 3-10 0,9 1-26 16,0 1-154-16,79-8-833 15</inkml:trace>
  <inkml:trace contextRef="#ctx0" brushRef="#br0" timeOffset="16182.88">4795 8490 1244 0,'0'0'515'0,"0"0"-445"0,0 0-46 0,0 0-7 0,3 0 43 0,-3 0 10 0,2 0-8 0,-2-2 1 0,0 0-17 16,2 2 22-1,0-2-10-15,2 2 1 0,4 0 14 16,3 0-13-16,-3 0-12 15,4 0-24-15,3-2-6 16,6 2-9-16,-4-2-8 16,8 2-1-16,-1-2 0 15,3-2-15-15,-2 4-19 16,-10 4-46-16,-3-4-56 16,-6 4-23-16,-8 2-42 15,-4 4-47-15,-50 28-359 16</inkml:trace>
  <inkml:trace contextRef="#ctx0" brushRef="#br0" timeOffset="16346.37">4760 8638 1438 0,'2'0'276'16,"2"-2"-124"-16,7 2-101 0,10-1 6 16,8-3 57-16,0-1-38 15,4-1-43-15,5 3-33 16,-3-1-4-16,6 1-83 15,-6 1-132-15,30-10-1176 16</inkml:trace>
  <inkml:trace contextRef="#ctx0" brushRef="#br0" timeOffset="24914.69">9865 3844 1841 0,'0'-2'225'0,"0"2"-225"0,0-2 0 0,0 2 99 0,0-2-26 0,0 2 4 16,0-2 16-16,0 2-27 15,0-2-27-15,-6-2-2 16,6 4 7-16,-3-2 2 15,2-2-16-15,-3 0-28 16,-5 0 1-16,-8 0-3 16,-1-2-7-16,-5 4 6 15,-4 0 2-15,-4 2 5 16,0 2 2-16,0 6-8 0,0-4 6 16,2 4-12-1,6 4 4-15,4-4 2 0,2 6-8 16,7-2 0-16,3 6 7 15,0 2 0-15,5 4 1 16,2-2 1-16,2 4 9 16,3-2-8-16,-3 0 19 15,0-2-15-15,-2 1 7 16,3-8 14-16,-6 2-10 16,3 1 7-16,0-6 1 15,-2 2 2-15,2-2-9 16,0 0-6-16,0-3-11 15,0 4-1-15,-2-5 1 16,2 0 6-16,0 0 1 16,0-4-7-16,2 0 0 15,-2 0-1-15,2-2 2 0,-2 0-1 16,3 2 1-16,-3-4 5 16,2 2-1-16,0 0 5 15,2-2 1-15,3 0-2 16,4 0-4-16,5 0 9 15,6-4-15-15,9 0-1 16,7 2-5-16,7-2 6 16,1 2 0-16,2-4-13 15,-6 2-28-15,-9-2-47 16,-11 4-94-16,-9 2-170 16,-32 8-462-16</inkml:trace>
  <inkml:trace contextRef="#ctx0" brushRef="#br0" timeOffset="26229.42">9675 4520 1729 0,'0'0'241'0,"0"0"-193"0,3-3-4 0,-3 3 94 0,2 0 16 0,2 0-59 0,3 0-8 0,3 0-26 0,4-1-23 15,-1 1-22-15,8 0-9 16,-4-2-7-16,8 2 0 16,-5-3 1-16,3 3-1 15,-4 0 0-15,-3 0 0 16,-7 0 0-16,-7 0-17 15,-4-1-25-15,-7 1 15 16,-7 0 20-16,-3 0 7 16,-10 1 9-16,-3 4-8 15,-1-1 5-15,2 1 5 0,2-2-2 16,6-1 24-16,5 0 10 16,9-2 4-16,5 0-17 15,4 2-3-15,0-2 3 16,0 0-11-16,2 0 4 15,-2 1-11-15,2 3-12 16,3 9 1-16,-3 3 11 16,3 6-6-16,-4 8-5 15,-1 0 5-15,-1 0 20 16,1 0-13-16,-3-4-7 16,1-4 2-16,0-4-7 15,2-3 7-15,-2-8-7 16,2 1 5-16,0-2-5 0,0-4-1 15,2-2 1 1,-2 2 1-16,0-4 5 0,2 2-6 16,-2 2 8-1,0-4-8-15,2 2 8 0,2 0-8 16,6-2 7-16,1 0-7 16,5-2 0-16,3 0-1 15,4 2-1-15,4-2-8 16,4-1-10-16,2 0-52 15,5-1-43-15,5 2-42 16,45-4-355-16</inkml:trace>
  <inkml:trace contextRef="#ctx0" brushRef="#br0" timeOffset="28962.32">10210 3685 1657 0,'0'0'278'0,"0"0"-203"0,0 0-23 0,2 0 101 0,-2-1-7 0,0 1-38 0,0 0-12 16,0 0-20-16,0 0-22 15,0 0-15-15,-2 0-37 16,2 0-2-16,2 9 0 16,0 10 4-16,-2 12 4 15,-2 14-7-15,-2 9 11 16,-8 2-3-16,3 4-3 16,-1-2 4-16,-3 3-8 15,3-3 7-15,-1-2-8 16,-1 0 5-16,4-2-4 15,-5-4-1-15,3-2 5 16,2-6-6-16,1-6-5 0,3-3 5 16,2-8 1-1,-6-3-1-15,6 1 5 16,2-7-5-16,-2 0-1 0,0-2 0 16,2 0 1-16,0 0 0 15,0 4 0-15,0-4 0 16,0 4 1-16,0-2 0 15,0-2-1-15,0 0 6 16,0-4-5-16,0 2-1 16,0-2 0-16,0 2 1 15,0-4-1-15,0 2 0 16,0-2 0-16,0 1 0 16,-2 2 0-16,2-3 0 15,2 1 0-15,-2 0 0 0,0-2 1 16,0-4 0-16,0 1-1 15,0 3 0-15,0-1 1 16,-2-2-1-16,2 4 0 16,-3 2-1-16,1-2 1 15,2 3 5-15,0-2-5 16,-2-3 0-16,2 2 0 16,-2-2-1-16,0 0 1 15,0 0 0-15,0 0 0 16,-4 2-1-16,4-2 1 15,-2 4 0-15,2-2 0 16,-3 0 0-16,3 2 0 16,-2-2 0-16,2 0 0 0,0 2 0 15,-4 2 0 1,3 2-1-16,0-4-5 16,1 2 6-16,-3-2 0 0,1 0 2 15,0 0-2-15,-1 2 7 16,0-4-7-16,2-2 0 15,0 2-5-15,-2 0 5 16,3 2 0-16,-2 3 0 16,2-4 0-16,-3 5 0 15,3-6 0-15,2-2 0 16,0 1 0-16,0-4 8 16,-2 0-8-16,2-2 0 15,0 2-1-15,-3 1 1 16,2 4 0-16,-5-2-1 0,2 3 1 15,2 5-1 1,0-1 1-16,0 1 0 16,-1-6 1-16,3-2 7 15,0-2-8-15,-2-2 0 0,2 0 3 16,0-4-3-16,0 4 0 16,0-4 0-16,2 2 1 15,1 2 7-15,-3-4 4 16,2 2-12-16,2-2 13 15,6-2-11-15,0-1-1 16,3 1-1-16,10 1-1 16,2-1-5-16,8 2 6 15,9 2-6-15,5 0 5 0,4 4 1 16,5-2 0 0,-3 1 8-16,-1 1-8 0,-4 3 0 15,-2-5 1-15,-9-2-1 16,-6 0 0-16,-11-4 0 15,-6 4 6-15,-10-5-5 16,-4 4 19-16,0 1 8 16,-4 0 7-16,2 0 14 15,-5-3-4-15,0 3-18 16,0-1-12-16,3-1-5 16,0 0-10-16,1 2 0 15,1-2 0-15,0 0-22 0,2-3-39 16,-2-6-100-1,-3-11-217-15,-2-75-495 0</inkml:trace>
  <inkml:trace contextRef="#ctx0" brushRef="#br0" timeOffset="30812.84">10185 3684 646 0,'-2'0'812'0,"4"0"-707"0,-2 0-80 0,0 0 10 0,0 1 8 0,0-1 25 0,2 3-2 0,0 0 21 0,5 1-23 16,5-1-14-16,-1-2 1 15,5 3-12-15,5-1 18 16,0-2-27-16,5 1-5 16,3 1-7-16,0 1-7 15,3-3 8-15,-1 2-10 16,2 1 14-16,-2-4-23 16,-2 1 15-16,0-1-6 15,-7 0 1-15,-4 0 1 0,-5 0-11 16,-3 0 9-16,-6 2-8 15,-2-4 23-15,-2 4 12 16,0-2-9-16,0-2-10 16,0 4 25-16,0-2-30 15,-2 0 12-15,4 0-8 16,-2 0-4-16,0 0-12 16,0 0-7-16,0 0 7 15,0 4-13-15,0 4 12 16,2 5 1-16,-2 9 0 15,-2 10 2-15,-4 8 4 16,-4 14-5-16,-3 6-1 0,-2 4-1 16,-1 0 1-1,-4 1 12-15,2-3-6 0,-4-4 5 16,5-4-11 0,-4-4 1-16,1-2-1 0,5-3 0 15,-4-5 0-15,9-7 0 16,-2 4 0-16,3-3 1 15,1-2 7-15,1-4-8 16,2-4 0-16,-2 2 2 16,1 2 4-16,-1 2 13 15,-1 2-10-15,2-5-9 16,4-5 6-16,0-3 1 0,2-5-6 16,0 3 8-1,-2-7-8-15,2 3 0 0,-2-2 7 16,0 3 5-16,-3 2 1 15,3 0 2-15,-2 6-7 16,2 0 48-16,0 0-21 16,-4 2-24-16,2-8-4 15,4-4-7-15,-2 0 7 16,0-2-8-16,2 2 8 16,0-4-7-16,-2 0-1 15,4-2 1-15,-2-2 5 16,0 0-6-16,0 0 0 15,0 1 1-15,0-2 0 0,0 3 15 16,-2-4-16 0,4 1 1-16,-4 1 9 15,4-3-10-15,-2 3 0 16,0 0 1-16,0 1 7 0,0-4-8 16,0 2 0-1,0-2 0-15,0 2 12 0,0 0-1 16,0-1-1-16,0-2 2 15,2 2-3-15,-4 2 9 16,4 0-12-16,-2-1-4 16,0-3 4-16,0 1-6 15,0-1-1-15,2 2 1 16,-2-2 1-16,0 3 6 16,0-3-1-16,0 0-6 15,0 0 0-15,0 0-1 16,0 0 1-16,0 0 1 15,4 0-1-15,-4 0-1 16,0 1 1-16,0-1 0 0,0 3 0 16,3-2 0-16,-3 2-1 15,3-3 1-15,-3 0-1 16,0 0-29-16,0-3-55 16,0 2-110-16,2-6-323 15,-2-29-1143-15</inkml:trace>
  <inkml:trace contextRef="#ctx0" brushRef="#br0" timeOffset="41148.51">3439 5821 1174 0,'0'0'452'0,"2"-2"-350"0,0 0 4 0,4 0 5 0,4 0-28 0,5-4-4 0,-4 4-23 0,5 0-28 0,7 0-2 16,-2 0-4-1,6 0 2-15,5 0-15 0,6 0-9 16,-5 2-23-16,-2 2-61 16,-7 0-64-16,-8 2-187 15,-20 12-1109-15</inkml:trace>
  <inkml:trace contextRef="#ctx0" brushRef="#br0" timeOffset="41345.15">3334 6002 66 0,'0'0'1696'0,"2"1"-1431"15,3-1-145-15,10 3-7 0,1-2-7 16,9-1 2-16,-4 0-33 16,6 3-12-16,2 1-27 15,-4-2-15-15,4 3-21 16,0 2-13-16,-7 0-100 15,2 1-139-15,21 19-310 16</inkml:trace>
  <inkml:trace contextRef="#ctx0" brushRef="#br0" timeOffset="52678.28">2722 14289 1426 0,'-3'0'257'0,"6"-2"-104"0,-3 2 1 0,0 0-46 0,2 0 9 0,-2 0-31 16,4 0-10-16,0 0-7 0,3 2-28 15,2 0 4-15,6 0 3 16,2-2-9-16,4 4-11 0,0-4-17 15,3-4-4-15,-5 4-7 16,0-2-24-16,-8 2-63 16,-4 0-52-16,-5 0-70 15,-4 2-46-15,-10 2 0 16,-5 2 27-16,-5 2 96 16,-7 0 132-16,-3 0 38 15,5 2 80-15,-4-4 43 16,4 2-20-16,10 0-12 15,3-3-21-15,10-4 19 16,2 2-2-16,4-3-61 16,7 1-5-16,2 3-5 15,9-4 7-15,2 4-28 16,7-4-21-16,-2 2-12 16,0-2-21-16,0 0-66 15,-8-2-183-15,16-2-376 0</inkml:trace>
  <inkml:trace contextRef="#ctx0" brushRef="#br0" timeOffset="62114.28">10239 13248 348 0,'0'0'609'0,"0"0"-456"0,0 0-8 0,-2-1-26 0,4 1 1 0,-2 0-8 0,0 0 2 0,0-3-27 0,-2 3-16 15,2-1 1-15,2 1 0 16,-2-3-11-16,0 3 25 16,0 0 13-16,2-4-23 15,-2 4 16-15,0 0-31 16,0 0-8-16,0 0 4 15,4 0-14 1,-4 0-28-16,0 4-15 0,-4 4 3 16,2 10-3-16,-5 10 18 15,0 5-4-15,1 1 4 16,1-2-6-16,1-4 1 16,0-2-5-1,4-4-7-15,-8 0 0 0,8-6-1 16,-2-4 0-16,0-2-26 0,2-4-43 15,0-2-76-15,-2-2-97 16,2-2-55-16,6-8-259 16</inkml:trace>
  <inkml:trace contextRef="#ctx0" brushRef="#br0" timeOffset="64613.27">10034 13254 1151 0,'0'3'276'0,"0"-3"-157"0,0 0-13 0,2 0 8 0,-2-3-69 0,0 3 3 0,2 0 6 0,-2 0 14 0,0 0-16 0,0 0-5 16,0 0 11-16,0 0 11 15,0-1-3-15,2 1-18 16,-2 1-13-16,2-2 2 16,0 1-2-16,2 0-11 15,0-2-6-15,2 2 0 16,3-3-11 0,3 3-5-16,-6-1-1 15,1 1 1-15,-1 0 5 0,-2 0-7 16,2 0 0-16,-2 0 0 15,3 0 0-15,-5-3 0 0,2 6 0 16,-2-6 0 0,-2 6 0-16,2-3 0 0,2-3 2 15,2 6-2-15,0-3-1 16,5 0 1-16,3 0 0 16,-1 1-1-16,0-1 1 15,1 3-5-15,-5-1 5 16,-1-1 0-16,2 2 0 15,1-2 0-15,-5 2-1 16,0 1 2 0,0-4-1-16,-4 0 0 0,0 0 7 15,0 0-7-15,-2 0 0 16,0 0 0-16,0 1 13 0,0-2-12 16,0 1 16-1,0 0-8-15,0 0-2 16,-2 1-1-16,2-1-5 15,-6 6-1-15,-6 11 7 16,-5 3 7-16,-6 12 2 0,-4 0-2 16,5-2 4-16,-2 4-9 15,4-6-8-15,-1 0 1 16,6-4 5-16,-3-4 29 16,7-4-9-16,1-8-25 15,8-4 6-15,2 0-7 16,0-4-2-16,2 0 1 15,4 0 0-15,2 4 6 16,3-2-6-16,7 0-1 16,0-2-5-16,4 2 1 15,3-4 4-15,0 2 0 0,-4-4-16 16,6 0 17 0,-2 0 0-16,-3 0 0 15,-1 0-6-15,-6 0 6 0,-5 2 5 16,2-3-4-1,-7 5-1-15,-3-3 0 0,0 1 1 16,-2 2-1-16,0 0 11 16,-2 0 1-16,2 0 0 15,-2 5-5-15,-9 2-1 16,1 5-4-16,-3 6 13 16,-5 4-8-16,5 2-6 0,-1-2-1 15,-1 0-7 1,3-1 7-16,2-6-1 0,-1 3-10 15,-3-3-85 1,3-1-90-16,2-2-96 0,5-6-55 16,4-2-318-16</inkml:trace>
  <inkml:trace contextRef="#ctx0" brushRef="#br0" timeOffset="64989.88">10468 13559 1535 0,'-2'0'334'0,"2"-2"-164"0,-5 6-97 0,1 10-10 0,-8 8 47 0,2 7-37 0,-1-1-14 0,1-2-11 16,4-2-9-16,8-2 9 15,10-6 0-15,3-4 6 16,12-6-18-16,8 0 12 16,8-6-29-16,3-8-7 15,-1 0-11-15,-7-2 8 16,-9-4 0-16,-7-4 2 16,-13 0-5-16,-4 1 16 15,-10-1-14-15,-6 0-8 16,-13 3-20-16,-7 2 19 0,-8 8-26 15,-3 2-38 1,2 7-71-16,2 2-136 0,-23 16-328 16</inkml:trace>
  <inkml:trace contextRef="#ctx0" brushRef="#br0" timeOffset="66195.78">10194 13908 1694 0,'0'0'207'16,"2"2"-117"-16,5 4 60 0,2 2-17 0,0 4-32 0,2 0-20 0,2 2-9 0,0-4-29 0,1 4 4 0,7-3-7 0,-6 0-8 0,9-3-14 15,1 2-9-15,4-3-3 16,7-6 3-16,1-1-9 0,8 0 6 15,0-1-6 1,3-3 0-16,6-4 0 0,-3-1 0 16,3-1 0-16,-6-3 0 15,0-4-3-15,-6 3 3 16,-2-5 7-16,-4-2-7 16,-3-5 1-16,-1-2 5 15,-7-6-5-15,-4-2-1 16,-3-4-1-16,-7 2 0 15,-3-6 1-15,2 1 2 16,-3 3 4-16,-5 2 0 16,-2 2 4-16,-2 2-9 15,-7-2 1-15,1 4 7 16,-2-2-2-16,1 4-7 16,-7 0 0-16,1 0-8 15,-8-2 2 1,3 4-3-16,-7-1-1 0,-4 3-19 15,-5 5-34-15,-8-2 0 16,-12 3 9-16,-4 0 12 0,-7 0 20 16,3 0 22-16,-1-2 0 15,3 2 0-15,0 2 0 16,2 8-1-16,1 2 1 16,-1 6 1-16,7 6-1 15,-3 10-1-15,3 6 0 16,1 4-10-16,3 8 5 15,3 8-9-15,-2 6-28 16,6 8 5-16,5 7-59 16,8 3-43-16,13 4 13 0,9-4 7 15,7-4 21-15,9-4 36 16,9-7 45 0,7-7 8-16,4-8 9 0,2-6-37 15,4-6-76-15,82 14-168 16</inkml:trace>
  <inkml:trace contextRef="#ctx0" brushRef="#br0" timeOffset="72647.57">11652 13309 40 0,'0'-2'1290'0,"0"2"-1069"0,0-2-127 0,0 0-17 0,0 2 2 0,0 0 28 0,0-2-34 0,0 2-10 0,0 0-24 16,0 0 21-16,0 0-18 15,2 0-6-15,-4 0-1 16,2 0-13-16,0 0 2 15,0 0-3-15,0 0 6 16,0 0 9-16,0 0-6 16,0 0-6-16,0 0 21 15,10-4-19-15,3 4-25 0,10-3 0 16,6 3 0-16,2 0-1 16,0 3 0-16,0-2 1 15,-8 4-1 1,-3-1-13-16,-7 5-2 0,-8-2 2 15,-5 7 13-15,-7-2-3 16,-7 6 3-16,-7 0 1 16,-2-4 0-16,-6-2 0 15,2-6 0-15,5 0 12 16,0-4 3-16,8 0-16 16,8 2-6-16,4-4 6 15,4 2-24-15,6 2-12 16,8 0 24-16,7 4-12 0,3 4 0 15,1-2-10 1,2 2 16-16,-7-2 15 0,-1 0 3 16,-8 2 0-16,-4 0 1 15,-8 0-3-15,-1 4 11 16,-8 2-7-16,-3-2 22 16,-7 2 9-16,-9-2-2 15,0-3 8-15,-1-2 2 16,-3-4-4-16,2-2-11 15,-2 0 8-15,6-5 7 16,0 0-16-16,9-2-25 16,1 2 0-16,6-3-4 15,5 3-85-15,4-1-203 16,24-20-342-16</inkml:trace>
  <inkml:trace contextRef="#ctx0" brushRef="#br0" timeOffset="73100.92">12238 13546 1662 0,'-8'3'230'16,"2"-1"-124"-16,-9 6-17 0,-6 6-20 0,8 0-33 0,1 0-14 0,6 0 1 0,6-2-7 0,6-2 7 15,2 0 20-15,5-3-8 16,2-6-7-16,3-1-5 16,3-4-22-16,-2-1 17 15,1-8-18-15,-3-2 0 16,-5-2 6-16,1-1 1 16,-5-1-4-16,-6 1-3 0,-2 1-24 15,-4 1 12-15,-8 0-13 16,-1 8-68-1,-7 2-177-15,-61 6-712 0</inkml:trace>
  <inkml:trace contextRef="#ctx0" brushRef="#br0" timeOffset="73731.56">11627 13924 1605 0,'0'0'342'0,"6"-2"-132"0,5 2-17 0,5-4-31 0,5 0-49 0,-2 2-20 0,1 0-20 0,1 0-10 0,-2 2-52 0,4 0-11 0,-3 0-6 16,0 2-83-16,-6-2-140 15,-8 2-145-15,-10 8-247 16</inkml:trace>
  <inkml:trace contextRef="#ctx0" brushRef="#br0" timeOffset="73848.39">11542 14026 1619 0,'0'3'348'0,"2"2"-227"16,2 5-17-16,8 8 7 0,3 0 13 15,10-1-50-15,4-1-74 16,65 12-242-16</inkml:trace>
</inkml:ink>
</file>

<file path=ppt/ink/ink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20T02:37:36.055"/>
    </inkml:context>
    <inkml:brush xml:id="br0">
      <inkml:brushProperty name="width" value="0.05292" units="cm"/>
      <inkml:brushProperty name="height" value="0.05292" units="cm"/>
      <inkml:brushProperty name="color" value="#FF0000"/>
    </inkml:brush>
  </inkml:definitions>
  <inkml:trace contextRef="#ctx0" brushRef="#br0">3274 1889 1302 0,'0'0'273'0,"0"0"-171"0,0 0 3 0,0-2-14 0,0 2 1 0,-2 0-7 16,2-2-7-1,0 2-15-15,0-2-1 0,-3 2-13 16,3 0 14 0,0 2-16-16,-2-2-22 0,0 2-5 15,-3 2-20-15,-6 1 7 16,3 6-7-16,-2 1 0 15,4 4 1-15,-1-2 0 16,3 2 1-16,8-2-1 16,-2-2-1-16,5 0 1 15,-1-4 1-15,4-2-2 16,-1-2 0-16,4 0-5 16,0-2 5-16,-2-4 1 15,-2-4-1-15,3 2 11 16,-8-2-11-16,-2 0 0 0,-2-2-1 15,-4 2-14-15,-1 2 15 16,1 0-6-16,-5 2 0 16,4 0-24-16,-3-2-105 15,-35 10-171-15</inkml:trace>
  <inkml:trace contextRef="#ctx0" brushRef="#br0" timeOffset="646.91">3035 1867 838 0,'-2'-3'732'15,"0"2"-569"-15,0-3-100 0,0-2 27 0,0 2 29 0,2 1 8 0,0 2-28 16,-3-2 9-16,3 3-3 0,-3 0-40 16,3-1-38-1,0 5-21-15,0 4-6 0,0 8 2 16,-2 8 25-1,0 4 0-15,2 6-8 0,0-2-2 16,-2-2-16-16,4-2 1 16,-2 0 4-16,2-6-6 15,0-6 0-15,-2-4-18 16,3-4-88-16,-3-4-113 16,5-2-69-16,10-24-166 15</inkml:trace>
  <inkml:trace contextRef="#ctx0" brushRef="#br0" timeOffset="1279.71">3303 1806 1228 0,'0'-1'336'0,"-5"1"-178"0,5 0-37 0,0-3-1 0,-2 3-34 0,2 0-26 0,-5 3-15 0,1 2-27 16,-2 1-2-16,-3 5 5 16,-1 4-1-16,2 3 4 15,-1 0-5-15,5 5 16 16,1-3-16-16,3 0-10 15,3-2 0-15,-1 0-8 16,2-6 8-16,3 0-7 16,4-4-2-16,-2-2 9 0,4-6-8 15,3 0 21-15,1-4-16 16,-1-2 0-16,2-6-5 16,0 0 0-16,-3-2 7 15,-3 0 1-15,-4 0-2 16,-3 0-6-16,-5 3 5 15,-2 2 0-15,-1 0 5 16,-3 6 4-16,0-1-15 16,-6 2-4-16,1-2 3 15,-3-1 0-15,1 5-14 16,-5 0 14-16,5 5-26 16,2 1-111-16,-3 0-96 15,6 18-78-15</inkml:trace>
  <inkml:trace contextRef="#ctx0" brushRef="#br0" timeOffset="1778.96">3592 1883 1416 0,'0'-5'235'0,"0"5"-158"0,0 0-25 0,-4 5 37 0,2-1-35 0,-2 0 7 0,1 4-17 0,0 4-16 0,6-2-7 0,0 4 0 0,5 0 3 0,3 2 2 0,3 0-14 16,1-6 3-16,3-4 16 15,1 2-7-15,-2-6 3 16,-6-4 2-16,0 0 25 16,0-6-12-16,1-2-11 0,-3-2 22 15,-3 2-8 1,-2-6 6-16,-2 4-11 0,-4-2-7 15,-4 2 2-15,-3-1-34 16,-5 6-1-16,-3 3-12 16,-6 4-2-16,1 4-28 15,-5 2-60-15,8 6-87 16,-2-2-42-16,10 2-60 16,4 0-619-16</inkml:trace>
  <inkml:trace contextRef="#ctx0" brushRef="#br0" timeOffset="4312.07">6505 3780 1403 0,'0'0'230'0,"0"0"-148"0,0 0-7 0,0 0 5 0,0-2 7 0,0 2 3 0,2-3-14 0,-2 2-13 0,0 1-9 15,0-3 9-15,-2 2 6 16,2 1-21-16,0-3 8 16,-3 3-16-16,3 0-1 15,0 0-9-15,0 0-4 16,-3-1-5-16,1 1-14 16,-2-2-6-16,2-2-1 15,-4 1 0-15,-1 3-1 16,-5 0-8-16,4 3 2 0,-7 3 5 15,-4-2-8 1,1 1 9-16,-1 2 0 0,3 3 1 16,5-2-1-16,2-4 0 15,2 2 0-15,5-2-11 16,4-2-6-16,-1 0 4 16,9 2-2-16,3 4 1 15,6 2 14-15,4 0-7 16,2 0 1-16,2-2 6 15,0 0 1-15,-7 2-1 16,0 0 0-16,-6 6-11 16,-8 2-21-16,-4 0 8 0,-4 0 23 15,-2 0-4 1,-5-2-3-16,-5-4-10 0,-3 0-40 16,-1-6 4-16,-3-6 35 15,6-2 20-15,1-2 14 16,1-6-14-16,5 2 0 15,6-6-2-15,4-4-1 16,6 0 2-16,7-4 1 16,6 4 0-16,1 0-1 15,-2 4 1-15,2 0 1 16,-3 4 0-16,-4 0 0 16,-1 4 1-16,-8 0 5 15,-2 2 4-15,-1 0-4 0,-3-1 11 16,0 2 5-1,0-1-11-15,-3-2 9 0,1-2-2 16,-2 4-2 0,0 0-7-16,-4-3-10 0,-3 2-1 15,5-1 1-15,-3 2 1 16,1 1-1-16,0-1 0 16,-5 4-14-16,1 0-4 15,2 3 3-15,-6 1-105 16,3 4-151-16,-2 10-781 15</inkml:trace>
  <inkml:trace contextRef="#ctx0" brushRef="#br0" timeOffset="4802.2">6906 3898 1412 0,'-3'0'354'0,"1"0"-255"0,-7 4-66 0,3 2 30 0,-3 2 18 0,2 0-31 0,0 6-22 0,5-6-13 0,4 4 0 16,2-4 5-16,6-2 11 15,1 2 10-15,9-8-19 16,0 0-7-16,4-8 5 16,-1 0 14-16,-1-2-1 15,-2-4-25-15,-4-2 4 16,-5 4 16-16,-7 0 22 15,-4 2-17-15,-2 2 1 16,-5 0-17-16,-11 2-17 16,-1 2-10-16,-10 2 4 15,-5 2 5-15,5 4 0 16,2-2-16-16,7 2-56 16,9 0-53-16,7 2-24 15,6 0-131-15,38 2-491 0</inkml:trace>
  <inkml:trace contextRef="#ctx0" brushRef="#br0" timeOffset="7212.16">17927 3725 780 0,'0'0'781'0,"0"0"-675"0,0-1-16 0,0 1 9 0,0-3-15 0,0 3 3 0,3 0 0 0,-3 0-30 0,3-1-16 0,-1 1-7 16,0-3 5-16,0 2-7 15,0 1-17 1,7-4-14-16,-2 4 5 0,2-3-5 16,0 1 8-16,-1 2-3 15,6-1 3-15,-5 1-2 16,-1 0 4-16,-1 1-11 15,-2 1-8-15,-3 6-1 16,0-1 8-16,-2 0 1 16,-4 10 21-16,-3 2-12 15,-4 3-8-15,-2-1-1 16,-1-3 0-16,1-4 6 16,-1-4 3-16,1 2-8 15,-1-4 0-15,4 2 0 16,1-4-1-16,-3 2 1 15,6-2-1-15,4 0-1 16,-3-4 1-16,5 0 0 0,0 0-1 16,0-2 1-16,0 0 10 15,0 0 2-15,2-2-6 16,1 2 24-16,-1-2-5 16,6 0-17-16,8 2-7 15,3-2 7-15,5 2-3 16,-4 0-5-16,2-4-45 15,-4 4-84-15,2 0-12 16,3 0-77-16,32-6-122 16</inkml:trace>
  <inkml:trace contextRef="#ctx0" brushRef="#br0" timeOffset="7648.54">18284 3800 756 0,'0'0'777'0,"-2"0"-671"0,0 2-44 0,-5 0 7 0,0 6 4 0,1 0-13 0,-1 0-19 0,3 6 11 0,4-4-17 0,2 2 13 0,2-2 12 0,6 0-20 16,1-2 4-16,4-2-10 15,5-4-14-15,5 0-1 16,-1-4 13-16,2 0-13 16,-3-6-8-16,2 0-2 15,-5-4 4-15,-3 2-2 16,-6-4 2-16,-3 2 26 15,-6-2 11-15,-4-2-8 16,-3 5-17-16,-4-2-25 16,0 4-9-16,-8 2-10 15,-4 0-29-15,-6 6-35 16,1 2-59-16,-8 8-80 16,-48 5-303-16</inkml:trace>
  <inkml:trace contextRef="#ctx0" brushRef="#br0" timeOffset="10594.88">17034 3591 747 0,'-1'0'335'0,"1"-2"-107"15,0 0-77-15,0 0-17 0,0 0-19 0,0 0 2 0,-3 0-51 0,3 2 14 0,0 0-1 0,0 2-20 0,0-2-2 16,0 0-6-16,0-2-20 16,0 2-8-16,0 0 8 15,0-2-7-15,0 2 5 16,0 0-4-16,0 2 11 16,0-2-13-16,0 0 5 15,0 0-10-15,0 0-17 16,0 0-1-16,0 0-1 15,0 0-1-15,0 0-17 16,0 0 8-16,-5 12 1 16,3 4-5-16,0 4 15 15,0 6-1-15,-3 2 1 16,3 0 0-16,2-2 0 16,0-1 0-16,0 3 1 0,-2-4 1 15,0 2 3-15,0 0-4 16,-1 0 4-16,1-2-5 15,-1-4 1-15,1-4 3 16,0-2 1-16,0 0-4 16,2-6-1-16,0 0 0 15,0 0 0-15,0-2-2 16,-2-2 2-16,2-2 1 16,2 2 0-16,-2-2-1 15,0-2-2-15,0 4-4 16,-2-4 12-16,2 0-12 15,0 0 6-15,0 2 0 16,0-2 7-16,0 0-7 0,0 0 1 16,0 0-1-16,0 2 0 15,0-2-6-15,0 2 6 16,0 2 0-16,0 0 0 16,2 0 0-16,-2 2 0 15,0-2 1-15,2-1-1 16,-2 1 0-16,0-3-1 15,0 3 1-15,0 6 3 16,0 3-2-16,-2 2-2 16,2 7 2-16,0-1-2 0,-2-3 7 15,0 0-8 1,2-2 4-16,-3-2-3 0,1-2 2 16,0-2 6-16,-2 2-7 15,-1-6 0-15,5 0 0 16,0 0 8-16,-3-2 3 15,3 0-4-15,0 0-6 16,0-2-1 0,0 2 1-16,0-2 9 15,-2 2-4-15,2-2 0 0,0-2 15 16,2 2-11-16,-2 0 4 16,0-2-8-16,0 2 1 15,0 0 11-15,0 0-3 16,0 2-3-16,0-2-10 15,0 0 5-15,0 4-6 0,3-4 8 16,-3 2-7-16,0 2 5 16,-3-2 4-16,3 2 0 15,0 0-10-15,0 0 4 16,0-2 7-16,-2 4-4 16,2-2-7-16,0 0 6 15,-2-2-7-15,2 2 0 16,2-2 0-16,-2-2 2 15,0 0-1-15,2 0 0 16,-2 0 5-16,0 0-5 16,0 1-1-16,-2 0 0 0,2 5 0 15,0-4 1-15,0 2 0 16,0-2 1 0,2 3-1-16,-2-3 1 0,3-3-2 15,-3-1 1-15,0 2 0 16,0-2 0-16,-3 0-1 15,3 0 0-15,0 2 1 16,3-4-1-16,-3 4 0 16,0-2 0-16,5 0 1 15,-5 2 4-15,0 0-5 16,2-2 0-16,-2 0 1 16,0 0-1-16,0 0 8 15,2-2 4-15,-2 0 6 16,0-2-3-16,4-6-6 0,1-4-9 15,1-4 1-15,-1-4-1 16,2-4-8-16,-3-6-13 16,5-10-15-16,-3-4 9 15,1-8-12-15,0-4-9 16,2 1-9 0,-5 7 32-16,3 6 24 15,-4 8 1-15,-2 16 0 0,-1 2 9 16,0 6-8-16,0 6 5 15,-1 0-4-15,-2 0-2 16,3 0 5-16,0-2-5 16,-5 0 0-16,5-3 0 15,0 4 6-15,0 1-6 16,0-2-5-16,0 2 5 16,0 1 0-16,0 0 1 0,0-1 1 15,5-1-2-15,-5 2-4 16,0-5 4-16,-5 2 0 15,5-2-6-15,0-5-2 16,0 5 8-16,0-1-20 16,-2 3-13-1,2-2 26-15,0 3-4 0,0 1 10 16,0 0 0-16,-2 0-9 16,2 5 10-16,-2-4 1 15,0 3-1-15,0 0-5 16,0 0 4-16,-1 0 1 15,1 2-7-15,0-1 7 16,-1 1 1-16,3-3 7 0,-1 1 7 16,1-2-15-1,-3 2-17-15,3-2 17 0,0 0 9 16,-3 0-9-16,3 2-2 16,0 2 2-16,0-2 1 15,0 2 9-15,0 0-9 16,0 0 14-16,0-2-15 15,0 4 1-15,0-4 14 16,0 2-4-16,3 2-11 16,-6-4 18-16,3 2-12 0,3 0 13 15,-3 0 1 1,0-4 4-16,0 4-8 0,0-2-5 16,3 0-5-16,-3 2-6 15,0-2 0-15,0 2-6 16,-3 2 0-1,3-2-27-15,0 0-57 0,-3 2-46 16,1 6-109-16,-15 14-47 16</inkml:trace>
  <inkml:trace contextRef="#ctx0" brushRef="#br0" timeOffset="17640.78">3307 1901 1274 0,'0'0'180'0,"0"-2"-81"0,0-1-30 0,0 3 6 0,0-1-14 0,0-1 2 16,0 0-1-16,0 0-25 15,3 0 11-15,-3 0 5 16,2-5-26-16,0 3 39 0,0 1-32 15,2-4 4-15,1 3-14 16,-1-5 0-16,6 3 12 16,-2-1-9-16,-1 0 4 15,2 3-5-15,0-3-8 16,2 3 10-16,5-2-2 16,-3 1-7-16,-4 2-18 15,0 2-1-15,-5 1-1 16,-4 1-8-16,3 7 6 15,-3 2 3-15,-3 7 8 16,1 1-7-16,-4 4 17 16,-4 2-17-16,1-2 8 15,1 0-9-15,-4 0 1 16,-1-2-11-16,2 0 16 0,0 0-7 16,-5-4 1-16,5 4 0 15,-2-2 5-15,-1 0-5 16,3-6-1-16,5-2 1 15,1-4 0-15,3-3 1 16,0-2-1-16,2-1 0 16,2 0-1-16,-2 2 1 15,0-2-1-15,0 2-6 16,0-2 6-16,0 0 1 16,0 0-1-16,0 0 1 15,2-2-1-15,-2 4-4 16,2-4 5-16,-2 2 11 15,3 2-10-15,-1-2 7 16,0 2-7-16,0 5 10 16,-2-6-11-16,0 2 4 0,0 0-4 15,0-3 9-15,0 2-9 16,-2-2 9-16,2 0 6 16,0 2-5-16,0-2-9 15,0 0 5-15,0 0-4 16,0 0-1-16,-2 2 0 15,0 3 0-15,2 0 10 16,-3-1-11-16,1-2 1 16,2 1 0-16,-2-2 0 15,2-1 7-15,0 0-7 16,0 0 8-16,-2 0 3 16,2 3-10-16,0-3 6 15,-3 4-7-15,1 3-1 16,-3-3 1-16,3-1 5 0,2-2 1 15,0-2 1-15,0 1 8 16,2 0 2 0,-2-3 0-16,3 3-6 0,-3-1-11 15,2 1-1-15,3 0 0 16,-1 0 8 0,7-3 1-16,0 3 0 0,5-6-3 15,-1 5 0-15,5-3 0 16,-1-3-5-16,3 3 8 15,-2-6 0-15,4 4-2 16,-4 1 2-16,0 1-7 0,-4-3-1 16,-3 5 8-16,1-2 0 15,-5 3 6-15,-3-3-3 16,1 1 4-16,2 1-4 16,2-4-1-16,0 4 2 15,-2 2-5-15,-2-2-2 16,-1 0 1-16,1 2-5 15,-3-2 5-15,-3 2-7 16,2 0 0-16,-3-2 1 16,0 4-1-16,0-2-18 15,-3 0-56-15,3 0-56 16,-1 4-136-16,-1 0-103 16,-31 7-305-16</inkml:trace>
  <inkml:trace contextRef="#ctx0" brushRef="#br0" timeOffset="18534.14">3225 1887 528 0,'-2'-2'938'0,"2"4"-771"0,0-4-118 0,0 2-13 0,0 0 48 0,0-2 5 0,2-3-16 0,2 1 7 0,-2 1 2 0,3-4-25 0,-3 3 8 0,3-1-22 16,-1 1 7-16,1-1-8 15,3 1 0-15,1 0-3 16,3 0-12-16,-2-3 0 16,4 0-9-16,-3 6 1 15,0-2 1-15,-2 3-19 16,0 0 1-16,-2 3-1 15,-3 5-1-15,0 6 1 0,-4 5-1 16,0 8 0 0,-6 0 1-16,-3 4 4 0,-5 1-5 15,1-6-3-15,2-2-5 16,-5-6 13-16,6 2-13 16,-4 0 4-16,1 0-2 15,4-2-5-15,0-6 11 16,2 4 1-16,3-8-1 15,-1 2-1-15,5-6-8 16,0-4-1-16,3 0 4 16,-3-2-6-16,4 2 12 15,0 0 0-15,6-2 0 16,3 0 6-16,5-3-5 16,-3 2 0-16,5-1 0 15,0 0 5-15,2-2-6 0,-1-4 0 16,4 5 1-1,-6-4 6-15,1 1-2 0,-5 2-5 16,-7 4 0 0,-4 0 0-16,-4 2 1 0,0 0-1 15,0 2-1-15,0-2 1 16,0 0-28-16,-2 0-83 16,4 0-69-16,0 0-149 15,16-14-507-15</inkml:trace>
  <inkml:trace contextRef="#ctx0" brushRef="#br0" timeOffset="19869.73">3733 1838 962 0,'-3'3'566'0,"3"-2"-478"0,-4 3-47 0,-1 5 16 0,1 0 7 0,2 0 19 15,0 3-37-15,2-4-17 0,-2 4 2 16,4-3 17-16,0 0-27 16,2-1 6-16,7 0-7 15,1 0 14-15,-4 0-23 16,3-2 1-16,5-2 0 16,-7-4-3-16,5 0-3 15,-1 0 7-15,-1-4 7 16,-2 0 2-16,3-4-10 15,6 0 2-15,-7-2 1 16,5-4 6-16,-4 4-15 16,-4-4 1-16,-5 4 2 0,1-2 3 15,-5 4 9-15,-2-2 0 16,-3 2 6-16,-3 1-13 16,2 0-7-16,0 0-7 15,-7 2 0-15,1-1-6 16,-3-1-7-16,-7 6-2 15,1-2-5-15,0 6 19 16,-2 2-8-16,0 4-17 16,3 0 25-16,-2 5 0 15,2 7-5-15,3-7 5 16,1 2 1-16,7-2 0 16,0-4 0-16,6 2 1 0,3-4 0 15,0-2-1-15,8 0 0 16,-4 2-21-16,5-4 10 15,4 2 11-15,5 0 0 16,-5-2-20-16,3-2-3 16,2-4 4-16,-7-4 5 15,2 2 13-15,3-4 1 16,-5-2 0-16,3 2 6 16,-1-1-5-16,-5 0-1 15,-2 0-1-15,-4 2 1 16,-2-1 2-16,-2 4-1 15,-4 0 5-15,2 0 5 16,-5 4-4-16,1 0 6 16,-4 4-13-16,1 1 0 0,-7 6 1 15,7 1 0-15,0 1 0 16,2 2 0-16,2 1-1 16,5-2-2-16,4-2 2 15,8 0-1-15,-4-4 1 16,1-4 0-16,4 0 0 15,0-4 8-15,2-4 4 16,-1 0-5-16,3-4 1 16,-2-2-7-16,-1 0 6 15,-1-2-5-15,-5 0 13 16,1-2-9-16,-4 2 10 16,-3-5-1-16,0 8-13 15,-3-3 34-15,-4 4-17 0,5 1 2 16,-4 3-20-16,3 1-1 15,-3 1-15-15,-2 2 14 16,0 0-11 0,-3 4-18-16,1-3-30 0,2 8-44 15,-1-1-95 1,-11 8-272-16</inkml:trace>
  <inkml:trace contextRef="#ctx0" brushRef="#br0" timeOffset="23347.17">5974 3753 1662 0,'-2'-1'503'0,"2"1"-422"0,-2 0-39 0,2-3 58 0,0 3 4 0,0 0-47 0,2 0-3 0,-2 3-18 0,2-3-9 16,-2 0-5-16,0 0-7 16,3 4-6-16,-3 4 3 15,1 2-4-15,4 8-2 0,-2 4 9 16,1 2-2-16,0 2-6 16,1 0-6-16,-3 0 0 15,0-2-1-15,3-4 0 16,2 0 0-16,-5-6-39 15,0-2-64 1,0-2-89-16,0 2-87 0,-4 2-208 16</inkml:trace>
  <inkml:trace contextRef="#ctx0" brushRef="#br0" timeOffset="24379.94">6464 3780 948 0,'0'2'375'0,"-2"-4"-186"0,2 2-85 0,-2 0 7 0,2-2 24 0,-2 2-44 15,0 0 26-15,2 0-27 16,-5 0-28-16,3-3-26 15,-2 3-2-15,-2 0 19 16,2 0-35-16,-7 3-3 16,3-1-3-16,-4 6-11 15,-3-3 14-15,1 4-7 16,1 1-7-16,-4 0 7 0,5 4-8 16,1-2 1-16,-1 2-1 15,2 0 1-15,3 4 1 16,-1-2-2-16,4 0 2 15,0-2 2-15,4-4-3 16,2 2-1-16,4-2 1 16,2 0-1-16,3-2 0 15,5 2 12-15,-1-4 2 16,3 0-13-16,0-4 9 16,0 0-9-16,1-2 5 15,-1-2-5-15,1-2 0 16,-4 0 8-16,14-14-1 15,-16 8-8 1,-1-4 0-16,3-2 0 0,-6 4 1 16,-2-4-1-16,-1 2-2 15,-1-2 1-15,-5 2 0 16,-3 2-12-16,-1 0-1 16,-5 2 14-16,-1-2 1 15,2 4-1-15,-3 2 0 16,-1 0-1-16,4-2 1 15,-1 6 0-15,1 0-1 16,2 2 0-16,2 0-10 16,0 0-38-16,-7 4-61 15,1 6-40-15,-5 0-91 0,-7 16-279 16</inkml:trace>
  <inkml:trace contextRef="#ctx0" brushRef="#br0" timeOffset="31444.59">3773 6956 1435 0,'-2'0'343'0,"2"-2"-226"0,0 2-55 0,0-4 13 0,0 4 15 0,2-2-5 16,2-2-19-16,1 0-30 15,-1 0-3-15,6-2 9 16,-4-2-12-16,7 2-1 16,-3 2 7-16,0-2-8 15,3 2-10-15,-1 2-10 16,-3 2-8-16,-5 6 2 16,0 2-2-16,2 10 19 15,-6 8 19-15,-4 10-4 16,-4 4-20-16,-7 4-13 15,-3-8 5-15,1-4-6 16,2-6 1-16,1-9 7 0,8-2-7 16,-1-6-1-16,3-4 0 15,4-2 0 1,0-3-1-16,2 0 0 0,3-3-22 16,5 3 22-16,11-5 1 15,4 1-18-15,8-5-35 16,5 2-131-16,2-5-86 15,56-20-71-15</inkml:trace>
  <inkml:trace contextRef="#ctx0" brushRef="#br0" timeOffset="31816.94">4174 6996 1498 0,'-6'16'264'0,"3"-6"-197"0,-4 16-28 0,9-8-22 0,6-4 20 0,2-8-11 0,11-2-8 16,2-4 7-16,9-4-17 0,2-4-1 15,-3-4 13 1,-7-2 4-16,-2-4 34 0,-5 0 40 16,-7-4 28-16,-3 2 16 15,-3 2-55-15,-13 0-15 16,3 2-24-16,-8 4-37 16,-7 2-11-16,-6 10-48 15,-5 10-114-15,-1 4-185 16,-16 30-460-16</inkml:trace>
  <inkml:trace contextRef="#ctx0" brushRef="#br0" timeOffset="32562.05">6585 7020 1654 0,'2'0'319'0,"2"-4"-238"0,6 0-60 0,5-2 18 0,5-4 38 16,7 2-17-16,0 2 31 0,-3 4-11 0,-2 2-7 0,-9 6-19 0,-1 6-30 0,-6 10 6 15,-6 8 2-15,-4 8-11 0,-10 5-8 16,-7-3-6-16,0-4-6 16,-4-8-1-16,8-6 6 15,3-8-5 1,6-6 0-16,3-6 5 0,7 0-1 16,5-4-5-16,9-4-23 15,11-2-10-15,15-6-57 16,9 1-114-16,2 2-121 15,79-14-342-15</inkml:trace>
  <inkml:trace contextRef="#ctx0" brushRef="#br0" timeOffset="32898.83">7268 7054 1857 0,'-8'2'339'0,"1"2"-254"15,-5 2-62-15,4 5-10 16,4-6 26-16,6 1 5 16,2-2 2-16,8 3 5 15,1-6-10-15,3-1 2 16,5-1-7-16,0-8-12 15,3 1 2-15,-3-2 14 16,-4-3 10-16,-8-4 5 16,-6 3-19-16,-4 0-25 15,-8 2 2-15,-6 0-13 16,-10 8-21-16,-6 4-81 16,2 8-135-16,-15 26-283 0</inkml:trace>
  <inkml:trace contextRef="#ctx0" brushRef="#br0" timeOffset="33763.46">9675 6992 1570 0,'0'0'285'0,"3"0"-218"0,1 0-55 0,-2 2-12 0,0 2 1 0,-4 10 13 0,-2 4 51 0,-8 8-23 0,-1 4-11 0,-7 1 1 0,2 1 5 0,-2-6-4 15,4-6 15-15,7-8-9 16,5-6 29-16,0-2-10 15,10-3 10-15,5-1-28 16,9-5-2-16,14 1-22 16,9-2-8-16,3 0-8 15,10-2-90 1,-2 1-114-16,77-11-154 0</inkml:trace>
  <inkml:trace contextRef="#ctx0" brushRef="#br0" timeOffset="34095.48">10131 7077 1284 0,'-4'5'380'0,"2"1"-263"16,2 8-77-16,0 1 16 16,4-1 11-16,6-6 1 15,1-2-7-15,6-5 4 16,3-1 1-16,3-1-17 0,-4-8-13 16,4 1 18-16,-7-3-3 15,-1-2 14-15,-3 1-8 16,-10 2-6-16,-4 0-32 15,-6 0-19-15,-9 0-17 16,-3-2-71-16,-11 8-103 16,-45 8-184-16</inkml:trace>
  <inkml:trace contextRef="#ctx0" brushRef="#br0" timeOffset="35046.68">12391 7032 1895 0,'5'-2'233'0,"5"-2"-184"16,9-6-31-16,8 2 20 0,-4 2 14 0,8-2 23 0,-2 6-15 0,-2 2 6 0,-4 2-34 0,-11 8-22 15,-6 6 4-15,-12 12 8 16,-6 6 2-16,-11 6-13 15,-4-3-4-15,2-3-5 16,0-9 7-16,7-4-3 16,7-9-5-16,7-6-1 15,4-5-1-15,6-1 1 0,7-1 0 16,18-3 5-16,14-2-5 16,11-2-69-16,9-4-131 15,1 2-130-15,90-26-419 16</inkml:trace>
  <inkml:trace contextRef="#ctx0" brushRef="#br0" timeOffset="35329.86">13011 7099 1692 0,'-10'5'254'0,"1"1"-163"15,-1 6-53-15,3 1 4 16,7-3-14-16,7-1-16 16,8 0 26-16,5-4-16 15,9-5-7-15,7-5-1 16,-1-4-7-16,-2 0 2 16,-4-4 2-16,-8 1 16 15,-8 1 12-15,-11 1-16 16,-13-3-23-16,-9 4-50 15,-11-4 10-15,-9 8-65 16,-6 2-95-16,-64 1-530 16</inkml:trace>
  <inkml:trace contextRef="#ctx0" brushRef="#br0" timeOffset="36016.94">14769 6874 1004 0,'0'-2'1278'0,"2"2"-1094"0,4-2-122 0,2 2-22 0,2 0-26 0,3 0 8 0,1 0 1 0,-5 2-7 0,-5 2-5 0,0 6-10 0,-4 4 11 0,-4 8 9 15,-9 12 3-15,-9 2-1 16,-3 2-7-16,-6-4-2 16,6-10-5-16,10-6 3 15,2-4 4-15,8-6-2 16,5-4-4-16,5 0-1 15,6 0 8-15,6 1-5 16,14-1-7-16,10-4-5 0,3 0-57 16,6-3-72-16,0-4-141 15,6 0-44-15,71-25-207 16</inkml:trace>
  <inkml:trace contextRef="#ctx0" brushRef="#br0" timeOffset="36249.64">15212 7006 1057 0,'-9'2'782'0,"-2"4"-617"16,-5 2-60-16,3 4-21 15,-1-2-19-15,8-2 22 16,6-4-26-16,2-1-5 16,4-3 8-16,10 0-13 0,1 0 0 15,8-5-21-15,-2-1-13 16,2-8-1-16,-10-2 8 15,-4 2 20-15,-6-4 23 16,-7 2-10-16,-12 0-46 16,-6-2-11-16,-18 4-72 15,-17 10-136-15,-134 22-431 16</inkml:trace>
  <inkml:trace contextRef="#ctx0" brushRef="#br0" timeOffset="52812.13">4336 8953 1174 0,'-2'0'245'0,"2"-4"-166"0,0 2 1 0,-2 2 17 0,2-2-20 0,0 2-20 0,-2-2-15 0,2 0 12 16,0 0-20-16,0 2 4 15,-2-2 31-15,2 0-39 16,-2 2 4-16,2-2-4 16,0 0 5-16,-3-2-4 15,1 2-20-15,0 0-2 16,-3 0-3-16,1 2-6 16,1-2 1-16,-3 0 1 15,-1 0-2-15,-4 0-1 16,-2 0 1-16,2 0 0 15,-1 0 0-15,4-2 1 16,-3 4 0-16,-1-2-1 16,3 0 0-16,-1 0 1 0,-2 0 0 15,1 2-1-15,2-2 0 16,0 2 0-16,-2 0 0 16,5 0 0-1,1-2 0-15,0 2 0 0,1-2 1 16,-3 0-1-16,1 2 0 15,-3-2 0-15,2 2-1 16,-2 0-9-16,0 0 8 16,0 0-4-16,-2-2 6 15,0 4 0-15,-1-2 0 16,4 0 0-16,-5-2-1 16,1 2 1-16,3 0 0 15,-4 0 0-15,2 0 0 0,0 0 0 16,2 0 1-16,0 0-1 15,-4 0 0-15,1 0-1 16,1 0 0-16,-2 2 0 16,-1 0 1-16,4-2-8 15,-1 2 8-15,-3-2 1 16,5 2-1-16,-3-2 1 16,4 2-1-16,-7-2 1 15,3 2 0-15,-1 0-1 16,-7-2 0-16,2 4-2 15,-2 2 2-15,0-2 0 0,0 0-1 16,2 0 0 0,-2-2 1-16,2 2 0 15,2 2 1-15,-3-4-1 0,1 0 0 16,-4 2 0-16,2 0 0 16,-5-2 0-16,2 2 0 15,-1 2 1-15,2 0-1 16,-3 0-8-16,-2-2 8 15,5 4 0-15,-3-4 0 16,4 2-1-16,-4-2 1 16,-4 4 0-16,2-3 0 15,-4 0 0-15,-5 1 0 16,1 5 0-16,2-6 1 16,-3 4-1-16,0 0 0 0,2-3 0 15,3-2 1 1,4 0 1-16,-1 0-2 0,1 1 1 15,5 0 5 1,-3-1-6-16,6 3 0 0,-4 3-1 16,0-4 0-16,1 2-5 15,0 4 6-15,-2-2 6 16,1 4-6-16,-4-2 0 16,3 2 5-16,4-2-5 15,-5 4 0-15,5-4 7 16,-2 0-1-16,2 2 1 15,4-2 0-15,1 2-6 16,2-4 4-16,3 4-4 16,0 0-1-16,5 0 1 15,1 4 0-15,-4-4 0 0,4 4-1 16,-2 4 1 0,-1-4 0-16,-2 3-1 0,2-2 0 15,1-1 0 1,-1 0 1-16,1-5-1 0,-3-1 1 15,8-4 1-15,-5 2-1 16,3 0-1-16,1 2 0 16,0 0 0-16,0 4 0 15,0 2 0-15,0-2 1 16,0 2 4-16,2-2-5 16,-3-6 0-16,3 4 0 15,0-4-1-15,0 2 1 16,3-2 0-16,-3-2 0 15,2 4 1-15,-2-2 8 16,2 2-9-16,-2-1 0 0,2 2 6 16,-2-1 3-1,2 3-7-15,-2 0 4 0,2-2 0 16,-2-1-5-16,2-2 1 16,-2-5 7-16,0 0-9 15,-2 0 0-15,2-1 7 16,0 0 17-16,0 1-1 15,0-1-14-15,0 1-8 16,-2 4 1-16,2 0 7 16,0 6-8-16,-2-5 0 15,2 2-1-15,0-4 0 16,0 2 6-16,0-2 9 16,0 0-7-16,0 2-8 15,0-4 0-15,2 2 0 0,-2 2 9 16,0-2-2-16,0 0-7 15,0 2 0-15,0-2 0 16,0-2 0-16,0 4 0 16,2-6 6-16,0 2-5 15,1 2-1-15,3-2 2 16,-2 2-1-16,2 6 8 16,-2-2-9-16,0 6-1 15,1-1 1-15,-1-4 0 16,1 3 0-16,2-5-1 15,-1 0 1-15,-2 0 5 0,1-1-5 16,-1 0 0-16,3 2-1 16,-2-2 1-16,1 4 0 15,3-2 0-15,-3 2 0 16,2 0 1-16,-2 2 9 16,1 2-9-16,-3-4-1 15,3 2 5-15,2-2-4 16,0-2-1-16,-3 0 0 15,1-4-1-15,2 2 1 16,0 4 9-16,0-6-9 16,-1 4 1-16,2-2 2 15,-1-2-2-15,-1 0-1 16,2-2 0-16,-4 2 0 16,1-4 6-16,-1 2-5 0,4-4 6 15,-4 2-1 1,3-2-6-16,-3 0 12 0,4 5-11 15,3-4 5-15,-4 3-6 16,2 3 0-16,2-2 1 16,1 0-1-16,-3-2 0 15,2 4 0-15,1-4 0 16,-3-1 0-16,-1 0 5 16,4 1-3-16,1-4 4 15,-1 6-5-15,4-6-1 16,-2 2 0-16,-4-2 1 15,5 4-1-15,-6-4 1 0,0 3-1 16,0-1 0-16,7 1 8 16,0-2-7-16,4 0 14 15,3-2-13 1,-1 0-2-16,4-2 1 16,-1 0 0-16,2-2 0 0,3 4 0 15,-3-3 0-15,2 3 0 16,-2 0-1-16,-2 0 0 15,2 0 0-15,0 0 1 16,-5 0-1-16,6 0 0 16,-6 0 1-16,-2 0 0 15,0 0-1-15,1 0 0 0,3 0 0 16,-2 0-2 0,6 0 2-16,3 3 0 0,0 1 0 15,6-4-6-15,-4 2 6 16,1-2 0-16,1 0-1 15,-3 0-1-15,-3 0 2 16,-4 0 0-16,0-2 0 16,-5 2 0-16,2 2 0 15,3-2 0-15,0 2-1 16,2-2 1-16,-2 0 0 16,-3 2 0-16,3-2 1 15,-3-2 0-15,3 2-1 16,0 0 0-16,-3 0 0 15,3 2 6-15,-2-4-6 16,2 2 1-16,1-2-1 16,-1 2 0-16,4-2 1 15,-2 2-1-15,-2 0 0 16,0 0 0-16,2-4 0 16,-5 4 1-16,5-3 0 0,0 3 0 15,-2-1 0-15,4-2 0 16,-2 0-1-16,0-1 8 15,2 0-7-15,3-3 6 16,-6 7-7-16,-1-1 0 16,2 1-1-16,-2 0 1 15,-2 0 0-15,4 0 0 16,-5 0 0-16,3 0 0 16,-3 1 1-16,-4-2-1 0,1-1 0 15,-6-1 1-15,-1-1-1 16,1 0 0-1,-7 0 0-15,4-2 1 0,-3 2 0 16,4 3 0-16,-4-3 0 16,0 1 0-16,0-1-1 15,2 1 0-15,-2-4 1 16,2 1 6-16,-4-2-6 16,4-2-1-16,0 2 0 15,-2 0 0-15,0 0 2 16,0 0-2-16,-1 2 1 15,-2-4 0-15,-2 2-1 16,2 0 1-16,-1-6-1 16,1 0 1-16,2 0 0 15,2-4-1-15,-1 2 0 0,0 0-1 16,0 0-5-16,0 0 4 16,1 4 2-1,-2-4 6-15,1 2-6 0,-3-2 0 16,-1 1 1-16,-1 4 0 15,1-3-1-15,-1 3-1 16,1-3-3-16,1 5 2 16,-1-4 2-16,-1 2-6 15,-2-2 5-15,0 0 1 16,1-1-6-16,0 1 5 16,-3-1-5-16,0-2 6 15,-3 4 0-15,0-4-1 16,3 2-1-16,0-4-4 15,0 4 6-15,3 0 0 16,-3-2 0-16,-3 2 0 0,3-2-1 16,0 0 1-16,-2-2 0 15,0 2-6-15,0-2 1 16,-3 0 4 0,1 2 1-16,-2 2-6 15,1-4 6-15,-2 5-6 0,3-2 6 16,1 2 0-16,1 4 1 15,0-2-1-15,0-1 0 16,2 3 6-16,-2-6-6 16,2 5-1-16,-2-4 0 15,-1-2 1-15,1 4-1 0,0 0 1 16,0 0-1-16,-1 0 0 16,0 0-7-16,-1-4 7 15,-4 2 1-15,1-4-2 16,1 2 1-16,-2 4 0 15,0-4 1-15,1 6-1 16,-1-2 0-16,0 4-1 16,4 0-10-16,-3 1 5 15,1 3-16-15,-2 1 17 16,0-5 0-16,-1 0-1 16,3-2-2-16,-5-4-5 15,3-3 7-15,-2 5 6 0,-3 1-4 16,5 2 4-1,-2 1-4-15,-4-2 4 0,1 4 1 16,2-1 0 0,-5-4 1-16,5 3 0 0,-1-2-1 15,1-4 0 1,1-2 0-16,0 2 0 0,1-2 1 16,1 2-1-16,-4 0 0 15,1 0 6-15,0 0-6 16,-2-4 0-16,-3 2-1 15,-2 4 1-15,-2-4-1 16,0 6-1-16,0-3-4 0,3 6 5 16,-4-1 1-1,4 1-1-15,5 2 1 0,-4-4-1 16,3-5 1-16,3 0 0 16,-7-2-1-16,5-4 0 15,0 2 1 1,-1 4 0-16,-3 1 1 0,3 2-1 15,-5 3 0-15,-2 4-1 16,-5 0 1-16,5 0 0 16,-4 2-1-16,4-4 2 15,-3 0-2-15,3 2 1 16,1 2 0-16,0-2 0 16,-2 2-1-16,0 2 1 15,-1-4 0-15,-1 4 0 16,0 0 0-16,4 0 0 15,-3 4 0-15,2-4 0 0,0 2 5 16,5-2-5-16,1 2 0 16,-1-2 1-16,5 2-7 15,4-2 6-15,1 0 0 16,1 2-1-16,0 0-5 16,2 2-6-16,-2 6-62 15,2 0-40-15,4 4-97 16,-2-1 7-16,23 24-278 15</inkml:trace>
  <inkml:trace contextRef="#ctx0" brushRef="#br0" timeOffset="54495.7">6576 10651 1104 0,'0'0'511'0,"0"0"-389"0,2-1-41 0,-2 1 1 0,2-2-23 0,-2 2-4 0,2-2 17 0,3-2-22 16,-3 2 8-16,2-1 5 15,-2 2 9-15,4 1-37 16,0-3-17-16,1 3 13 0,1 0-10 16,4 0-9-1,7-1-10-15,0 1-1 16,5 1 4-16,3-1-4 0,2 0-1 16,-1-1 0-16,1-2 1 15,8 2 0-15,-4-1 5 16,0 2-6-16,1 0 0 15,-3 0 0-15,0 0-2 16,-2 2 1-16,0-1 1 16,0 2-1-16,-2-3 1 15,-3 1 8-15,0-1-8 16,-1 0 0-16,0 3-7 16,-4-3 5-16,6 0 2 15,-7 1 0-15,-1-1 2 0,-3 0-2 16,-5 0 1-1,-1-1 0-15,2 1 9 0,-4-3-10 16,3 3 1-16,-2 0 1 16,2 0-2-16,0-1-7 15,-1 1 7-15,0-3 1 16,3 2-1-16,2-1 0 16,-3 0 0-16,0 0 0 15,-1-2 6-15,-1 4-6 16,0-3 0-16,-2 2 0 15,1-2 0-15,-1 3 0 16,-2-1 5-16,-1 1-3 16,0-2-2-16,3 2 1 15,-1-3-1-15,-1 3-1 0,4-1 1 16,2-2 0-16,-1 3 0 16,1 0 11-16,0-1-11 15,-1 1-1-15,-3-3 1 16,1 3 0-16,-1 0 6 15,-1 0-5-15,0 0-1 16,-3-4 18-16,0 4 0 16,2 0-5-16,1 0-5 15,-1 0 10-15,3 0-11 16,0 0-1-16,-1 0-5 16,-1 0 8-16,-1 0-8 15,0 0-1-15,0 0 0 0,0 4 0 16,0-4 0-16,-2 0-1 15,0 0 2-15,-2 0-2 16,0 0-4-16,0 0 4 16,0 0 1-16,-2 0-54 15,0 4-110-15,-4 3-110 16,-39 0-1235-16</inkml:trace>
  <inkml:trace contextRef="#ctx0" brushRef="#br0" timeOffset="62166.04">16701 14650 634 0,'-8'36'0'0</inkml:trace>
  <inkml:trace contextRef="#ctx0" brushRef="#br0" timeOffset="62505.71">16787 15037 651 0,'-3'-26'282'0,"-1"0"-117"15,0-24 3-15,0 2-110 16,-1 0 16-16,3 11-26 15,-2 11-18-15,1 11-14 16,3 6 4-16,0 9 4 16,-2 0-21-16,2 0-3 15,-3 0-1-15,-1 2-46 16,2-2-58-16,-9 3-163 16</inkml:trace>
  <inkml:trace contextRef="#ctx0" brushRef="#br0" timeOffset="64781.84">17463 16633 1090 0,'-1'0'483'0,"1"0"-319"0,-2 0-107 0,-1 0 10 0,3 0-4 0,0-4 8 15,3 4 16-15,-3 0-27 16,0-2 4-16,0 0-17 16,0 0 10-16,0 2 7 15,0-4-11-15,-3 0 19 0,3 4-24 16,3-4-15 0,-1 0-14-16,2 2-5 0,4-6-8 15,7-2-5-15,-1 2 0 16,3 0 0-16,3-2-1 15,-3 2 1-15,6 2 0 16,-7-2-1-16,1 0 0 16,-5 2 2-16,-3 2-2 15,-3 0 1-15,-1 0 5 16,-5 4-6-16,0 0 0 16,-5 0-12-16,-6 4-5 0,-7 4-19 15,-11 2-6 1,-2-2 30-16,0 6 12 0,2-10 1 15,-2 6 20-15,2-6 2 16,5 4 4-16,6-8 30 16,7 2-20-16,6-2-1 15,5 0-22-15,5-2-1 16,3 2-11-16,10-8-2 16,2 4 1-16,3-2-1 15,-4 2 0-15,1-4-1 16,-3 8-8-16,-7-6 9 15,3 2 10-15,-3 0-10 16,-1 0 0-16,-1 0 3 16,2 2-3-16,-4 0 0 0,-4 2-1 15,1 0-5-15,-6 0 3 16,-3 4-13-16,-6 0 16 16,-3 4 6-16,-3 2-6 15,3-2 1-15,3-2 11 16,3 2-11-16,3-8 7 15,6 4 1-15,0-8-9 16,6 4-8-16,5-4 7 16,5-2-25-16,9 2-10 15,-4-4-25-15,4 2-22 16,-4-2-47-16,-1-2-41 16,-5-2-140-16,12-28-634 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11T03:16:17.849"/>
    </inkml:context>
    <inkml:brush xml:id="br0">
      <inkml:brushProperty name="width" value="0.05292" units="cm"/>
      <inkml:brushProperty name="height" value="0.05292" units="cm"/>
      <inkml:brushProperty name="color" value="#FF0000"/>
    </inkml:brush>
  </inkml:definitions>
  <inkml:trace contextRef="#ctx0" brushRef="#br0">11679 11231 891 0,'-4'-2'333'0,"2"2"-168"0,2 0-81 0,-2-2 39 0,0 2-53 0,2-2-11 0,-2 0-11 0,2 2 28 0,2 0-7 0,-2 0-4 0,0-2 46 16,0 2 12-16,-2 0-21 16,2-2-14-16,-2 4 2 15,2-4-10-15,0 2-25 16,2 0-11-16,-2 0-11 16,4 0-14-16,4-2-10 15,11 2 8-15,6-4-2 16,8 4-6-16,5-2-8 15,-1 0 8-15,2 0-8 16,-4 0 0-16,1 0-1 16,-5-2 7-16,0 0 10 0,-2-2-4 15,-6 2 8 1,-6 0 2-16,-7 2-4 0,-6 2 4 16,-6-2-5-16,2 4 1 15,-2-2-2-15,0 0-17 16,2 2 0-16,-4-2 0 15,3 0 10-15,1 0-9 16,0 0 0-16,0 0-1 16,0 0 1-16,0 0 0 15,0 0-1-15,1 0 0 16,-1 0-1-16,4 0 1 16,-2 0-12-16,0 0-8 15,4 0-38-15,3 2-17 16,11 4-212-16,32 6-374 15</inkml:trace>
  <inkml:trace contextRef="#ctx0" brushRef="#br0" timeOffset="3416.5">14075 11051 1403 0,'0'0'362'0,"0"0"-284"0,0 0-77 0,2 0-1 0,-2 0 11 0,0 0 25 0,0 0 10 0,0 0-1 0,0 0-34 15,2 0-10-15,-4 0-1 16,2 0-5-16,0 0-3 15,0 0-71-15,8 10-190 16,-14 2-1029-16</inkml:trace>
  <inkml:trace contextRef="#ctx0" brushRef="#br0" timeOffset="6606.33">17538 11278 2028 0,'2'0'122'0,"-2"0"-122"0,2 1-354 0,-6-1-868 0</inkml:trace>
  <inkml:trace contextRef="#ctx0" brushRef="#br0" timeOffset="77935.39">6609 13265 1157 0,'-2'0'246'0,"2"0"-117"0,0 0-38 0,0 0-25 15,0 0-36-15,-2 0 35 0,2-4-14 0,0 8-3 0,-4-4-17 0,4-4-4 0,0 4 17 16,0 0-14-16,0 0-14 15,0 0-7-15,0 0 12 16,0 0 14-16,4 0 20 0,-4 0-17 16,-4 0 4-1,4 0-9-15,0 0 3 0,0 0-8 16,0 0 14-16,0 0 3 16,0 0 8-16,0 0-11 15,0 0-18-15,0 0-6 16,0 0 1-16,0 0 13 15,0 0 2-15,0 0-19 16,0 0-15-16,-3 28 1 16,0 10 13-16,1 14 8 15,4 14-13-15,-2 4 3 16,3 2 9-16,4-1 2 16,-5-3-11-16,0-14-11 15,3-8 7-15,-5-8-8 16,0-10 0-16,0-6 1 15,0-2 9-15,-3-4-9 16,3-2-1-16,0 1 1 0,-2-8-1 16,2 1 0-16,0 0 0 15,0-3 1-15,-2-1 0 16,2-3 0-16,0-1-1 16,0 0 0-16,0 0-4 15,0 0 4-15,0 0 0 16,0 0-16-16,0 0-64 15,0 0-73-15,-6-1-51 16,-2-8-123-16,-3-4 6 16,-4-8-3-16,-30-35-161 15</inkml:trace>
  <inkml:trace contextRef="#ctx0" brushRef="#br0" timeOffset="78553.83">6449 13727 1309 0,'0'0'303'0,"0"0"-152"0,-2 0-74 0,2 0-38 0,2 0-11 0,-4 0-11 0,2 3 8 0,2 1 29 0,2 12 53 0,5 8-5 0,7 14-53 15,-1 4-16-15,1 0-1 16,5-4-14-16,-2-8-2 15,1-4-1-15,-4-4-7 16,-6-5-8-16,0-7 11 0,-6-6-5 16,-2-3 1-16,1-1-7 15,-3 0 6-15,0-1 9 16,2 1-2-16,0-4 23 16,2-1-10-16,0-3-8 15,4-2-3-15,-2 2-9 16,5-2-6-16,-3 1 0 15,2-1 0-15,5-5 0 16,4 1 1-16,1-2 8 16,6-2-7-16,-1-4 4 15,-3 4-5-15,-1 6-1 16,-8-2 1-16,-5 8-1 16,-6 4 0-16,-4 2 0 15,0 2 9-15,0 0 40 0,-2 0-16 16,-1 0-9-16,-1 2-18 15,-6 2-6-15,8-2 0 16,4-2 0-16,0-2 0 16,0 0-1-16,0 0 1 15,-2 0 1-15,2 0-1 16,0-2 1-16,0 2 0 16,2 0-1-16,-2 0 0 15,0 0-18-15,0 0-19 16,-2 0-17-16,2 0-42 15,0 0 4-15,0 0 2 16,0 0-45-16,0 0-36 0,22-12-162 16</inkml:trace>
  <inkml:trace contextRef="#ctx0" brushRef="#br0" timeOffset="81234.88">19541 13266 1489 0,'0'0'221'0,"0"3"-142"0,-2-3-37 0,2 0 20 0,2 0-4 0,-2 0 8 0,2-3 30 0,-2 3-24 16,0 0-28-16,0 0-11 15,-2 0 13-15,2 0-1 16,0 0-12-16,0 0 11 16,0 0-8-16,0 0-15 15,0 0-2-15,0 0-2 16,0 0-1-16,0 0-8 15,0 0 13-15,0 0-9 16,0 0 1-16,0 0-7 16,0 0 9-16,0 0 0 15,11 3 0-15,-9-1 32 0,8 2-25 16,-6 0 5-16,0-3-18 16,1 2-7-16,-1 3 19 15,0-1-6-15,4 2 1 16,0 1-15-16,-1 4 8 15,5 8 12-15,-2 4 14 16,3 6-22-16,1 10 5 16,-1 4-17-16,5 6 13 15,-3 8-13-15,2 5 10 16,0-8-10-16,-3-2-1 16,-1-11 1-16,5-10 9 15,-7 0 10-15,-1-8-11 16,4-2 13-16,-7-8-8 0,-1-2-5 15,-2-6 6-15,-1-2-3 16,0-2-12-16,-1-2 14 16,-2 0-13-16,2 0 5 15,-4 0-5-15,4-2-1 16,-2 2 6-16,0 0-3 16,0 0-2-16,-2 0 1 15,4-2-2-15,-2 2 6 16,0 2-3-16,2-2-3 15,1 2-1-15,-1 0 0 16,6 5 0-16,-2-2 1 16,4 1 7-16,-3 5-7 15,-1-4 0-15,5 4 6 16,-3 0-6-16,0-3 0 0,1 5-4 16,0-3 4-1,4 3-1-15,-2 1 1 0,-1 4 1 16,-2-1 5-16,3-3-7 15,-3 2 7-15,-4-6-6 16,0 2 0-16,-2-4 0 16,1 0-5-16,1-4 5 15,0 2 4-15,0-2-3 16,2 6 3-16,0-4-4 16,-1 0 0-16,-3 0 0 15,2 0 0 1,-4-4-7-16,0-2 7 0,-2 0 6 15,2 0-6-15,0 0-9 16,0 0-3-16,0-2-17 0,0 2-8 16,-4-4-2-16,-3 0-6 15,-7-2-3-15,-1 2 1 16,-1-8-1-16,-3 4 6 16,-2 0 12-16,1-4 17 15,0 2 2-15,2 2 10 16,3 0 1-16,1 2 1 15,-1 2-1-15,3 2-7 16,6 0 7-16,-1 2 1 16,3 0 0-16,0 0-1 15,4 0 1-15,0 0 0 16,0 0 0-16,0 0-1 16,4 0 0-16,-4 0 0 15,7 2-6-15,1 6 6 0,8 8 28 16,5 0 4-16,-2 6-17 15,4-2 7-15,-6 0-4 16,5-2-1-16,-3-2 1 16,0-2 0-16,-5-4-9 15,-1-2 10-15,1-4-7 16,-6-4 6-16,-1-2 8 16,-1-2 1-16,4-4 9 15,1-12-8-15,2 2-5 16,-1-10-10-16,-2 0 2 15,3-2-13-15,-3 2 4 16,1 2 12-16,-5 4-17 16,6 4-1-16,-6 4 0 0,1 1 0 15,-3 1-6-15,0 6 6 16,-4 2 0-16,4 4 1 16,-4 0-1-1,-4 0-1-15,4 0 1 0,0 0-1 16,-2 0 1-16,2 0 0 15,0 0 0-15,0 0 1 16,0 0 1-16,2 0-2 16,-2 0 0-16,-2 0 0 15,4 0 1-15,-2 0-1 0,0 0-11 16,0 0-47 0,-2 3-71-16,-4 3-182 15,-34 16-375-15</inkml:trace>
  <inkml:trace contextRef="#ctx0" brushRef="#br0" timeOffset="85418.15">16346 18245 1339 0,'0'-4'277'0,"0"4"-95"0,-2 0-74 0,2-1-26 0,2-4 37 0,0 5-29 0,0-4-18 16,2 4-3-16,6-4-17 16,1 0-2-16,9-6 23 15,0 6-14-15,6 0-13 16,6 3 7-16,-3-1-14 16,4-5-8-16,0 3 2 15,1 0-16-15,-7-2-8 16,-1 2-9-16,-7 4-21 15,-4 0-77-15,-3 6-136 16,-4 6-142-16,8 15-963 16</inkml:trace>
  <inkml:trace contextRef="#ctx0" brushRef="#br0" timeOffset="86284.93">19186 18222 1339 0,'0'0'331'0,"0"1"-148"0,-2-2-73 0,2 1 4 0,2 0 4 0,-2-2-10 0,3-5-22 0,-3 7 7 0,2 0-36 0,-2-4-20 0,3 4-28 16,3 0-7-16,3 4-1 16,13 3 19-16,5-4-10 15,9 5-8-15,1-8 4 16,3 4-6-16,-4 1 0 16,-4-5 0-16,-4-5 7 15,-3 5-7-15,-1-4 0 0,-8 4-1 16,-7-4-10-16,-7 4-76 15,-4 4-42-15,-7 0-87 16,-57 41-104-16</inkml:trace>
  <inkml:trace contextRef="#ctx0" brushRef="#br0" timeOffset="94831.74">21388 18111 1286 0,'-4'0'665'0,"2"0"-440"16,0 0-75-16,-4 0-42 16,6 0-30-16,6 0-16 15,-6 0 5-15,0 0 10 16,0-4-22-16,2 4 4 16,-2 0-16-16,0 0-1 15,-8 0-6-15,2-6-13 16,-3-2-23-16,-7 4 8 15,-1-2-8-15,-4 6 0 0,-3 2 14 16,-3 14-14 0,-9 2 1-16,-3 14-1 0,-3 4-1 15,-6 12-5-15,4 2 6 16,6-1 0-16,10 1 0 16,16-2-6-16,12-6 5 15,8 2 0-15,15 0 0 16,-1-8-13-16,7 1-1 15,9-7-9-15,0-8-25 16,5 0-106-16,-8-8 82 16,3-10 32-16,-5-4-41 15,1-8-58-15,-3-6-106 16,43-26-118-16</inkml:trace>
  <inkml:trace contextRef="#ctx0" brushRef="#br0" timeOffset="96006.23">24127 18103 1111 0,'-3'0'371'0,"1"-2"-148"0,-5-2-89 0,2 0-10 0,1 4-1 0,-2 0 12 0,-1 0-13 0,-2 0 8 0,0 0-25 0,0 0-10 0,0 0-13 0,-2 0-4 15,0 4-13-15,0-4-4 16,2 0-11-16,-6 0-4 15,-1 4-19-15,-5 2-8 16,-8 6-18-16,1 2-1 0,-6 4 0 16,-2 4 0-16,-1 0 8 15,-3 6-8 1,-3 3 0-16,5 5 5 0,-4 0-5 16,7 4 0-16,1 4 0 15,8 0 2-15,3 2-2 16,7 2 0-16,5 1 0 15,11-4 0-15,8 8-8 16,7-11 0-16,9-2-10 16,0-6 11-16,7-10-10 15,1-8-8-15,2-14-5 16,3-2 21-16,5-4 8 16,-2-6 1-16,1 0 0 15,-3-6-9-15,-7 2-35 0,-9 0-143 16,2-16-407-1</inkml:trace>
  <inkml:trace contextRef="#ctx0" brushRef="#br0" timeOffset="101251.81">10584 18039 1493 0,'0'0'295'0,"0"0"-125"0,0 0 22 0,0 0-63 16,2 0-14-16,0 0-8 0,-2 0 5 0,3-4-16 0,-3 4-15 0,0 0-18 0,2 0-16 0,0 0-13 0,5 0-16 16,11-4 0-16,11 0 6 0,8-6 0 15,8-8-10-15,4 4-8 16,-2-12-6-16,1 4 0 16,0 0 0-1,-15-1-36-15,-6 10-81 0,-21 4-185 16,-45 5-436-16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1-07-25T07:20:53.697"/>
    </inkml:context>
    <inkml:brush xml:id="br0">
      <inkml:brushProperty name="width" value="0.05292" units="cm"/>
      <inkml:brushProperty name="height" value="0.05292" units="cm"/>
      <inkml:brushProperty name="color" value="#FF0000"/>
    </inkml:brush>
  </inkml:definitions>
  <inkml:trace contextRef="#ctx0" brushRef="#br0">9898 14865 576 0,'0'0'218'16,"0"0"-128"-16,0 0 12 16,0 0-21-16,0 0-1 15,0 0-41-15,-12-31-19 16,12 27 8-16,0 3 5 16,0-3 26-16,0-1 26 15,0 4 2-15,0 1-20 16,0 0-22-16,0 0-6 0,0-3-19 15,0 3-2-15,0 0-17 16,0 0 8-16,0 0-9 16,0 0 10-16,0 0 18 15,0 0 32-15,0 0 6 16,0 0 8-16,0 0 13 16,0 0 10-16,2 0-9 15,12 0 7-15,4 0-12 16,6 0-36-16,8 3-19 15,5-2-8-15,10-1-14 16,7 0-1-16,9 0-5 16,1 0-12-16,5 0-25 0,-5 0-57 15,-1 0-89-15,-1 0-86 16,-17 0-133-16,-14 0-325 0</inkml:trace>
  <inkml:trace contextRef="#ctx0" brushRef="#br0" timeOffset="597.04">10187 14953 1000 0,'0'0'243'16,"0"0"-78"-16,0 0 2 15,0 0-11-15,0 0-43 0,0 0-9 16,0 0-6 0,67 0-13-16,-38 0-14 0,2 0-9 15,3 0-3-15,-1 0 9 16,-2 0-16-16,-4-2 0 16,-2 0-7-16,-7-2-7 15,-3 4 0-15,-3 0-7 16,-4-4-1-16,-3 4 4 15,-1 0-4-15,-4 0-9 16,2 0 7-16,-2 0-7 16,0 0 15-16,0 0-3 15,0 0-1-15,0 0-11 0,0-2-3 16,0 2 0 0,0 0-10-16,0 0 13 0,0 0-20 15,0 0 10-15,0-2 1 16,0 2 14-16,0 0-18 15,0 0 14-15,0 0-4 16,0 0-3-16,0-2-8 16,0 2-6-16,0 0 4 15,0 0 1-15,0 0-3 16,0 0-3-16,0 0 0 16,0 0 8-16,0 0-6 15,0 0 4-15,0 0-6 16,0 0-7-16,0 0 6 15,0 0 0-15,0 0-13 16,0 0-52-16,0 0-62 0,0-8-92 16,4 4-165-16,10-10-377 15</inkml:trace>
  <inkml:trace contextRef="#ctx0" brushRef="#br0" timeOffset="2800.02">14299 14624 772 0,'0'0'315'0,"0"0"-187"16,0 0 26-16,0 0 13 15,0 0 0-15,0 0-70 16,0 0-45-16,8-2 16 15,5 2 24-15,1 0-23 0,6 0-1 16,4 0-8-16,7 2-10 16,6-2-1-1,7 2-10-15,0-2-17 0,8 0-22 16,-6 0-1-16,1 0-23 16,-9 0-31-16,-9 0-91 15,-13 0-162-15,-12 0-68 16,-4 0-215-16</inkml:trace>
  <inkml:trace contextRef="#ctx0" brushRef="#br0" timeOffset="5537.7">7549 13980 1348 0,'0'0'250'16,"0"0"-69"-16,0 0-42 15,0 0 26-15,0 0-29 16,0 0-84-16,0 0-52 16,-36-23-25-16,36 23-37 15,0 0 36-15,8 0 7 16,-2 0 18-16,1 0-46 16,-3 0-7-16,0 5-40 15,-1 8-52-15,-3 1-127 16,0-1-138-16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11T03:18:12.641"/>
    </inkml:context>
    <inkml:brush xml:id="br0">
      <inkml:brushProperty name="width" value="0.05292" units="cm"/>
      <inkml:brushProperty name="height" value="0.05292" units="cm"/>
      <inkml:brushProperty name="color" value="#FF0000"/>
    </inkml:brush>
  </inkml:definitions>
  <inkml:trace contextRef="#ctx0" brushRef="#br0">14465 5959 1050 0,'-4'-2'234'0,"0"2"-165"0,-3-2-32 0,3 2 91 0,-1 0-52 0,2-2-5 0,3 2-31 0,0 0 2 16,0 0 15-16,0 0-9 15,0 0-3-15,0 0-22 16,0 0-11-16,0 0-11 15,0 0 0-15,3 0 5 0,-3 0 8 16,6-4 5-16,6 0 11 16,10-4-15-16,10-4 6 15,10 0-12-15,3 0-8 16,3 0 5-16,-2-2-5 16,4 0 10-16,-3 0-5 15,-7 4-6-15,-7 2 0 16,-10 4 0-16,-12 2-6 15,-7 2-8-15,-19 6 4 16,-12 6 2-16,-16 6-16 16,-12 0 3-16,-3 0 21 0,4-2 0 15,4-4 7 1,5 0-7-16,13-4 1 0,8 2-1 16,13-8-1-16,11-2-6 15,15-2-32 1,18-4 31-16,21-4 8 0,22-4 1 15,10 0 5 1,10-2-6-16,5 0-143 0,115-24-555 16</inkml:trace>
  <inkml:trace contextRef="#ctx0" brushRef="#br0" timeOffset="3897.28">9138 14419 850 0,'9'-5'134'0,"-5"-9"-82"0,8-7-46 0,-4 3-6 0,13-46-128 16</inkml:trace>
  <inkml:trace contextRef="#ctx0" brushRef="#br0" timeOffset="5743.24">6765 14480 1752 0,'0'-3'322'0,"2"3"-227"15,0-5-64-15,3 5-7 0,1 0-1 16,4-6 4-16,-2 2 6 15,5 1-11-15,6-1 8 16,-3 3-30-16,1-3-2 16,1 4 2-16,4 0 0 15,-2-2 0-15,1 2-14 16,-4 0-11-16,-3 0-37 16,-1 2-55-16,-9 2 6 15,-4 1-6-15,-6 4 21 16,-15 7 21-16,-7 4-37 15,-6 2 20-15,-8 4 92 16,-2-4 14-16,3 2 47 16,5-6 50-16,10-2-1 0,13-12-32 15,8 0-35-15,10-2-26 16,3 2 7-16,11-4 21 16,14-4 34-16,7-4-25 15,9 0-24-15,4-4-16 16,1-4-1-16,-5 0-4 15,-3 4 0-15,-5 0-1 16,-12 6-8-16,-12 6-5 16,-12 0-60-16,-14 4-17 15,-11 4 43-15,-16 6-17 16,-10 0 41-16,-10 4 3 16,2-2 11-16,6-2 2 15,5 0-1-15,12-4 12 16,13-2-12-16,15-6-10 15,13 2-32-15,9-4 40 0,18-2-91 16,96-22-120-16</inkml:trace>
  <inkml:trace contextRef="#ctx0" brushRef="#br0" timeOffset="10998.95">15029 14610 1636 0,'0'0'267'0,"0"0"-141"0,1 0-39 0,-1 0-43 0,3 0-8 0,-3 0-17 0,0 0-2 0,0 0-1 16,0 0 4-16,0 0-14 15,0 0-6-15,3 0-7 16,-3 0 6-16,0 0-28 15,0 0-125-15,7 0-116 16,24 0-553-16</inkml:trace>
  <inkml:trace contextRef="#ctx0" brushRef="#br0" timeOffset="13722.89">5685 15767 1262 0,'-5'0'576'0,"3"-6"-464"0,0 2-35 0,0 4 8 0,2 0-34 0,2 0-18 0,0 0-1 0,-2 0 1 0,2 0 24 0,-2 0-14 16,0-4-1-16,2 4-15 15,1 0-21-15,-1 0-6 16,6 0 0-16,6-4 12 16,6 4-6-16,4-6-5 15,1 4-2-15,-2-2-4 16,-6 4-34-16,-7 0-57 16,-6 0-49-16,-6 4 40 0,-8-2 36 15,-9 4 24-15,-12 4 21 16,-8 6 24-16,-3-2 1 15,2-2 38-15,7-2 6 16,10-2-3-16,7-2 32 16,14-6-41-16,4 0-33 15,10 0-7-15,5 0 7 16,12 0 15-16,12-4-14 16,5-2-1-16,2-6 0 15,0 2-1-15,-7-4-87 16,-8 6 13-16,-11 4-117 15,-20 8-267-15</inkml:trace>
  <inkml:trace contextRef="#ctx0" brushRef="#br0" timeOffset="18932.89">9575 14754 614 0,'-3'-2'965'0,"3"2"-764"0,-2 0-86 0,4-4-29 0,-2 4-26 0,0 0 9 0,3 0-15 0,-3 0-33 16,0 0 22-16,0 0-8 0,0 0-11 15,2 0-14 1,1 0-10-16,1 4 1 0,9-2-1 16,10 5 1-16,10 2 1 15,0-3-1-15,9 1 0 16,1 0-1-16,-3-4 0 15,4-2 6-15,-3-1-5 16,-1 0-1-16,-3 0 0 16,-1-1-1-16,-1 2 1 15,0-1 0-15,-4 3-1 16,7-2-15-16,-1 2 5 0,3-2-2 16,3 4-5-1,5-1 17-15,4 0-1 16,6 0-11-16,-4 2-11 0,-2-6-18 15,2 4 21-15,-4-3 15 16,-2 2 5-16,-1-3 1 16,0 4 0-16,-4 0-3 15,-1 2 3-15,-3-1 1 16,2 4 6-16,-3-1-7 16,-1 0-10-16,1-2-20 15,-1-2 15-15,-9 0 4 16,2-4 11-16,-9 2 0 15,4-2 0-15,-8 2 1 16,1 0 0-16,-2 0 0 16,0 0 0-16,0-2 0 0,-1 4-1 15,3-4 1 1,-3 0 8-16,5 0 0 16,0-6 4-16,5 2 4 15,1 0-5-15,6 0-5 16,-1-6 4-16,2 6-5 0,-2 0-6 15,3 0 6-15,-5 0-4 16,-2-2-2-16,-1 3 1 16,-1-2-1-16,-2-1 0 15,0-2 1-15,-2 0 0 16,1-1 6-16,-2 0 1 16,2 0-7-16,-1 1 5 15,-2-3-4-15,-1 2-1 16,5-9 0-16,-4 2-1 15,6 2 0-15,-2 0-1 0,-1-4-5 16,-2 2-5-16,2-4 11 16,-4 0-11-16,2 0 5 15,-6 0-21-15,-6 4 6 16,-1-2 9-16,-3 0-7 16,-2-2 18-16,3 2-1 15,-2 0 2-15,-3 0-1 16,2 0 1-16,-2 4-8 15,0-4 8-15,0 0 9 16,0 1-3-16,0-1 0 0,-2 0-1 16,-1 0-5-1,-2 4-1-15,5-4 1 16,0 0-8-16,5-2 7 0,-2 4-3 16,-1 0 3-16,0 0 2 15,0 4 0-15,3-2 0 16,-1 6 27-16,-2-6 1 15,0 6-16-15,-4 0 1 16,0 2-13-16,2-4-1 16,-4 0 2-16,1-2-2 15,3 0 0-15,-2-2 0 16,0-3 0-16,0 2 0 16,-3-6-10-16,0-1 10 15,1-2 0-15,2 2 0 16,0-4 0-16,-1 6-1 0,-1 0 0 15,0 2 1 1,2 4 0-16,-4-2 8 0,2-2-8 16,2 0 6-1,0-4-4-15,0 0 4 0,-3-4-6 16,3 2 6-16,-2 0-5 16,0-2 6-16,-6-1 0 15,-1 0-7-15,-2 0 0 16,-1 4 6-16,-1 2-6 15,-1 3-5-15,3-2 5 16,-3 0-1-16,1 0-1 16,-1 2-9-16,-6 2 10 15,2-2-8-15,-7 0-7 0,-2 0 16 16,-4 2 0 0,-3-2-15-16,-2 0 14 15,0 0 1-15,-2 4-13 16,2 0 13-16,-3 1 0 0,0 0-6 15,1 3 4-15,4-3 2 16,-2 5-1-16,2 2-29 16,-6-2 21-16,-3 4-35 15,1 0-16-15,-5-2 47 16,-4 1 13-16,1 0-1 16,-1 3 1-16,-2 0 0 15,-4 0 6-15,4-2-5 16,1 1-1-16,-2 0 0 15,3-1 0-15,4 4-19 16,0 7 19-16,4-4 5 0,-2 5-5 16,5 3-18-16,-1-4 18 15,3 1 0-15,5-4 0 16,-1 5 1-16,7-1-2 16,3-1 1-16,-1 8 0 15,0-1 0-15,0 0 0 16,-7 4-21-16,3-3 15 15,-4-2 6-15,6-1 2 16,-7 0-1-16,3 0 5 16,0 0 11-16,-5 2-17 15,-4 0 8-15,1 6-7 16,2-2-1-16,7 2 0 16,3-6 5-16,2 2-4 15,5 0 0-15,3-6-1 0,5 2 1 16,3-4 0-16,-5 6-1 15,1-4 1-15,-4 4-1 16,-1 0 1-16,5 0-1 16,-6 0 0-16,9 0 1 15,-2 3-1-15,-1-5 0 16,2 2 1-16,1-4-1 16,-1 2 0-16,-1 2 1 15,1 5 6-15,-3 6 1 16,3 3-8-16,-3 4 1 15,-1 0 0-15,1-4-1 0,3-2 0 16,-6-2 8 0,6-7-7-16,-1-2 0 15,-1-3-1-15,5 6 0 0,-2 0 0 16,1 2-1-16,2 9 1 16,2 0 0-1,3 10-1-15,2 1 1 0,4 0 0 16,0-4 0-16,4 0 0 15,0-8-1-15,0-6 0 16,3-4-1-16,-5-2 2 16,2 2 0-16,4-4 7 15,-1 7-5-15,5-2-1 16,-1 8-1-16,0-1 1 16,3 2 0-16,-3-2-1 15,-2-4 0-15,2-2 1 0,-2-8 5 16,1 0-5-16,-4-2 15 15,3 2-7-15,-1-2 0 16,1-4-1-16,-5 6 2 16,2-6 1-16,0-2 2 15,-1 0-7-15,-1 0 26 16,-2 0-1-16,4-4-7 16,1 4-4-16,4-2-5 15,0 2-6-15,2 0-2 16,6 2-7-16,-6 0 1 15,5 0-1-15,-1 2 0 16,1-4 0-16,-5 0 0 16,1-4 1-16,1 2-1 0,-5-2 2 15,3 0-1-15,-2 0 8 16,-1 0-8-16,-3 0 0 16,-3 0 0-16,-2 4 5 15,4-4-6-15,-6 0 9 16,-2 0 0-16,2 0 7 15,-4 0 4-15,2 0 22 16,0 0-12-16,0 0-18 16,0 0-3-16,0 0-9 15,0 0 0-15,0 0-12 16,0 0 12-16,4 4-42 16,7 6-78-16,45 16-192 15</inkml:trace>
  <inkml:trace contextRef="#ctx0" brushRef="#br0" timeOffset="21410.78">14481 14784 584 0,'-3'0'1033'0,"3"0"-868"0,-4-1-74 0,8 1-38 0,-1 0-19 0,-3 0-2 0,3 0-10 0,-3-3 28 0,2 3 37 0,0 0-24 15,-2-1 12-15,0 1-17 16,0 0-1-16,0 0 2 16,4 0-2-16,5-3-24 15,11 3 0-15,7 0-11 16,6 0-13-16,5 0-3 16,2-4-5-16,1 2 0 15,-6-2 0-15,-6-5-1 16,-2 4 1-16,-8-3 0 15,-2 4 5-15,-9 0-6 16,-4 2 1-16,-4 2 4 16,0 0 0-16,-2 0-5 0,2 0 0 15,-2 0-7-15,0 2-11 16,0-2 8-16,-2 4 10 16,-3-1 8-16,-7 2-3 15,3-1-4-15,2-4-1 16,8 2 0-16,-3-2 0 15,2 3-6-15,-6-2-6 16,1 7-25-16,-7-4-26 16,6-2-8-16,-5 2 1 15,3 0-67-15,6 0-70 16,-7 6-133-16</inkml:trace>
  <inkml:trace contextRef="#ctx0" brushRef="#br0" timeOffset="22646.75">18347 14678 667 0,'0'0'490'0,"0"0"-438"0,2-2-52 0,-2 2-6 0,2 0-4 0,0 0-10 0,-2 2 11 0,2-2 1 15,-2 0 8-15,0 0 1 16,0 2 0-16,0-4-1 16,0 4-87-16,8-4-219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44B4FA-B06C-4040-908C-91A129DB7514}" type="datetimeFigureOut">
              <a:rPr lang="en-IN" smtClean="0"/>
              <a:t>21-12-2024</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3DE59E-B28B-41C7-AB45-B298A702140E}" type="slidenum">
              <a:rPr lang="en-IN" smtClean="0"/>
              <a:t>‹#›</a:t>
            </a:fld>
            <a:endParaRPr lang="en-IN"/>
          </a:p>
        </p:txBody>
      </p:sp>
    </p:spTree>
    <p:extLst>
      <p:ext uri="{BB962C8B-B14F-4D97-AF65-F5344CB8AC3E}">
        <p14:creationId xmlns:p14="http://schemas.microsoft.com/office/powerpoint/2010/main" val="5574643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83DE59E-B28B-41C7-AB45-B298A702140E}" type="slidenum">
              <a:rPr lang="en-IN" smtClean="0"/>
              <a:t>37</a:t>
            </a:fld>
            <a:endParaRPr lang="en-IN"/>
          </a:p>
        </p:txBody>
      </p:sp>
    </p:spTree>
    <p:extLst>
      <p:ext uri="{BB962C8B-B14F-4D97-AF65-F5344CB8AC3E}">
        <p14:creationId xmlns:p14="http://schemas.microsoft.com/office/powerpoint/2010/main" val="10616237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customXml" Target="../ink/ink60.xml"/><Relationship Id="rId2" Type="http://schemas.openxmlformats.org/officeDocument/2006/relationships/image" Target="../media/image83.jp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10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customXml" Target="../ink/ink6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customXml" Target="../ink/ink62.xml"/><Relationship Id="rId2" Type="http://schemas.openxmlformats.org/officeDocument/2006/relationships/image" Target="../media/image85.jp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10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customXml" Target="../ink/ink6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customXml" Target="../ink/ink64.xml"/><Relationship Id="rId2" Type="http://schemas.openxmlformats.org/officeDocument/2006/relationships/image" Target="../media/image88.png"/><Relationship Id="rId1" Type="http://schemas.openxmlformats.org/officeDocument/2006/relationships/slideLayout" Target="../slideLayouts/slideLayout6.xml"/><Relationship Id="rId4" Type="http://schemas.openxmlformats.org/officeDocument/2006/relationships/image" Target="../media/image93.png"/></Relationships>
</file>

<file path=ppt/slides/_rels/slide10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customXml" Target="../ink/ink9.xml"/><Relationship Id="rId4" Type="http://schemas.openxmlformats.org/officeDocument/2006/relationships/image" Target="../media/image1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customXml" Target="../ink/ink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customXml" Target="../ink/ink16.xml"/></Relationships>
</file>

<file path=ppt/slides/_rels/slide3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1.png"/><Relationship Id="rId7" Type="http://schemas.openxmlformats.org/officeDocument/2006/relationships/customXml" Target="../ink/ink18.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customXml" Target="../ink/ink17.xml"/><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image" Target="../media/image33.emf"/><Relationship Id="rId7" Type="http://schemas.openxmlformats.org/officeDocument/2006/relationships/image" Target="../media/image36.png"/><Relationship Id="rId2" Type="http://schemas.openxmlformats.org/officeDocument/2006/relationships/image" Target="../media/image32.emf"/><Relationship Id="rId1" Type="http://schemas.openxmlformats.org/officeDocument/2006/relationships/slideLayout" Target="../slideLayouts/slideLayout2.xml"/><Relationship Id="rId6" Type="http://schemas.openxmlformats.org/officeDocument/2006/relationships/customXml" Target="../ink/ink20.xml"/><Relationship Id="rId5" Type="http://schemas.openxmlformats.org/officeDocument/2006/relationships/image" Target="../media/image260.png"/><Relationship Id="rId4" Type="http://schemas.openxmlformats.org/officeDocument/2006/relationships/customXml" Target="../ink/ink19.xml"/></Relationships>
</file>

<file path=ppt/slides/_rels/slide39.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customXml" Target="../ink/ink21.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customXml" Target="../ink/ink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customXml" Target="../ink/ink24.xml"/><Relationship Id="rId4" Type="http://schemas.openxmlformats.org/officeDocument/2006/relationships/image" Target="../media/image290.png"/></Relationships>
</file>

<file path=ppt/slides/_rels/slide41.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customXml" Target="../ink/ink26.xml"/><Relationship Id="rId4" Type="http://schemas.openxmlformats.org/officeDocument/2006/relationships/image" Target="../media/image300.png"/></Relationships>
</file>

<file path=ppt/slides/_rels/slide42.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image" Target="../media/image38.png"/><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customXml" Target="../ink/ink29.xml"/><Relationship Id="rId4" Type="http://schemas.openxmlformats.org/officeDocument/2006/relationships/image" Target="../media/image340.png"/></Relationships>
</file>

<file path=ppt/slides/_rels/slide44.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ustomXml" Target="../ink/ink1.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customXml" Target="../ink/ink34.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3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customXml" Target="../ink/ink3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customXml" Target="../ink/ink37.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customXml" Target="../ink/ink3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customXml" Target="../ink/ink3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customXml" Target="../ink/ink40.xml"/><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customXml" Target="../ink/ink4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customXml" Target="../ink/ink4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customXml" Target="../ink/ink43.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customXml" Target="../ink/ink4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customXml" Target="../ink/ink45.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customXml" Target="../ink/ink46.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customXml" Target="../ink/ink47.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customXml" Target="../ink/ink48.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customXml" Target="../ink/ink4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customXml" Target="../ink/ink5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hyperlink" Target="https://mljar.com/blog/visualize-decision-tree/"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hyperlink" Target="https://drive.google.com/drive/folders/16mGw10uO22MO21w4eb-TeMi3HapeH0Ji?usp=drive_link" TargetMode="External"/><Relationship Id="rId2" Type="http://schemas.openxmlformats.org/officeDocument/2006/relationships/hyperlink" Target="https://drive.google.com/drive/folders/1PhPouatW0fi3xpeP_Gvzybx2KgQH9tGv?usp=drive_link" TargetMode="External"/><Relationship Id="rId1" Type="http://schemas.openxmlformats.org/officeDocument/2006/relationships/slideLayout" Target="../slideLayouts/slideLayout7.xml"/><Relationship Id="rId4" Type="http://schemas.openxmlformats.org/officeDocument/2006/relationships/hyperlink" Target="https://drive.google.com/drive/folders/1fcgpFpk7T6itCkWNuTERXaRt5KUTIQRn?usp=drive_link" TargetMode="External"/></Relationships>
</file>

<file path=ppt/slides/_rels/slide88.xml.rels><?xml version="1.0" encoding="UTF-8" standalone="yes"?>
<Relationships xmlns="http://schemas.openxmlformats.org/package/2006/relationships"><Relationship Id="rId3" Type="http://schemas.openxmlformats.org/officeDocument/2006/relationships/customXml" Target="../ink/ink51.xml"/><Relationship Id="rId2" Type="http://schemas.openxmlformats.org/officeDocument/2006/relationships/image" Target="../media/image70.jpe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customXml" Target="../ink/ink5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customXml" Target="../ink/ink5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customXml" Target="../ink/ink5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customXml" Target="../ink/ink5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customXml" Target="../ink/ink5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customXml" Target="../ink/ink57.xml"/><Relationship Id="rId2" Type="http://schemas.openxmlformats.org/officeDocument/2006/relationships/image" Target="../media/image77.png"/><Relationship Id="rId1" Type="http://schemas.openxmlformats.org/officeDocument/2006/relationships/slideLayout" Target="../slideLayouts/slideLayout6.xml"/><Relationship Id="rId4" Type="http://schemas.openxmlformats.org/officeDocument/2006/relationships/image" Target="../media/image78.png"/></Relationships>
</file>

<file path=ppt/slides/_rels/slide97.xml.rels><?xml version="1.0" encoding="UTF-8" standalone="yes"?>
<Relationships xmlns="http://schemas.openxmlformats.org/package/2006/relationships"><Relationship Id="rId3" Type="http://schemas.openxmlformats.org/officeDocument/2006/relationships/customXml" Target="../ink/ink58.xml"/><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9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customXml" Target="../ink/ink59.xml"/><Relationship Id="rId2" Type="http://schemas.openxmlformats.org/officeDocument/2006/relationships/image" Target="../media/image82.png"/><Relationship Id="rId1" Type="http://schemas.openxmlformats.org/officeDocument/2006/relationships/slideLayout" Target="../slideLayouts/slideLayout7.xml"/><Relationship Id="rId4" Type="http://schemas.openxmlformats.org/officeDocument/2006/relationships/image" Target="../media/image8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5C46D-231B-FA72-4D3C-4CD243AAED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5C3502-7420-CD02-D281-6FD22EB68EDA}"/>
              </a:ext>
            </a:extLst>
          </p:cNvPr>
          <p:cNvSpPr>
            <a:spLocks noGrp="1"/>
          </p:cNvSpPr>
          <p:nvPr>
            <p:ph type="ctrTitle"/>
          </p:nvPr>
        </p:nvSpPr>
        <p:spPr>
          <a:xfrm>
            <a:off x="609600" y="914400"/>
            <a:ext cx="7772400" cy="1470025"/>
          </a:xfrm>
        </p:spPr>
        <p:txBody>
          <a:bodyPr/>
          <a:lstStyle/>
          <a:p>
            <a:r>
              <a:rPr lang="en-IN" dirty="0"/>
              <a:t>9 pm EST Monday 10 Dec 2024</a:t>
            </a:r>
          </a:p>
        </p:txBody>
      </p:sp>
      <p:sp>
        <p:nvSpPr>
          <p:cNvPr id="3" name="Subtitle 2">
            <a:extLst>
              <a:ext uri="{FF2B5EF4-FFF2-40B4-BE49-F238E27FC236}">
                <a16:creationId xmlns:a16="http://schemas.microsoft.com/office/drawing/2014/main" id="{AC1920D9-816B-D7EE-7362-4601A3A685AB}"/>
              </a:ext>
            </a:extLst>
          </p:cNvPr>
          <p:cNvSpPr>
            <a:spLocks noGrp="1"/>
          </p:cNvSpPr>
          <p:nvPr>
            <p:ph type="subTitle" idx="1"/>
          </p:nvPr>
        </p:nvSpPr>
        <p:spPr>
          <a:xfrm>
            <a:off x="1028700" y="2209800"/>
            <a:ext cx="7086600" cy="3276600"/>
          </a:xfrm>
        </p:spPr>
        <p:txBody>
          <a:bodyPr>
            <a:normAutofit/>
          </a:bodyPr>
          <a:lstStyle/>
          <a:p>
            <a:r>
              <a:rPr lang="en-IN" dirty="0"/>
              <a:t>Data science Quiz</a:t>
            </a:r>
            <a:endParaRPr lang="en-IN" b="1" dirty="0"/>
          </a:p>
          <a:p>
            <a:endParaRPr lang="en-IN" dirty="0"/>
          </a:p>
        </p:txBody>
      </p:sp>
    </p:spTree>
    <p:extLst>
      <p:ext uri="{BB962C8B-B14F-4D97-AF65-F5344CB8AC3E}">
        <p14:creationId xmlns:p14="http://schemas.microsoft.com/office/powerpoint/2010/main" val="1403944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a:t> Entropy and Information Gain</a:t>
            </a:r>
          </a:p>
        </p:txBody>
      </p:sp>
      <p:sp>
        <p:nvSpPr>
          <p:cNvPr id="5" name="Subtitle 4"/>
          <p:cNvSpPr>
            <a:spLocks noGrp="1"/>
          </p:cNvSpPr>
          <p:nvPr>
            <p:ph type="subTitle" idx="1"/>
          </p:nvPr>
        </p:nvSpPr>
        <p:spPr/>
        <p:txBody>
          <a:bodyPr/>
          <a:lstStyle/>
          <a:p>
            <a:endParaRPr lang="en-IN"/>
          </a:p>
        </p:txBody>
      </p:sp>
    </p:spTree>
    <p:extLst>
      <p:ext uri="{BB962C8B-B14F-4D97-AF65-F5344CB8AC3E}">
        <p14:creationId xmlns:p14="http://schemas.microsoft.com/office/powerpoint/2010/main" val="24259525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5305BB-1E13-4D40-B1A4-175208A81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F80AD13-1F81-039F-EF2E-AA4B9E36ECDB}"/>
                  </a:ext>
                </a:extLst>
              </p14:cNvPr>
              <p14:cNvContentPartPr/>
              <p14:nvPr/>
            </p14:nvContentPartPr>
            <p14:xfrm>
              <a:off x="617040" y="2057400"/>
              <a:ext cx="1875600" cy="1052640"/>
            </p14:xfrm>
          </p:contentPart>
        </mc:Choice>
        <mc:Fallback xmlns="">
          <p:pic>
            <p:nvPicPr>
              <p:cNvPr id="2" name="Ink 1">
                <a:extLst>
                  <a:ext uri="{FF2B5EF4-FFF2-40B4-BE49-F238E27FC236}">
                    <a16:creationId xmlns:a16="http://schemas.microsoft.com/office/drawing/2014/main" id="{8F80AD13-1F81-039F-EF2E-AA4B9E36ECDB}"/>
                  </a:ext>
                </a:extLst>
              </p:cNvPr>
              <p:cNvPicPr/>
              <p:nvPr/>
            </p:nvPicPr>
            <p:blipFill>
              <a:blip r:embed="rId4"/>
              <a:stretch>
                <a:fillRect/>
              </a:stretch>
            </p:blipFill>
            <p:spPr>
              <a:xfrm>
                <a:off x="607680" y="2048040"/>
                <a:ext cx="1894320" cy="1071360"/>
              </a:xfrm>
              <a:prstGeom prst="rect">
                <a:avLst/>
              </a:prstGeom>
            </p:spPr>
          </p:pic>
        </mc:Fallback>
      </mc:AlternateContent>
    </p:spTree>
    <p:extLst>
      <p:ext uri="{BB962C8B-B14F-4D97-AF65-F5344CB8AC3E}">
        <p14:creationId xmlns:p14="http://schemas.microsoft.com/office/powerpoint/2010/main" val="1652603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53EF13-B900-4EF8-9946-174ABF8F5D08}"/>
              </a:ext>
            </a:extLst>
          </p:cNvPr>
          <p:cNvSpPr txBox="1"/>
          <p:nvPr/>
        </p:nvSpPr>
        <p:spPr>
          <a:xfrm>
            <a:off x="228600" y="2133600"/>
            <a:ext cx="8839200" cy="1200329"/>
          </a:xfrm>
          <a:prstGeom prst="rect">
            <a:avLst/>
          </a:prstGeom>
          <a:noFill/>
        </p:spPr>
        <p:txBody>
          <a:bodyPr wrap="square" rtlCol="0">
            <a:spAutoFit/>
          </a:bodyPr>
          <a:lstStyle/>
          <a:p>
            <a:r>
              <a:rPr lang="en-US" dirty="0"/>
              <a:t>In </a:t>
            </a:r>
            <a:r>
              <a:rPr lang="en-US" b="1" dirty="0"/>
              <a:t>Decision Trees</a:t>
            </a:r>
            <a:r>
              <a:rPr lang="en-US" dirty="0"/>
              <a:t> a Single Classification Tree is built. In </a:t>
            </a:r>
            <a:r>
              <a:rPr lang="en-US" b="1" dirty="0"/>
              <a:t>Random Forests</a:t>
            </a:r>
            <a:r>
              <a:rPr lang="en-US" dirty="0"/>
              <a:t> grows many classification trees. ... Each tree gives a classification (Output/Result/Class), and we say the tree "</a:t>
            </a:r>
            <a:r>
              <a:rPr lang="en-US" b="1" dirty="0"/>
              <a:t>votes</a:t>
            </a:r>
            <a:r>
              <a:rPr lang="en-US" dirty="0"/>
              <a:t>" for that class (Output/Result/Class). The </a:t>
            </a:r>
            <a:r>
              <a:rPr lang="en-US" b="1" dirty="0"/>
              <a:t>forest</a:t>
            </a:r>
            <a:r>
              <a:rPr lang="en-US" dirty="0"/>
              <a:t> chooses the classification (Output/Result/Class) having the most </a:t>
            </a:r>
            <a:r>
              <a:rPr lang="en-US" b="1" dirty="0"/>
              <a:t>votes</a:t>
            </a:r>
            <a:r>
              <a:rPr lang="en-US" dirty="0"/>
              <a:t> (over all the trees in the </a:t>
            </a:r>
            <a:r>
              <a:rPr lang="en-US" b="1" dirty="0"/>
              <a:t>forest</a:t>
            </a:r>
            <a:r>
              <a:rPr lang="en-US" dirty="0"/>
              <a:t>)</a:t>
            </a:r>
            <a:endParaRPr lang="en-IN" dirty="0"/>
          </a:p>
        </p:txBody>
      </p:sp>
      <p:sp>
        <p:nvSpPr>
          <p:cNvPr id="3" name="Title 2">
            <a:extLst>
              <a:ext uri="{FF2B5EF4-FFF2-40B4-BE49-F238E27FC236}">
                <a16:creationId xmlns:a16="http://schemas.microsoft.com/office/drawing/2014/main" id="{C4CB96E7-94F3-41CF-A718-2C59C7273797}"/>
              </a:ext>
            </a:extLst>
          </p:cNvPr>
          <p:cNvSpPr>
            <a:spLocks noGrp="1"/>
          </p:cNvSpPr>
          <p:nvPr>
            <p:ph type="title"/>
          </p:nvPr>
        </p:nvSpPr>
        <p:spPr/>
        <p:txBody>
          <a:bodyPr/>
          <a:lstStyle/>
          <a:p>
            <a:r>
              <a:rPr lang="en-IN" dirty="0"/>
              <a:t>Voting in Random Forests</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2BDF4FF0-8FC7-036C-BAE6-4FF5DF0BF271}"/>
                  </a:ext>
                </a:extLst>
              </p14:cNvPr>
              <p14:cNvContentPartPr/>
              <p14:nvPr/>
            </p14:nvContentPartPr>
            <p14:xfrm>
              <a:off x="3198240" y="2694600"/>
              <a:ext cx="3805560" cy="632880"/>
            </p14:xfrm>
          </p:contentPart>
        </mc:Choice>
        <mc:Fallback xmlns="">
          <p:pic>
            <p:nvPicPr>
              <p:cNvPr id="4" name="Ink 3">
                <a:extLst>
                  <a:ext uri="{FF2B5EF4-FFF2-40B4-BE49-F238E27FC236}">
                    <a16:creationId xmlns:a16="http://schemas.microsoft.com/office/drawing/2014/main" id="{2BDF4FF0-8FC7-036C-BAE6-4FF5DF0BF271}"/>
                  </a:ext>
                </a:extLst>
              </p:cNvPr>
              <p:cNvPicPr/>
              <p:nvPr/>
            </p:nvPicPr>
            <p:blipFill>
              <a:blip r:embed="rId3"/>
              <a:stretch>
                <a:fillRect/>
              </a:stretch>
            </p:blipFill>
            <p:spPr>
              <a:xfrm>
                <a:off x="3188880" y="2685240"/>
                <a:ext cx="3824280" cy="651600"/>
              </a:xfrm>
              <a:prstGeom prst="rect">
                <a:avLst/>
              </a:prstGeom>
            </p:spPr>
          </p:pic>
        </mc:Fallback>
      </mc:AlternateContent>
    </p:spTree>
    <p:extLst>
      <p:ext uri="{BB962C8B-B14F-4D97-AF65-F5344CB8AC3E}">
        <p14:creationId xmlns:p14="http://schemas.microsoft.com/office/powerpoint/2010/main" val="1098274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81268-2DCF-4F7D-9B41-3505BC0324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500" y="1047750"/>
            <a:ext cx="5715000" cy="4762500"/>
          </a:xfrm>
          <a:prstGeom prst="rect">
            <a:avLst/>
          </a:prstGeom>
        </p:spPr>
      </p:pic>
    </p:spTree>
    <p:extLst>
      <p:ext uri="{BB962C8B-B14F-4D97-AF65-F5344CB8AC3E}">
        <p14:creationId xmlns:p14="http://schemas.microsoft.com/office/powerpoint/2010/main" val="35798056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725C59-3142-4360-9B8F-B3C624AF12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834" y="1295400"/>
            <a:ext cx="7196332" cy="426720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C3785361-7BC4-6CE0-BAE3-65CE92CB6DE9}"/>
                  </a:ext>
                </a:extLst>
              </p14:cNvPr>
              <p14:cNvContentPartPr/>
              <p14:nvPr/>
            </p14:nvContentPartPr>
            <p14:xfrm>
              <a:off x="652320" y="1955520"/>
              <a:ext cx="5311080" cy="2880720"/>
            </p14:xfrm>
          </p:contentPart>
        </mc:Choice>
        <mc:Fallback xmlns="">
          <p:pic>
            <p:nvPicPr>
              <p:cNvPr id="2" name="Ink 1">
                <a:extLst>
                  <a:ext uri="{FF2B5EF4-FFF2-40B4-BE49-F238E27FC236}">
                    <a16:creationId xmlns:a16="http://schemas.microsoft.com/office/drawing/2014/main" id="{C3785361-7BC4-6CE0-BAE3-65CE92CB6DE9}"/>
                  </a:ext>
                </a:extLst>
              </p:cNvPr>
              <p:cNvPicPr/>
              <p:nvPr/>
            </p:nvPicPr>
            <p:blipFill>
              <a:blip r:embed="rId4"/>
              <a:stretch>
                <a:fillRect/>
              </a:stretch>
            </p:blipFill>
            <p:spPr>
              <a:xfrm>
                <a:off x="642960" y="1946160"/>
                <a:ext cx="5329800" cy="2899440"/>
              </a:xfrm>
              <a:prstGeom prst="rect">
                <a:avLst/>
              </a:prstGeom>
            </p:spPr>
          </p:pic>
        </mc:Fallback>
      </mc:AlternateContent>
    </p:spTree>
    <p:extLst>
      <p:ext uri="{BB962C8B-B14F-4D97-AF65-F5344CB8AC3E}">
        <p14:creationId xmlns:p14="http://schemas.microsoft.com/office/powerpoint/2010/main" val="5559863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6954C5-079F-4000-B8F5-B1C535190A49}"/>
              </a:ext>
            </a:extLst>
          </p:cNvPr>
          <p:cNvSpPr txBox="1"/>
          <p:nvPr/>
        </p:nvSpPr>
        <p:spPr>
          <a:xfrm>
            <a:off x="378995" y="1529932"/>
            <a:ext cx="8458200" cy="5324535"/>
          </a:xfrm>
          <a:prstGeom prst="rect">
            <a:avLst/>
          </a:prstGeom>
          <a:noFill/>
        </p:spPr>
        <p:txBody>
          <a:bodyPr wrap="square" rtlCol="0">
            <a:spAutoFit/>
          </a:bodyPr>
          <a:lstStyle/>
          <a:p>
            <a:r>
              <a:rPr lang="en-US" sz="3600" b="1" dirty="0" err="1"/>
              <a:t>n_estimators</a:t>
            </a:r>
            <a:r>
              <a:rPr lang="en-US" sz="3600" b="1" dirty="0"/>
              <a:t>:</a:t>
            </a:r>
          </a:p>
          <a:p>
            <a:r>
              <a:rPr lang="en-US" sz="3200" dirty="0"/>
              <a:t>is the number of trees to be used in the forest. Since Random Forest is an ensemble method comprising of creating multiple decision trees, this parameter is used to control the number of trees to be used in the process.</a:t>
            </a:r>
          </a:p>
          <a:p>
            <a:r>
              <a:rPr lang="en-US" sz="3600" b="1" dirty="0" err="1"/>
              <a:t>max_features</a:t>
            </a:r>
            <a:r>
              <a:rPr lang="en-US" sz="3600" b="1" dirty="0"/>
              <a:t>:</a:t>
            </a:r>
          </a:p>
          <a:p>
            <a:r>
              <a:rPr lang="en-US" sz="3200" dirty="0"/>
              <a:t>on the other hand, determines the maximum number of features to consider while looking for a split.</a:t>
            </a:r>
            <a:endParaRPr lang="en-IN" sz="3200" dirty="0"/>
          </a:p>
        </p:txBody>
      </p:sp>
      <p:sp>
        <p:nvSpPr>
          <p:cNvPr id="4" name="Title 3">
            <a:extLst>
              <a:ext uri="{FF2B5EF4-FFF2-40B4-BE49-F238E27FC236}">
                <a16:creationId xmlns:a16="http://schemas.microsoft.com/office/drawing/2014/main" id="{8FDC6A67-9D79-4068-99D3-7AF371C2A7E7}"/>
              </a:ext>
            </a:extLst>
          </p:cNvPr>
          <p:cNvSpPr>
            <a:spLocks noGrp="1"/>
          </p:cNvSpPr>
          <p:nvPr>
            <p:ph type="title"/>
          </p:nvPr>
        </p:nvSpPr>
        <p:spPr>
          <a:xfrm>
            <a:off x="457200" y="228600"/>
            <a:ext cx="8229600" cy="1143000"/>
          </a:xfrm>
        </p:spPr>
        <p:txBody>
          <a:bodyPr/>
          <a:lstStyle/>
          <a:p>
            <a:r>
              <a:rPr lang="en-IN" dirty="0"/>
              <a:t>Random Forest</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0F056899-BDBA-6713-DE03-BB6342D36640}"/>
                  </a:ext>
                </a:extLst>
              </p14:cNvPr>
              <p14:cNvContentPartPr/>
              <p14:nvPr/>
            </p14:nvContentPartPr>
            <p14:xfrm>
              <a:off x="174960" y="1326240"/>
              <a:ext cx="4263840" cy="3850560"/>
            </p14:xfrm>
          </p:contentPart>
        </mc:Choice>
        <mc:Fallback xmlns="">
          <p:pic>
            <p:nvPicPr>
              <p:cNvPr id="2" name="Ink 1">
                <a:extLst>
                  <a:ext uri="{FF2B5EF4-FFF2-40B4-BE49-F238E27FC236}">
                    <a16:creationId xmlns:a16="http://schemas.microsoft.com/office/drawing/2014/main" id="{0F056899-BDBA-6713-DE03-BB6342D36640}"/>
                  </a:ext>
                </a:extLst>
              </p:cNvPr>
              <p:cNvPicPr/>
              <p:nvPr/>
            </p:nvPicPr>
            <p:blipFill>
              <a:blip r:embed="rId3"/>
              <a:stretch>
                <a:fillRect/>
              </a:stretch>
            </p:blipFill>
            <p:spPr>
              <a:xfrm>
                <a:off x="165600" y="1316880"/>
                <a:ext cx="4282560" cy="3869280"/>
              </a:xfrm>
              <a:prstGeom prst="rect">
                <a:avLst/>
              </a:prstGeom>
            </p:spPr>
          </p:pic>
        </mc:Fallback>
      </mc:AlternateContent>
    </p:spTree>
    <p:extLst>
      <p:ext uri="{BB962C8B-B14F-4D97-AF65-F5344CB8AC3E}">
        <p14:creationId xmlns:p14="http://schemas.microsoft.com/office/powerpoint/2010/main" val="10322481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9D5FD5-746D-4316-A101-16429CECEBDC}"/>
              </a:ext>
            </a:extLst>
          </p:cNvPr>
          <p:cNvSpPr>
            <a:spLocks noGrp="1"/>
          </p:cNvSpPr>
          <p:nvPr>
            <p:ph type="title"/>
          </p:nvPr>
        </p:nvSpPr>
        <p:spPr/>
        <p:txBody>
          <a:bodyPr>
            <a:normAutofit/>
          </a:bodyPr>
          <a:lstStyle/>
          <a:p>
            <a:r>
              <a:rPr lang="en-US" dirty="0"/>
              <a:t>Random Forests vs Decision Trees</a:t>
            </a:r>
            <a:endParaRPr lang="en-IN" dirty="0"/>
          </a:p>
        </p:txBody>
      </p:sp>
      <p:sp>
        <p:nvSpPr>
          <p:cNvPr id="4" name="Content Placeholder 3">
            <a:extLst>
              <a:ext uri="{FF2B5EF4-FFF2-40B4-BE49-F238E27FC236}">
                <a16:creationId xmlns:a16="http://schemas.microsoft.com/office/drawing/2014/main" id="{C0DDD4C6-CBF6-46CD-B68B-4B2C813D1BCE}"/>
              </a:ext>
            </a:extLst>
          </p:cNvPr>
          <p:cNvSpPr>
            <a:spLocks noGrp="1"/>
          </p:cNvSpPr>
          <p:nvPr>
            <p:ph idx="1"/>
          </p:nvPr>
        </p:nvSpPr>
        <p:spPr/>
        <p:txBody>
          <a:bodyPr>
            <a:normAutofit fontScale="92500"/>
          </a:bodyPr>
          <a:lstStyle/>
          <a:p>
            <a:r>
              <a:rPr lang="en-US" dirty="0"/>
              <a:t>Random forests is a set of multiple decision trees.</a:t>
            </a:r>
          </a:p>
          <a:p>
            <a:r>
              <a:rPr lang="en-US" dirty="0"/>
              <a:t>Entropy and Gini that build Deep decision trees may suffer from overfitting, but random forests prevents overfitting by creating trees on random subsets.</a:t>
            </a:r>
          </a:p>
          <a:p>
            <a:r>
              <a:rPr lang="en-US" dirty="0"/>
              <a:t>Decision trees are computationally faster.</a:t>
            </a:r>
          </a:p>
          <a:p>
            <a:r>
              <a:rPr lang="en-US" dirty="0"/>
              <a:t>Random forests is difficult to interpret, while a decision tree is easily interpretable and can be converted to rules.</a:t>
            </a:r>
            <a:endParaRPr lang="en-IN" dirty="0"/>
          </a:p>
        </p:txBody>
      </p:sp>
    </p:spTree>
    <p:extLst>
      <p:ext uri="{BB962C8B-B14F-4D97-AF65-F5344CB8AC3E}">
        <p14:creationId xmlns:p14="http://schemas.microsoft.com/office/powerpoint/2010/main" val="108587976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53BC5-E13C-4F05-968C-38FD5812F1D4}"/>
              </a:ext>
            </a:extLst>
          </p:cNvPr>
          <p:cNvSpPr>
            <a:spLocks noGrp="1"/>
          </p:cNvSpPr>
          <p:nvPr>
            <p:ph type="title"/>
          </p:nvPr>
        </p:nvSpPr>
        <p:spPr/>
        <p:txBody>
          <a:bodyPr/>
          <a:lstStyle/>
          <a:p>
            <a:r>
              <a:rPr lang="en-IN" dirty="0"/>
              <a:t>Over fitting and Underfitting </a:t>
            </a:r>
          </a:p>
        </p:txBody>
      </p:sp>
      <p:pic>
        <p:nvPicPr>
          <p:cNvPr id="4" name="Picture 3">
            <a:extLst>
              <a:ext uri="{FF2B5EF4-FFF2-40B4-BE49-F238E27FC236}">
                <a16:creationId xmlns:a16="http://schemas.microsoft.com/office/drawing/2014/main" id="{2C175A91-EF5E-4689-AC13-072A621DC1F5}"/>
              </a:ext>
            </a:extLst>
          </p:cNvPr>
          <p:cNvPicPr>
            <a:picLocks noChangeAspect="1"/>
          </p:cNvPicPr>
          <p:nvPr/>
        </p:nvPicPr>
        <p:blipFill>
          <a:blip r:embed="rId2"/>
          <a:stretch>
            <a:fillRect/>
          </a:stretch>
        </p:blipFill>
        <p:spPr>
          <a:xfrm>
            <a:off x="671511" y="1828800"/>
            <a:ext cx="7800978" cy="3200400"/>
          </a:xfrm>
          <a:prstGeom prst="rect">
            <a:avLst/>
          </a:prstGeom>
        </p:spPr>
      </p:pic>
    </p:spTree>
    <p:extLst>
      <p:ext uri="{BB962C8B-B14F-4D97-AF65-F5344CB8AC3E}">
        <p14:creationId xmlns:p14="http://schemas.microsoft.com/office/powerpoint/2010/main" val="95488757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B77071-26F3-4AF9-9D34-658F83C2EF56}"/>
              </a:ext>
            </a:extLst>
          </p:cNvPr>
          <p:cNvSpPr>
            <a:spLocks noGrp="1"/>
          </p:cNvSpPr>
          <p:nvPr>
            <p:ph type="ctrTitle"/>
          </p:nvPr>
        </p:nvSpPr>
        <p:spPr/>
        <p:txBody>
          <a:bodyPr>
            <a:normAutofit fontScale="90000"/>
          </a:bodyPr>
          <a:lstStyle/>
          <a:p>
            <a:r>
              <a:rPr lang="en-IN" dirty="0"/>
              <a:t>K-Fold is another method used for Splitting data Training and Test data</a:t>
            </a:r>
          </a:p>
        </p:txBody>
      </p:sp>
      <p:sp>
        <p:nvSpPr>
          <p:cNvPr id="5" name="Subtitle 4">
            <a:extLst>
              <a:ext uri="{FF2B5EF4-FFF2-40B4-BE49-F238E27FC236}">
                <a16:creationId xmlns:a16="http://schemas.microsoft.com/office/drawing/2014/main" id="{EAF2B1C1-33E1-47A1-BAAC-9DBED3C4C488}"/>
              </a:ext>
            </a:extLst>
          </p:cNvPr>
          <p:cNvSpPr>
            <a:spLocks noGrp="1"/>
          </p:cNvSpPr>
          <p:nvPr>
            <p:ph type="subTitle" idx="1"/>
          </p:nvPr>
        </p:nvSpPr>
        <p:spPr/>
        <p:txBody>
          <a:bodyPr/>
          <a:lstStyle/>
          <a:p>
            <a:r>
              <a:rPr lang="en-IN" dirty="0"/>
              <a:t>Here for the 2</a:t>
            </a:r>
            <a:r>
              <a:rPr lang="en-IN" baseline="30000" dirty="0"/>
              <a:t>nd</a:t>
            </a:r>
            <a:r>
              <a:rPr lang="en-IN" dirty="0"/>
              <a:t> Random forest example we are using the K-Fold method</a:t>
            </a:r>
          </a:p>
        </p:txBody>
      </p:sp>
    </p:spTree>
    <p:extLst>
      <p:ext uri="{BB962C8B-B14F-4D97-AF65-F5344CB8AC3E}">
        <p14:creationId xmlns:p14="http://schemas.microsoft.com/office/powerpoint/2010/main" val="28600649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FECF03-9719-4CE8-9035-8EF8DA48A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838200"/>
            <a:ext cx="8429625" cy="5838825"/>
          </a:xfrm>
          <a:prstGeom prst="rect">
            <a:avLst/>
          </a:prstGeom>
        </p:spPr>
      </p:pic>
      <p:sp>
        <p:nvSpPr>
          <p:cNvPr id="8" name="TextBox 7">
            <a:extLst>
              <a:ext uri="{FF2B5EF4-FFF2-40B4-BE49-F238E27FC236}">
                <a16:creationId xmlns:a16="http://schemas.microsoft.com/office/drawing/2014/main" id="{D30B1495-0E85-4076-A628-90954F7F8E74}"/>
              </a:ext>
            </a:extLst>
          </p:cNvPr>
          <p:cNvSpPr txBox="1"/>
          <p:nvPr/>
        </p:nvSpPr>
        <p:spPr>
          <a:xfrm>
            <a:off x="3657600" y="0"/>
            <a:ext cx="1166730" cy="584775"/>
          </a:xfrm>
          <a:prstGeom prst="rect">
            <a:avLst/>
          </a:prstGeom>
          <a:noFill/>
        </p:spPr>
        <p:txBody>
          <a:bodyPr wrap="none" rtlCol="0">
            <a:spAutoFit/>
          </a:bodyPr>
          <a:lstStyle/>
          <a:p>
            <a:r>
              <a:rPr lang="en-IN" sz="3200" dirty="0"/>
              <a:t>K-fold</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A6C969B-935B-4C27-A6E9-F2B8C7C8530C}"/>
                  </a:ext>
                </a:extLst>
              </p14:cNvPr>
              <p14:cNvContentPartPr/>
              <p14:nvPr/>
            </p14:nvContentPartPr>
            <p14:xfrm>
              <a:off x="844920" y="648360"/>
              <a:ext cx="5812560" cy="5339880"/>
            </p14:xfrm>
          </p:contentPart>
        </mc:Choice>
        <mc:Fallback xmlns="">
          <p:pic>
            <p:nvPicPr>
              <p:cNvPr id="2" name="Ink 1">
                <a:extLst>
                  <a:ext uri="{FF2B5EF4-FFF2-40B4-BE49-F238E27FC236}">
                    <a16:creationId xmlns:a16="http://schemas.microsoft.com/office/drawing/2014/main" id="{0A6C969B-935B-4C27-A6E9-F2B8C7C8530C}"/>
                  </a:ext>
                </a:extLst>
              </p:cNvPr>
              <p:cNvPicPr/>
              <p:nvPr/>
            </p:nvPicPr>
            <p:blipFill>
              <a:blip r:embed="rId4"/>
              <a:stretch>
                <a:fillRect/>
              </a:stretch>
            </p:blipFill>
            <p:spPr>
              <a:xfrm>
                <a:off x="835560" y="639000"/>
                <a:ext cx="5831280" cy="5358600"/>
              </a:xfrm>
              <a:prstGeom prst="rect">
                <a:avLst/>
              </a:prstGeom>
            </p:spPr>
          </p:pic>
        </mc:Fallback>
      </mc:AlternateContent>
    </p:spTree>
    <p:extLst>
      <p:ext uri="{BB962C8B-B14F-4D97-AF65-F5344CB8AC3E}">
        <p14:creationId xmlns:p14="http://schemas.microsoft.com/office/powerpoint/2010/main" val="14610526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3939B4-525C-42DF-BF18-4FA5A47306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0214"/>
            <a:ext cx="9144000" cy="5497572"/>
          </a:xfrm>
          <a:prstGeom prst="rect">
            <a:avLst/>
          </a:prstGeom>
        </p:spPr>
      </p:pic>
    </p:spTree>
    <p:extLst>
      <p:ext uri="{BB962C8B-B14F-4D97-AF65-F5344CB8AC3E}">
        <p14:creationId xmlns:p14="http://schemas.microsoft.com/office/powerpoint/2010/main" val="2169918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5006C-31DB-4686-B1C0-EE01DC3657C1}"/>
              </a:ext>
            </a:extLst>
          </p:cNvPr>
          <p:cNvSpPr>
            <a:spLocks noGrp="1"/>
          </p:cNvSpPr>
          <p:nvPr>
            <p:ph type="title"/>
          </p:nvPr>
        </p:nvSpPr>
        <p:spPr/>
        <p:txBody>
          <a:bodyPr/>
          <a:lstStyle/>
          <a:p>
            <a:r>
              <a:rPr lang="en-IN" dirty="0"/>
              <a:t>Entropy and Information Gain</a:t>
            </a:r>
          </a:p>
        </p:txBody>
      </p:sp>
      <p:sp>
        <p:nvSpPr>
          <p:cNvPr id="3" name="Content Placeholder 2">
            <a:extLst>
              <a:ext uri="{FF2B5EF4-FFF2-40B4-BE49-F238E27FC236}">
                <a16:creationId xmlns:a16="http://schemas.microsoft.com/office/drawing/2014/main" id="{AC6C0CB6-51B5-4C49-83D0-45D88F7B5710}"/>
              </a:ext>
            </a:extLst>
          </p:cNvPr>
          <p:cNvSpPr>
            <a:spLocks noGrp="1"/>
          </p:cNvSpPr>
          <p:nvPr>
            <p:ph idx="1"/>
          </p:nvPr>
        </p:nvSpPr>
        <p:spPr/>
        <p:txBody>
          <a:bodyPr>
            <a:normAutofit fontScale="77500" lnSpcReduction="20000"/>
          </a:bodyPr>
          <a:lstStyle/>
          <a:p>
            <a:pPr marL="0" indent="0">
              <a:buNone/>
            </a:pPr>
            <a:r>
              <a:rPr lang="en-US" b="1" dirty="0"/>
              <a:t>Entropy :</a:t>
            </a:r>
          </a:p>
          <a:p>
            <a:r>
              <a:rPr lang="en-US" dirty="0"/>
              <a:t>A measure of Homogeneity of the set of examples</a:t>
            </a:r>
          </a:p>
          <a:p>
            <a:r>
              <a:rPr lang="en-US" dirty="0"/>
              <a:t>If the sample is completely homogeneous the entropy=0 and if the sample is equally divided it has entropy =1</a:t>
            </a:r>
          </a:p>
          <a:p>
            <a:endParaRPr lang="en-US" dirty="0"/>
          </a:p>
          <a:p>
            <a:pPr marL="0" indent="0">
              <a:buNone/>
            </a:pPr>
            <a:r>
              <a:rPr lang="en-US" b="1" dirty="0"/>
              <a:t>Information Gain:</a:t>
            </a:r>
          </a:p>
          <a:p>
            <a:r>
              <a:rPr lang="en-US" dirty="0"/>
              <a:t>Measures how well an given attribute separates the training examples according to their target classification</a:t>
            </a:r>
          </a:p>
          <a:p>
            <a:r>
              <a:rPr lang="en-US" dirty="0"/>
              <a:t>This measure is used to select among the candidate attributes at each step while growing the tree</a:t>
            </a:r>
          </a:p>
          <a:p>
            <a:endParaRPr lang="en-US" dirty="0"/>
          </a:p>
          <a:p>
            <a:endParaRPr lang="en-IN" dirty="0"/>
          </a:p>
        </p:txBody>
      </p:sp>
    </p:spTree>
    <p:extLst>
      <p:ext uri="{BB962C8B-B14F-4D97-AF65-F5344CB8AC3E}">
        <p14:creationId xmlns:p14="http://schemas.microsoft.com/office/powerpoint/2010/main" val="181578038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90C3B-D30A-4BE5-BD3A-C001F287690F}"/>
              </a:ext>
            </a:extLst>
          </p:cNvPr>
          <p:cNvSpPr>
            <a:spLocks noGrp="1"/>
          </p:cNvSpPr>
          <p:nvPr>
            <p:ph type="title"/>
          </p:nvPr>
        </p:nvSpPr>
        <p:spPr/>
        <p:txBody>
          <a:bodyPr/>
          <a:lstStyle/>
          <a:p>
            <a:endParaRPr lang="en-IN"/>
          </a:p>
        </p:txBody>
      </p:sp>
      <p:pic>
        <p:nvPicPr>
          <p:cNvPr id="3" name="Picture 2">
            <a:extLst>
              <a:ext uri="{FF2B5EF4-FFF2-40B4-BE49-F238E27FC236}">
                <a16:creationId xmlns:a16="http://schemas.microsoft.com/office/drawing/2014/main" id="{C23E2F60-D48A-DB81-A0A4-4BAD7509EB7D}"/>
              </a:ext>
            </a:extLst>
          </p:cNvPr>
          <p:cNvPicPr>
            <a:picLocks noChangeAspect="1"/>
          </p:cNvPicPr>
          <p:nvPr/>
        </p:nvPicPr>
        <p:blipFill>
          <a:blip r:embed="rId2"/>
          <a:stretch>
            <a:fillRect/>
          </a:stretch>
        </p:blipFill>
        <p:spPr>
          <a:xfrm>
            <a:off x="1195387" y="552450"/>
            <a:ext cx="6753225" cy="5753100"/>
          </a:xfrm>
          <a:prstGeom prst="rect">
            <a:avLst/>
          </a:prstGeom>
        </p:spPr>
      </p:pic>
    </p:spTree>
    <p:extLst>
      <p:ext uri="{BB962C8B-B14F-4D97-AF65-F5344CB8AC3E}">
        <p14:creationId xmlns:p14="http://schemas.microsoft.com/office/powerpoint/2010/main" val="3923481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49E3D-E2BC-9F74-E663-A1443A0FA151}"/>
              </a:ext>
            </a:extLst>
          </p:cNvPr>
          <p:cNvSpPr>
            <a:spLocks noGrp="1"/>
          </p:cNvSpPr>
          <p:nvPr>
            <p:ph type="title"/>
          </p:nvPr>
        </p:nvSpPr>
        <p:spPr/>
        <p:txBody>
          <a:bodyPr/>
          <a:lstStyle/>
          <a:p>
            <a:endParaRPr lang="en-IN"/>
          </a:p>
        </p:txBody>
      </p:sp>
      <p:pic>
        <p:nvPicPr>
          <p:cNvPr id="3" name="Picture 2">
            <a:extLst>
              <a:ext uri="{FF2B5EF4-FFF2-40B4-BE49-F238E27FC236}">
                <a16:creationId xmlns:a16="http://schemas.microsoft.com/office/drawing/2014/main" id="{31AB36B7-7005-675F-292F-39E2F7A15296}"/>
              </a:ext>
            </a:extLst>
          </p:cNvPr>
          <p:cNvPicPr>
            <a:picLocks noChangeAspect="1"/>
          </p:cNvPicPr>
          <p:nvPr/>
        </p:nvPicPr>
        <p:blipFill>
          <a:blip r:embed="rId2"/>
          <a:stretch>
            <a:fillRect/>
          </a:stretch>
        </p:blipFill>
        <p:spPr>
          <a:xfrm>
            <a:off x="304800" y="1883568"/>
            <a:ext cx="5784762" cy="3671888"/>
          </a:xfrm>
          <a:prstGeom prst="rect">
            <a:avLst/>
          </a:prstGeom>
        </p:spPr>
      </p:pic>
    </p:spTree>
    <p:extLst>
      <p:ext uri="{BB962C8B-B14F-4D97-AF65-F5344CB8AC3E}">
        <p14:creationId xmlns:p14="http://schemas.microsoft.com/office/powerpoint/2010/main" val="19484177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39183-0FD8-3B2F-18BE-228B721884BB}"/>
              </a:ext>
            </a:extLst>
          </p:cNvPr>
          <p:cNvSpPr>
            <a:spLocks noGrp="1"/>
          </p:cNvSpPr>
          <p:nvPr>
            <p:ph type="title"/>
          </p:nvPr>
        </p:nvSpPr>
        <p:spPr/>
        <p:txBody>
          <a:bodyPr/>
          <a:lstStyle/>
          <a:p>
            <a:endParaRPr lang="en-IN"/>
          </a:p>
        </p:txBody>
      </p:sp>
      <p:pic>
        <p:nvPicPr>
          <p:cNvPr id="3" name="Picture 2">
            <a:extLst>
              <a:ext uri="{FF2B5EF4-FFF2-40B4-BE49-F238E27FC236}">
                <a16:creationId xmlns:a16="http://schemas.microsoft.com/office/drawing/2014/main" id="{117A58A6-8786-C3DC-7507-81991033F4D3}"/>
              </a:ext>
            </a:extLst>
          </p:cNvPr>
          <p:cNvPicPr>
            <a:picLocks noChangeAspect="1"/>
          </p:cNvPicPr>
          <p:nvPr/>
        </p:nvPicPr>
        <p:blipFill>
          <a:blip r:embed="rId2"/>
          <a:stretch>
            <a:fillRect/>
          </a:stretch>
        </p:blipFill>
        <p:spPr>
          <a:xfrm>
            <a:off x="328612" y="600075"/>
            <a:ext cx="8486775" cy="5657850"/>
          </a:xfrm>
          <a:prstGeom prst="rect">
            <a:avLst/>
          </a:prstGeom>
        </p:spPr>
      </p:pic>
    </p:spTree>
    <p:extLst>
      <p:ext uri="{BB962C8B-B14F-4D97-AF65-F5344CB8AC3E}">
        <p14:creationId xmlns:p14="http://schemas.microsoft.com/office/powerpoint/2010/main" val="230295322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a:t>End</a:t>
            </a:r>
          </a:p>
        </p:txBody>
      </p:sp>
    </p:spTree>
    <p:extLst>
      <p:ext uri="{BB962C8B-B14F-4D97-AF65-F5344CB8AC3E}">
        <p14:creationId xmlns:p14="http://schemas.microsoft.com/office/powerpoint/2010/main" val="1972321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Entropy</a:t>
            </a:r>
          </a:p>
        </p:txBody>
      </p:sp>
      <p:sp>
        <p:nvSpPr>
          <p:cNvPr id="3" name="Content Placeholder 2"/>
          <p:cNvSpPr>
            <a:spLocks noGrp="1"/>
          </p:cNvSpPr>
          <p:nvPr>
            <p:ph idx="1"/>
          </p:nvPr>
        </p:nvSpPr>
        <p:spPr/>
        <p:txBody>
          <a:bodyPr>
            <a:noAutofit/>
          </a:bodyPr>
          <a:lstStyle/>
          <a:p>
            <a:r>
              <a:rPr lang="en-IN" sz="2400" b="1" dirty="0"/>
              <a:t>Entropy is used for calculating Information gain. </a:t>
            </a:r>
          </a:p>
          <a:p>
            <a:r>
              <a:rPr lang="en-IN" sz="2400" b="1" dirty="0"/>
              <a:t>Entropy : </a:t>
            </a:r>
            <a:r>
              <a:rPr lang="en-IN" sz="2400" dirty="0"/>
              <a:t>A decision tree is built top-down from a root node and involves partitioning the data into subsets that contain instances with similar values (homogeneous). </a:t>
            </a:r>
          </a:p>
          <a:p>
            <a:pPr marL="0" indent="0">
              <a:buNone/>
            </a:pPr>
            <a:r>
              <a:rPr lang="en-IN" sz="2400" dirty="0"/>
              <a:t>Entropy is used for measuring Impurity</a:t>
            </a:r>
          </a:p>
          <a:p>
            <a:pPr marL="514350" indent="-514350">
              <a:buFont typeface="+mj-lt"/>
              <a:buAutoNum type="arabicPeriod"/>
            </a:pPr>
            <a:r>
              <a:rPr lang="en-IN" sz="2400" dirty="0"/>
              <a:t>If the sample is completely homogeneous the </a:t>
            </a:r>
            <a:r>
              <a:rPr lang="en-IN" sz="2400" b="1" dirty="0"/>
              <a:t>entropy is zero (If your data is matching- that means no impurity)</a:t>
            </a:r>
          </a:p>
          <a:p>
            <a:pPr marL="514350" indent="-514350">
              <a:buFont typeface="+mj-lt"/>
              <a:buAutoNum type="arabicPeriod"/>
            </a:pPr>
            <a:r>
              <a:rPr lang="en-IN" sz="2400" dirty="0"/>
              <a:t>If the sample is equally divided then it has </a:t>
            </a:r>
            <a:r>
              <a:rPr lang="en-IN" sz="2400" b="1" dirty="0"/>
              <a:t>entropy of one. (contains equal divisions of different data). No matching data. Then  Impurity is high so entropy is 1.</a:t>
            </a:r>
          </a:p>
          <a:p>
            <a:pPr marL="0" indent="0">
              <a:buNone/>
            </a:pPr>
            <a:br>
              <a:rPr lang="en-IN" sz="2400" dirty="0"/>
            </a:br>
            <a:endParaRPr lang="en-IN" sz="2400" dirty="0"/>
          </a:p>
        </p:txBody>
      </p:sp>
    </p:spTree>
    <p:extLst>
      <p:ext uri="{BB962C8B-B14F-4D97-AF65-F5344CB8AC3E}">
        <p14:creationId xmlns:p14="http://schemas.microsoft.com/office/powerpoint/2010/main" val="2192060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Information Gain</a:t>
            </a:r>
          </a:p>
        </p:txBody>
      </p:sp>
      <p:sp>
        <p:nvSpPr>
          <p:cNvPr id="3" name="Content Placeholder 2"/>
          <p:cNvSpPr>
            <a:spLocks noGrp="1"/>
          </p:cNvSpPr>
          <p:nvPr>
            <p:ph idx="1"/>
          </p:nvPr>
        </p:nvSpPr>
        <p:spPr/>
        <p:txBody>
          <a:bodyPr>
            <a:normAutofit lnSpcReduction="10000"/>
          </a:bodyPr>
          <a:lstStyle/>
          <a:p>
            <a:r>
              <a:rPr lang="en-IN" dirty="0"/>
              <a:t>The information gain is the decrease in entropy after a dataset is split the basis of an attribute.</a:t>
            </a:r>
          </a:p>
          <a:p>
            <a:r>
              <a:rPr lang="en-IN" dirty="0"/>
              <a:t> Constructing a decision tree is all about finding attribute that returns the </a:t>
            </a:r>
            <a:r>
              <a:rPr lang="en-IN" b="1" dirty="0"/>
              <a:t>highest information gain</a:t>
            </a:r>
            <a:r>
              <a:rPr lang="en-IN" dirty="0"/>
              <a:t>. That is split at the attribute that has the highest information gain. </a:t>
            </a:r>
          </a:p>
          <a:p>
            <a:r>
              <a:rPr lang="en-IN" dirty="0"/>
              <a:t>Information gain is calculated based on entropy. </a:t>
            </a:r>
          </a:p>
        </p:txBody>
      </p:sp>
    </p:spTree>
    <p:extLst>
      <p:ext uri="{BB962C8B-B14F-4D97-AF65-F5344CB8AC3E}">
        <p14:creationId xmlns:p14="http://schemas.microsoft.com/office/powerpoint/2010/main" val="405236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 is Impurity (in Entropy)</a:t>
            </a:r>
          </a:p>
        </p:txBody>
      </p:sp>
      <p:pic>
        <p:nvPicPr>
          <p:cNvPr id="102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499" t="19744" r="3015" b="8932"/>
          <a:stretch/>
        </p:blipFill>
        <p:spPr bwMode="auto">
          <a:xfrm>
            <a:off x="748146" y="2493818"/>
            <a:ext cx="7606146" cy="32281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8938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200" dirty="0"/>
              <a:t>TASK: FRUITS should have matching Labels</a:t>
            </a:r>
            <a:br>
              <a:rPr lang="en-IN" sz="3200" dirty="0"/>
            </a:br>
            <a:endParaRPr lang="en-IN" sz="3200" dirty="0"/>
          </a:p>
        </p:txBody>
      </p:sp>
      <p:pic>
        <p:nvPicPr>
          <p:cNvPr id="2051"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057163"/>
            <a:ext cx="8229600" cy="3612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895326" y="1219200"/>
            <a:ext cx="6612034" cy="1754326"/>
          </a:xfrm>
          <a:prstGeom prst="rect">
            <a:avLst/>
          </a:prstGeom>
          <a:noFill/>
        </p:spPr>
        <p:txBody>
          <a:bodyPr wrap="square" rtlCol="0">
            <a:spAutoFit/>
          </a:bodyPr>
          <a:lstStyle/>
          <a:p>
            <a:r>
              <a:rPr lang="en-IN" dirty="0"/>
              <a:t>Example: Apples should have the same label  (Apples).</a:t>
            </a:r>
          </a:p>
          <a:p>
            <a:r>
              <a:rPr lang="en-IN" dirty="0"/>
              <a:t>If you have to pick Apples and Labels from 2 baskets, you will always get matching labels. So the impurity is  0</a:t>
            </a:r>
          </a:p>
          <a:p>
            <a:endParaRPr lang="en-IN" dirty="0"/>
          </a:p>
          <a:p>
            <a:r>
              <a:rPr lang="en-IN" dirty="0"/>
              <a:t>Impurity is also the degree of Randomness. In the Basket the degree of Randomness is Less, so impurity is zero</a:t>
            </a:r>
          </a:p>
        </p:txBody>
      </p:sp>
      <p:sp>
        <p:nvSpPr>
          <p:cNvPr id="5" name="TextBox 4"/>
          <p:cNvSpPr txBox="1"/>
          <p:nvPr/>
        </p:nvSpPr>
        <p:spPr>
          <a:xfrm>
            <a:off x="3505200" y="5238988"/>
            <a:ext cx="3765326" cy="646331"/>
          </a:xfrm>
          <a:prstGeom prst="rect">
            <a:avLst/>
          </a:prstGeom>
          <a:noFill/>
        </p:spPr>
        <p:txBody>
          <a:bodyPr wrap="none" rtlCol="0">
            <a:spAutoFit/>
          </a:bodyPr>
          <a:lstStyle/>
          <a:p>
            <a:r>
              <a:rPr lang="en-IN" dirty="0"/>
              <a:t>Entropy is 0</a:t>
            </a:r>
          </a:p>
          <a:p>
            <a:r>
              <a:rPr lang="en-IN" dirty="0"/>
              <a:t>Because Apple and Apple Label Match</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0C301C4-35BD-1A86-B505-D2BA5250B012}"/>
                  </a:ext>
                </a:extLst>
              </p14:cNvPr>
              <p14:cNvContentPartPr/>
              <p14:nvPr/>
            </p14:nvContentPartPr>
            <p14:xfrm>
              <a:off x="539280" y="2609640"/>
              <a:ext cx="7517520" cy="1841760"/>
            </p14:xfrm>
          </p:contentPart>
        </mc:Choice>
        <mc:Fallback xmlns="">
          <p:pic>
            <p:nvPicPr>
              <p:cNvPr id="3" name="Ink 2">
                <a:extLst>
                  <a:ext uri="{FF2B5EF4-FFF2-40B4-BE49-F238E27FC236}">
                    <a16:creationId xmlns:a16="http://schemas.microsoft.com/office/drawing/2014/main" id="{60C301C4-35BD-1A86-B505-D2BA5250B012}"/>
                  </a:ext>
                </a:extLst>
              </p:cNvPr>
              <p:cNvPicPr/>
              <p:nvPr/>
            </p:nvPicPr>
            <p:blipFill>
              <a:blip r:embed="rId4"/>
              <a:stretch>
                <a:fillRect/>
              </a:stretch>
            </p:blipFill>
            <p:spPr>
              <a:xfrm>
                <a:off x="529920" y="2600280"/>
                <a:ext cx="7536240" cy="1860480"/>
              </a:xfrm>
              <a:prstGeom prst="rect">
                <a:avLst/>
              </a:prstGeom>
            </p:spPr>
          </p:pic>
        </mc:Fallback>
      </mc:AlternateContent>
    </p:spTree>
    <p:extLst>
      <p:ext uri="{BB962C8B-B14F-4D97-AF65-F5344CB8AC3E}">
        <p14:creationId xmlns:p14="http://schemas.microsoft.com/office/powerpoint/2010/main" val="1457989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600" dirty="0"/>
              <a:t>TASK: FRUITS should have matching Labels</a:t>
            </a:r>
            <a:br>
              <a:rPr lang="en-IN" sz="3600" dirty="0"/>
            </a:br>
            <a:endParaRPr lang="en-IN" sz="3600" dirty="0"/>
          </a:p>
        </p:txBody>
      </p:sp>
      <p:pic>
        <p:nvPicPr>
          <p:cNvPr id="307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980903"/>
            <a:ext cx="8229600" cy="3764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95326" y="1491871"/>
            <a:ext cx="6612034" cy="1477328"/>
          </a:xfrm>
          <a:prstGeom prst="rect">
            <a:avLst/>
          </a:prstGeom>
          <a:noFill/>
        </p:spPr>
        <p:txBody>
          <a:bodyPr wrap="square" rtlCol="0">
            <a:spAutoFit/>
          </a:bodyPr>
          <a:lstStyle/>
          <a:p>
            <a:r>
              <a:rPr lang="en-IN" dirty="0"/>
              <a:t>Example: Apples should have the same label  (Apples).</a:t>
            </a:r>
          </a:p>
          <a:p>
            <a:r>
              <a:rPr lang="en-IN" dirty="0"/>
              <a:t>If you have 2 baskets with </a:t>
            </a:r>
            <a:r>
              <a:rPr lang="en-IN" dirty="0">
                <a:solidFill>
                  <a:srgbClr val="FF0000"/>
                </a:solidFill>
              </a:rPr>
              <a:t>different fruits and different labels.</a:t>
            </a:r>
          </a:p>
          <a:p>
            <a:endParaRPr lang="en-IN" dirty="0">
              <a:solidFill>
                <a:srgbClr val="FF0000"/>
              </a:solidFill>
            </a:endParaRPr>
          </a:p>
          <a:p>
            <a:r>
              <a:rPr lang="en-IN" dirty="0"/>
              <a:t>If you have to pick any Random FRUIT or LABEL , it may or may not match</a:t>
            </a:r>
          </a:p>
        </p:txBody>
      </p:sp>
    </p:spTree>
    <p:extLst>
      <p:ext uri="{BB962C8B-B14F-4D97-AF65-F5344CB8AC3E}">
        <p14:creationId xmlns:p14="http://schemas.microsoft.com/office/powerpoint/2010/main" val="538695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600" dirty="0"/>
              <a:t>TASK: FRUITS should have matching Labels</a:t>
            </a:r>
            <a:br>
              <a:rPr lang="en-IN" sz="3600" dirty="0"/>
            </a:br>
            <a:endParaRPr lang="en-IN" sz="3600" dirty="0"/>
          </a:p>
        </p:txBody>
      </p:sp>
      <p:pic>
        <p:nvPicPr>
          <p:cNvPr id="7"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9147" t="25595" r="12877" b="16865"/>
          <a:stretch/>
        </p:blipFill>
        <p:spPr bwMode="auto">
          <a:xfrm>
            <a:off x="457200" y="2209800"/>
            <a:ext cx="8229600" cy="3414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895326" y="1491871"/>
            <a:ext cx="6612034" cy="1200329"/>
          </a:xfrm>
          <a:prstGeom prst="rect">
            <a:avLst/>
          </a:prstGeom>
          <a:noFill/>
        </p:spPr>
        <p:txBody>
          <a:bodyPr wrap="square" rtlCol="0">
            <a:spAutoFit/>
          </a:bodyPr>
          <a:lstStyle/>
          <a:p>
            <a:r>
              <a:rPr lang="en-IN" dirty="0"/>
              <a:t>Example: Apples should have the same label  (Apples).</a:t>
            </a:r>
          </a:p>
          <a:p>
            <a:endParaRPr lang="en-IN" dirty="0"/>
          </a:p>
          <a:p>
            <a:r>
              <a:rPr lang="en-IN" dirty="0"/>
              <a:t>It may happen  a Banana is match with a Cherry Label</a:t>
            </a:r>
          </a:p>
          <a:p>
            <a:r>
              <a:rPr lang="en-IN" dirty="0"/>
              <a:t>So impurity is not equal to zero</a:t>
            </a:r>
          </a:p>
        </p:txBody>
      </p:sp>
      <p:sp>
        <p:nvSpPr>
          <p:cNvPr id="9" name="TextBox 8"/>
          <p:cNvSpPr txBox="1"/>
          <p:nvPr/>
        </p:nvSpPr>
        <p:spPr>
          <a:xfrm>
            <a:off x="3200400" y="5562600"/>
            <a:ext cx="3893566" cy="923330"/>
          </a:xfrm>
          <a:prstGeom prst="rect">
            <a:avLst/>
          </a:prstGeom>
          <a:noFill/>
        </p:spPr>
        <p:txBody>
          <a:bodyPr wrap="none" rtlCol="0">
            <a:spAutoFit/>
          </a:bodyPr>
          <a:lstStyle/>
          <a:p>
            <a:r>
              <a:rPr lang="en-IN" dirty="0"/>
              <a:t>Entropy not equal to 0</a:t>
            </a:r>
          </a:p>
          <a:p>
            <a:r>
              <a:rPr lang="en-IN" dirty="0"/>
              <a:t>Entropy is more than 0 or closer to 1</a:t>
            </a:r>
          </a:p>
          <a:p>
            <a:r>
              <a:rPr lang="en-IN" dirty="0"/>
              <a:t>Because Fruits  and Label Do not Match</a:t>
            </a:r>
          </a:p>
        </p:txBody>
      </p:sp>
    </p:spTree>
    <p:extLst>
      <p:ext uri="{BB962C8B-B14F-4D97-AF65-F5344CB8AC3E}">
        <p14:creationId xmlns:p14="http://schemas.microsoft.com/office/powerpoint/2010/main" val="1617175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Another Example of Entropy</a:t>
            </a:r>
          </a:p>
        </p:txBody>
      </p:sp>
      <p:sp>
        <p:nvSpPr>
          <p:cNvPr id="3" name="Content Placeholder 2"/>
          <p:cNvSpPr>
            <a:spLocks noGrp="1"/>
          </p:cNvSpPr>
          <p:nvPr>
            <p:ph idx="1"/>
          </p:nvPr>
        </p:nvSpPr>
        <p:spPr/>
        <p:txBody>
          <a:bodyPr>
            <a:normAutofit fontScale="77500" lnSpcReduction="20000"/>
          </a:bodyPr>
          <a:lstStyle/>
          <a:p>
            <a:pPr marL="0" indent="0">
              <a:buNone/>
            </a:pPr>
            <a:r>
              <a:rPr lang="en-IN" b="1" dirty="0"/>
              <a:t>Let us say you have a bag of balls. </a:t>
            </a:r>
          </a:p>
          <a:p>
            <a:pPr marL="514350" indent="-514350">
              <a:buFont typeface="+mj-lt"/>
              <a:buAutoNum type="arabicPeriod"/>
            </a:pPr>
            <a:r>
              <a:rPr lang="en-IN" dirty="0"/>
              <a:t>You grab one ball from the bag and put it on the table. How many ways can you arrange that ball? The answer: one way. </a:t>
            </a:r>
          </a:p>
          <a:p>
            <a:pPr marL="514350" indent="-514350">
              <a:buFont typeface="+mj-lt"/>
              <a:buAutoNum type="arabicPeriod"/>
            </a:pPr>
            <a:r>
              <a:rPr lang="en-IN" dirty="0"/>
              <a:t>What if we grab two balls and ask the same question? Now there are more ways to arrange the two balls. </a:t>
            </a:r>
          </a:p>
          <a:p>
            <a:pPr marL="514350" indent="-514350">
              <a:buFont typeface="+mj-lt"/>
              <a:buAutoNum type="arabicPeriod"/>
            </a:pPr>
            <a:r>
              <a:rPr lang="en-IN" dirty="0"/>
              <a:t>We keep doing this until all the balls are on the table. At this point, there are so many ways to arrange the bag of balls, you might not even be able to count the number of ways. </a:t>
            </a:r>
          </a:p>
          <a:p>
            <a:r>
              <a:rPr lang="en-IN" dirty="0"/>
              <a:t>This situation is very much like entropy.</a:t>
            </a:r>
          </a:p>
          <a:p>
            <a:r>
              <a:rPr lang="en-IN" dirty="0"/>
              <a:t>The higher the entropy (meaning the more ways the system can be arranged), the more the system is disordered.</a:t>
            </a:r>
          </a:p>
        </p:txBody>
      </p:sp>
    </p:spTree>
    <p:extLst>
      <p:ext uri="{BB962C8B-B14F-4D97-AF65-F5344CB8AC3E}">
        <p14:creationId xmlns:p14="http://schemas.microsoft.com/office/powerpoint/2010/main" val="3439226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Entropy</a:t>
            </a:r>
          </a:p>
        </p:txBody>
      </p:sp>
      <p:pic>
        <p:nvPicPr>
          <p:cNvPr id="5124"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55010" y="1219200"/>
            <a:ext cx="5633979"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371600" y="5867400"/>
            <a:ext cx="2749984" cy="923330"/>
          </a:xfrm>
          <a:prstGeom prst="rect">
            <a:avLst/>
          </a:prstGeom>
          <a:noFill/>
        </p:spPr>
        <p:txBody>
          <a:bodyPr wrap="none" rtlCol="0">
            <a:spAutoFit/>
          </a:bodyPr>
          <a:lstStyle/>
          <a:p>
            <a:r>
              <a:rPr lang="en-IN" dirty="0"/>
              <a:t>Data Contains all Yes</a:t>
            </a:r>
          </a:p>
          <a:p>
            <a:r>
              <a:rPr lang="en-IN" dirty="0"/>
              <a:t>Data Contains similar Types</a:t>
            </a:r>
          </a:p>
          <a:p>
            <a:r>
              <a:rPr lang="en-IN" dirty="0"/>
              <a:t>More Pure</a:t>
            </a:r>
          </a:p>
        </p:txBody>
      </p:sp>
      <p:sp>
        <p:nvSpPr>
          <p:cNvPr id="9" name="TextBox 8"/>
          <p:cNvSpPr txBox="1"/>
          <p:nvPr/>
        </p:nvSpPr>
        <p:spPr>
          <a:xfrm>
            <a:off x="4876800" y="5934670"/>
            <a:ext cx="3207160" cy="923330"/>
          </a:xfrm>
          <a:prstGeom prst="rect">
            <a:avLst/>
          </a:prstGeom>
          <a:noFill/>
        </p:spPr>
        <p:txBody>
          <a:bodyPr wrap="none" rtlCol="0">
            <a:spAutoFit/>
          </a:bodyPr>
          <a:lstStyle/>
          <a:p>
            <a:r>
              <a:rPr lang="en-IN" dirty="0"/>
              <a:t>Data Contains mix of Yes and No</a:t>
            </a:r>
          </a:p>
          <a:p>
            <a:r>
              <a:rPr lang="en-IN" dirty="0"/>
              <a:t>Data Contains Mix Types</a:t>
            </a:r>
          </a:p>
          <a:p>
            <a:r>
              <a:rPr lang="en-IN" dirty="0"/>
              <a:t>Less Pure</a:t>
            </a:r>
          </a:p>
        </p:txBody>
      </p:sp>
    </p:spTree>
    <p:extLst>
      <p:ext uri="{BB962C8B-B14F-4D97-AF65-F5344CB8AC3E}">
        <p14:creationId xmlns:p14="http://schemas.microsoft.com/office/powerpoint/2010/main" val="4162654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D0D0D79-3EDE-A2B5-50E7-76289DEDEEFA}"/>
              </a:ext>
            </a:extLst>
          </p:cNvPr>
          <p:cNvSpPr txBox="1"/>
          <p:nvPr/>
        </p:nvSpPr>
        <p:spPr>
          <a:xfrm>
            <a:off x="990600" y="1371601"/>
            <a:ext cx="5867400" cy="3416320"/>
          </a:xfrm>
          <a:prstGeom prst="rect">
            <a:avLst/>
          </a:prstGeom>
          <a:noFill/>
        </p:spPr>
        <p:txBody>
          <a:bodyPr wrap="square">
            <a:spAutoFit/>
          </a:bodyPr>
          <a:lstStyle/>
          <a:p>
            <a:r>
              <a:rPr lang="en-IN" dirty="0"/>
              <a:t>Gemini-1.5-pro Team			</a:t>
            </a:r>
          </a:p>
          <a:p>
            <a:r>
              <a:rPr lang="en-IN" dirty="0"/>
              <a:t>1		</a:t>
            </a:r>
            <a:r>
              <a:rPr lang="en-IN" dirty="0" err="1"/>
              <a:t>Monish</a:t>
            </a:r>
            <a:r>
              <a:rPr lang="en-IN" dirty="0"/>
              <a:t> V	Y</a:t>
            </a:r>
          </a:p>
          <a:p>
            <a:r>
              <a:rPr lang="en-IN" dirty="0"/>
              <a:t>2		Pruthvi Raj G	Y</a:t>
            </a:r>
          </a:p>
          <a:p>
            <a:r>
              <a:rPr lang="en-IN" dirty="0"/>
              <a:t>3		Vamsi G	Y</a:t>
            </a:r>
          </a:p>
          <a:p>
            <a:r>
              <a:rPr lang="en-IN" dirty="0"/>
              <a:t>5		Babitha B	Y</a:t>
            </a:r>
          </a:p>
          <a:p>
            <a:r>
              <a:rPr lang="en-IN" dirty="0"/>
              <a:t>			</a:t>
            </a:r>
          </a:p>
          <a:p>
            <a:r>
              <a:rPr lang="en-IN" dirty="0"/>
              <a:t>GPT-4o Team			</a:t>
            </a:r>
          </a:p>
          <a:p>
            <a:r>
              <a:rPr lang="en-IN" dirty="0"/>
              <a:t>6		Pranav Gattu	</a:t>
            </a:r>
          </a:p>
          <a:p>
            <a:r>
              <a:rPr lang="en-IN" dirty="0"/>
              <a:t>7		Kalyan Gattu	Y</a:t>
            </a:r>
          </a:p>
          <a:p>
            <a:r>
              <a:rPr lang="en-IN" dirty="0"/>
              <a:t>8		S </a:t>
            </a:r>
            <a:r>
              <a:rPr lang="en-IN" dirty="0" err="1"/>
              <a:t>Soujanya</a:t>
            </a:r>
            <a:r>
              <a:rPr lang="en-IN" dirty="0"/>
              <a:t>	Y</a:t>
            </a:r>
          </a:p>
          <a:p>
            <a:r>
              <a:rPr lang="en-IN" dirty="0"/>
              <a:t>9		Sri Latha </a:t>
            </a:r>
            <a:r>
              <a:rPr lang="en-IN" dirty="0" err="1"/>
              <a:t>Tatineni</a:t>
            </a:r>
            <a:r>
              <a:rPr lang="en-IN" dirty="0"/>
              <a:t>	Y</a:t>
            </a:r>
          </a:p>
          <a:p>
            <a:r>
              <a:rPr lang="en-IN" dirty="0"/>
              <a:t>4		</a:t>
            </a:r>
            <a:r>
              <a:rPr lang="en-IN" dirty="0" err="1"/>
              <a:t>Srishanth</a:t>
            </a:r>
            <a:r>
              <a:rPr lang="en-IN" dirty="0"/>
              <a:t> K	Y</a:t>
            </a:r>
          </a:p>
        </p:txBody>
      </p:sp>
    </p:spTree>
    <p:extLst>
      <p:ext uri="{BB962C8B-B14F-4D97-AF65-F5344CB8AC3E}">
        <p14:creationId xmlns:p14="http://schemas.microsoft.com/office/powerpoint/2010/main" val="16710173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Entropy</a:t>
            </a:r>
          </a:p>
        </p:txBody>
      </p:sp>
      <p:pic>
        <p:nvPicPr>
          <p:cNvPr id="6148"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70283" y="1905000"/>
            <a:ext cx="5512604"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Connector 5"/>
          <p:cNvCxnSpPr/>
          <p:nvPr/>
        </p:nvCxnSpPr>
        <p:spPr>
          <a:xfrm>
            <a:off x="4800600" y="4495800"/>
            <a:ext cx="4572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248400" y="4495800"/>
            <a:ext cx="381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5582195-C83C-535D-D315-84BF8D8C6530}"/>
                  </a:ext>
                </a:extLst>
              </p14:cNvPr>
              <p14:cNvContentPartPr/>
              <p14:nvPr/>
            </p14:nvContentPartPr>
            <p14:xfrm>
              <a:off x="5153040" y="4465080"/>
              <a:ext cx="2404080" cy="1179000"/>
            </p14:xfrm>
          </p:contentPart>
        </mc:Choice>
        <mc:Fallback xmlns="">
          <p:pic>
            <p:nvPicPr>
              <p:cNvPr id="3" name="Ink 2">
                <a:extLst>
                  <a:ext uri="{FF2B5EF4-FFF2-40B4-BE49-F238E27FC236}">
                    <a16:creationId xmlns:a16="http://schemas.microsoft.com/office/drawing/2014/main" id="{B5582195-C83C-535D-D315-84BF8D8C6530}"/>
                  </a:ext>
                </a:extLst>
              </p:cNvPr>
              <p:cNvPicPr/>
              <p:nvPr/>
            </p:nvPicPr>
            <p:blipFill>
              <a:blip r:embed="rId4"/>
              <a:stretch>
                <a:fillRect/>
              </a:stretch>
            </p:blipFill>
            <p:spPr>
              <a:xfrm>
                <a:off x="5143680" y="4455720"/>
                <a:ext cx="2422800" cy="1197720"/>
              </a:xfrm>
              <a:prstGeom prst="rect">
                <a:avLst/>
              </a:prstGeom>
            </p:spPr>
          </p:pic>
        </mc:Fallback>
      </mc:AlternateContent>
    </p:spTree>
    <p:extLst>
      <p:ext uri="{BB962C8B-B14F-4D97-AF65-F5344CB8AC3E}">
        <p14:creationId xmlns:p14="http://schemas.microsoft.com/office/powerpoint/2010/main" val="20160430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Half Yes, Half No, Entropy =1</a:t>
            </a:r>
          </a:p>
        </p:txBody>
      </p:sp>
      <p:cxnSp>
        <p:nvCxnSpPr>
          <p:cNvPr id="6" name="Straight Connector 5"/>
          <p:cNvCxnSpPr/>
          <p:nvPr/>
        </p:nvCxnSpPr>
        <p:spPr>
          <a:xfrm>
            <a:off x="4800600" y="4495800"/>
            <a:ext cx="4572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248400" y="4495800"/>
            <a:ext cx="381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9"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8807" t="8992" r="8669" b="17324"/>
          <a:stretch/>
        </p:blipFill>
        <p:spPr bwMode="auto">
          <a:xfrm>
            <a:off x="3379238" y="1524000"/>
            <a:ext cx="5738323"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F410585-5A30-19DC-E512-E1DC186C9537}"/>
                  </a:ext>
                </a:extLst>
              </p14:cNvPr>
              <p14:cNvContentPartPr/>
              <p14:nvPr/>
            </p14:nvContentPartPr>
            <p14:xfrm>
              <a:off x="3205440" y="1977120"/>
              <a:ext cx="5169240" cy="1892520"/>
            </p14:xfrm>
          </p:contentPart>
        </mc:Choice>
        <mc:Fallback xmlns="">
          <p:pic>
            <p:nvPicPr>
              <p:cNvPr id="3" name="Ink 2">
                <a:extLst>
                  <a:ext uri="{FF2B5EF4-FFF2-40B4-BE49-F238E27FC236}">
                    <a16:creationId xmlns:a16="http://schemas.microsoft.com/office/drawing/2014/main" id="{1F410585-5A30-19DC-E512-E1DC186C9537}"/>
                  </a:ext>
                </a:extLst>
              </p:cNvPr>
              <p:cNvPicPr/>
              <p:nvPr/>
            </p:nvPicPr>
            <p:blipFill>
              <a:blip r:embed="rId4"/>
              <a:stretch>
                <a:fillRect/>
              </a:stretch>
            </p:blipFill>
            <p:spPr>
              <a:xfrm>
                <a:off x="3196080" y="1967760"/>
                <a:ext cx="5187960" cy="1911240"/>
              </a:xfrm>
              <a:prstGeom prst="rect">
                <a:avLst/>
              </a:prstGeom>
            </p:spPr>
          </p:pic>
        </mc:Fallback>
      </mc:AlternateContent>
    </p:spTree>
    <p:extLst>
      <p:ext uri="{BB962C8B-B14F-4D97-AF65-F5344CB8AC3E}">
        <p14:creationId xmlns:p14="http://schemas.microsoft.com/office/powerpoint/2010/main" val="593174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[Total Yes] or  [Total No] Entropy] =0</a:t>
            </a:r>
          </a:p>
        </p:txBody>
      </p:sp>
      <p:cxnSp>
        <p:nvCxnSpPr>
          <p:cNvPr id="6" name="Straight Connector 5"/>
          <p:cNvCxnSpPr/>
          <p:nvPr/>
        </p:nvCxnSpPr>
        <p:spPr>
          <a:xfrm>
            <a:off x="4800600" y="4495800"/>
            <a:ext cx="4572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248400" y="4495800"/>
            <a:ext cx="381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0410" t="12718" r="21091" b="22149"/>
          <a:stretch/>
        </p:blipFill>
        <p:spPr bwMode="auto">
          <a:xfrm>
            <a:off x="3654230" y="1499937"/>
            <a:ext cx="5009147" cy="47645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847593" y="2478323"/>
            <a:ext cx="2149050" cy="369332"/>
          </a:xfrm>
          <a:prstGeom prst="rect">
            <a:avLst/>
          </a:prstGeom>
          <a:noFill/>
        </p:spPr>
        <p:txBody>
          <a:bodyPr wrap="none" rtlCol="0">
            <a:spAutoFit/>
          </a:bodyPr>
          <a:lstStyle/>
          <a:p>
            <a:r>
              <a:rPr lang="en-IN" dirty="0"/>
              <a:t>Value of Log 1 is zero</a:t>
            </a:r>
          </a:p>
        </p:txBody>
      </p:sp>
      <p:sp>
        <p:nvSpPr>
          <p:cNvPr id="9" name="TextBox 8"/>
          <p:cNvSpPr txBox="1"/>
          <p:nvPr/>
        </p:nvSpPr>
        <p:spPr>
          <a:xfrm>
            <a:off x="5847593" y="5587283"/>
            <a:ext cx="2149050" cy="369332"/>
          </a:xfrm>
          <a:prstGeom prst="rect">
            <a:avLst/>
          </a:prstGeom>
          <a:noFill/>
        </p:spPr>
        <p:txBody>
          <a:bodyPr wrap="none" rtlCol="0">
            <a:spAutoFit/>
          </a:bodyPr>
          <a:lstStyle/>
          <a:p>
            <a:r>
              <a:rPr lang="en-IN" dirty="0"/>
              <a:t>Value of Log 1 is zero</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00FF1F98-EDE5-2A0E-0C9B-D5D2E64877E7}"/>
                  </a:ext>
                </a:extLst>
              </p14:cNvPr>
              <p14:cNvContentPartPr/>
              <p14:nvPr/>
            </p14:nvContentPartPr>
            <p14:xfrm>
              <a:off x="2573280" y="1102320"/>
              <a:ext cx="5423040" cy="5006520"/>
            </p14:xfrm>
          </p:contentPart>
        </mc:Choice>
        <mc:Fallback xmlns="">
          <p:pic>
            <p:nvPicPr>
              <p:cNvPr id="3" name="Ink 2">
                <a:extLst>
                  <a:ext uri="{FF2B5EF4-FFF2-40B4-BE49-F238E27FC236}">
                    <a16:creationId xmlns:a16="http://schemas.microsoft.com/office/drawing/2014/main" id="{00FF1F98-EDE5-2A0E-0C9B-D5D2E64877E7}"/>
                  </a:ext>
                </a:extLst>
              </p:cNvPr>
              <p:cNvPicPr/>
              <p:nvPr/>
            </p:nvPicPr>
            <p:blipFill>
              <a:blip r:embed="rId4"/>
              <a:stretch>
                <a:fillRect/>
              </a:stretch>
            </p:blipFill>
            <p:spPr>
              <a:xfrm>
                <a:off x="2563920" y="1092960"/>
                <a:ext cx="5441760" cy="5025240"/>
              </a:xfrm>
              <a:prstGeom prst="rect">
                <a:avLst/>
              </a:prstGeom>
            </p:spPr>
          </p:pic>
        </mc:Fallback>
      </mc:AlternateContent>
    </p:spTree>
    <p:extLst>
      <p:ext uri="{BB962C8B-B14F-4D97-AF65-F5344CB8AC3E}">
        <p14:creationId xmlns:p14="http://schemas.microsoft.com/office/powerpoint/2010/main" val="2537348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315" y="30480"/>
            <a:ext cx="8229600" cy="1143000"/>
          </a:xfrm>
        </p:spPr>
        <p:txBody>
          <a:bodyPr/>
          <a:lstStyle/>
          <a:p>
            <a:r>
              <a:rPr lang="en-IN" dirty="0"/>
              <a:t>Entropy</a:t>
            </a:r>
          </a:p>
        </p:txBody>
      </p:sp>
      <p:pic>
        <p:nvPicPr>
          <p:cNvPr id="4098"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8613"/>
          <a:stretch/>
        </p:blipFill>
        <p:spPr bwMode="auto">
          <a:xfrm>
            <a:off x="1567786" y="1000482"/>
            <a:ext cx="5943602" cy="41165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295400" y="5919788"/>
            <a:ext cx="1308563" cy="369332"/>
          </a:xfrm>
          <a:prstGeom prst="rect">
            <a:avLst/>
          </a:prstGeom>
          <a:noFill/>
        </p:spPr>
        <p:txBody>
          <a:bodyPr wrap="none" rtlCol="0">
            <a:spAutoFit/>
          </a:bodyPr>
          <a:lstStyle/>
          <a:p>
            <a:r>
              <a:rPr lang="en-IN" dirty="0"/>
              <a:t>Highly Pure </a:t>
            </a:r>
          </a:p>
        </p:txBody>
      </p:sp>
      <p:sp>
        <p:nvSpPr>
          <p:cNvPr id="5" name="TextBox 4"/>
          <p:cNvSpPr txBox="1"/>
          <p:nvPr/>
        </p:nvSpPr>
        <p:spPr>
          <a:xfrm>
            <a:off x="6705599" y="5886212"/>
            <a:ext cx="1550617" cy="369332"/>
          </a:xfrm>
          <a:prstGeom prst="rect">
            <a:avLst/>
          </a:prstGeom>
          <a:noFill/>
        </p:spPr>
        <p:txBody>
          <a:bodyPr wrap="none" rtlCol="0">
            <a:spAutoFit/>
          </a:bodyPr>
          <a:lstStyle/>
          <a:p>
            <a:r>
              <a:rPr lang="en-IN" dirty="0"/>
              <a:t>Highly Impure </a:t>
            </a:r>
          </a:p>
        </p:txBody>
      </p:sp>
      <p:sp>
        <p:nvSpPr>
          <p:cNvPr id="6" name="TextBox 5"/>
          <p:cNvSpPr txBox="1"/>
          <p:nvPr/>
        </p:nvSpPr>
        <p:spPr>
          <a:xfrm>
            <a:off x="1385801" y="5147548"/>
            <a:ext cx="1254895" cy="369332"/>
          </a:xfrm>
          <a:prstGeom prst="rect">
            <a:avLst/>
          </a:prstGeom>
          <a:noFill/>
        </p:spPr>
        <p:txBody>
          <a:bodyPr wrap="none" rtlCol="0">
            <a:spAutoFit/>
          </a:bodyPr>
          <a:lstStyle/>
          <a:p>
            <a:r>
              <a:rPr lang="en-IN" dirty="0"/>
              <a:t>Entropy = 0</a:t>
            </a:r>
          </a:p>
        </p:txBody>
      </p:sp>
      <p:sp>
        <p:nvSpPr>
          <p:cNvPr id="8" name="TextBox 7"/>
          <p:cNvSpPr txBox="1"/>
          <p:nvPr/>
        </p:nvSpPr>
        <p:spPr>
          <a:xfrm>
            <a:off x="6553200" y="5147548"/>
            <a:ext cx="1254895" cy="369332"/>
          </a:xfrm>
          <a:prstGeom prst="rect">
            <a:avLst/>
          </a:prstGeom>
          <a:noFill/>
        </p:spPr>
        <p:txBody>
          <a:bodyPr wrap="none" rtlCol="0">
            <a:spAutoFit/>
          </a:bodyPr>
          <a:lstStyle/>
          <a:p>
            <a:r>
              <a:rPr lang="en-IN" dirty="0"/>
              <a:t>Entropy = 1</a:t>
            </a:r>
          </a:p>
        </p:txBody>
      </p:sp>
      <p:sp>
        <p:nvSpPr>
          <p:cNvPr id="9" name="TextBox 8"/>
          <p:cNvSpPr txBox="1"/>
          <p:nvPr/>
        </p:nvSpPr>
        <p:spPr>
          <a:xfrm>
            <a:off x="1143000" y="6238518"/>
            <a:ext cx="3324115" cy="646331"/>
          </a:xfrm>
          <a:prstGeom prst="rect">
            <a:avLst/>
          </a:prstGeom>
          <a:noFill/>
        </p:spPr>
        <p:txBody>
          <a:bodyPr wrap="none" rtlCol="0">
            <a:spAutoFit/>
          </a:bodyPr>
          <a:lstStyle/>
          <a:p>
            <a:r>
              <a:rPr lang="en-IN" dirty="0"/>
              <a:t>Data is  Pure, Randomness = 0</a:t>
            </a:r>
          </a:p>
          <a:p>
            <a:r>
              <a:rPr lang="en-IN" dirty="0"/>
              <a:t>Data is of the Same Type, All Yes </a:t>
            </a:r>
          </a:p>
        </p:txBody>
      </p:sp>
      <p:sp>
        <p:nvSpPr>
          <p:cNvPr id="10" name="TextBox 9"/>
          <p:cNvSpPr txBox="1"/>
          <p:nvPr/>
        </p:nvSpPr>
        <p:spPr>
          <a:xfrm>
            <a:off x="4876800" y="6249234"/>
            <a:ext cx="4003147" cy="646331"/>
          </a:xfrm>
          <a:prstGeom prst="rect">
            <a:avLst/>
          </a:prstGeom>
          <a:noFill/>
        </p:spPr>
        <p:txBody>
          <a:bodyPr wrap="none" rtlCol="0">
            <a:spAutoFit/>
          </a:bodyPr>
          <a:lstStyle/>
          <a:p>
            <a:r>
              <a:rPr lang="en-IN" dirty="0"/>
              <a:t>Data is  Impure, Randomness is high</a:t>
            </a:r>
          </a:p>
          <a:p>
            <a:r>
              <a:rPr lang="en-IN" dirty="0"/>
              <a:t>Data is of the 2 Types,  Half Yes + Half No</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09E6E2D0-7AD1-4847-9492-3F2F4F8C73B5}"/>
                  </a:ext>
                </a:extLst>
              </p14:cNvPr>
              <p14:cNvContentPartPr/>
              <p14:nvPr/>
            </p14:nvContentPartPr>
            <p14:xfrm>
              <a:off x="2320920" y="3978360"/>
              <a:ext cx="6365160" cy="2809080"/>
            </p14:xfrm>
          </p:contentPart>
        </mc:Choice>
        <mc:Fallback xmlns="">
          <p:pic>
            <p:nvPicPr>
              <p:cNvPr id="4" name="Ink 3">
                <a:extLst>
                  <a:ext uri="{FF2B5EF4-FFF2-40B4-BE49-F238E27FC236}">
                    <a16:creationId xmlns:a16="http://schemas.microsoft.com/office/drawing/2014/main" id="{09E6E2D0-7AD1-4847-9492-3F2F4F8C73B5}"/>
                  </a:ext>
                </a:extLst>
              </p:cNvPr>
              <p:cNvPicPr/>
              <p:nvPr/>
            </p:nvPicPr>
            <p:blipFill>
              <a:blip r:embed="rId4"/>
              <a:stretch>
                <a:fillRect/>
              </a:stretch>
            </p:blipFill>
            <p:spPr>
              <a:xfrm>
                <a:off x="2311560" y="3969000"/>
                <a:ext cx="6383880" cy="2827800"/>
              </a:xfrm>
              <a:prstGeom prst="rect">
                <a:avLst/>
              </a:prstGeom>
            </p:spPr>
          </p:pic>
        </mc:Fallback>
      </mc:AlternateContent>
    </p:spTree>
    <p:extLst>
      <p:ext uri="{BB962C8B-B14F-4D97-AF65-F5344CB8AC3E}">
        <p14:creationId xmlns:p14="http://schemas.microsoft.com/office/powerpoint/2010/main" val="37705421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Entropy</a:t>
            </a:r>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76400" y="1600200"/>
            <a:ext cx="5943602" cy="50580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83128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Information Gain</a:t>
            </a:r>
          </a:p>
        </p:txBody>
      </p:sp>
      <p:pic>
        <p:nvPicPr>
          <p:cNvPr id="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8641" t="12459" r="7972" b="20533"/>
          <a:stretch/>
        </p:blipFill>
        <p:spPr bwMode="auto">
          <a:xfrm>
            <a:off x="1365145" y="1600200"/>
            <a:ext cx="6413710"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D3B5F57-62C1-4458-9B06-CD4849CBA953}"/>
                  </a:ext>
                </a:extLst>
              </p14:cNvPr>
              <p14:cNvContentPartPr/>
              <p14:nvPr/>
            </p14:nvContentPartPr>
            <p14:xfrm>
              <a:off x="2704680" y="5024520"/>
              <a:ext cx="2611440" cy="358920"/>
            </p14:xfrm>
          </p:contentPart>
        </mc:Choice>
        <mc:Fallback xmlns="">
          <p:pic>
            <p:nvPicPr>
              <p:cNvPr id="3" name="Ink 2">
                <a:extLst>
                  <a:ext uri="{FF2B5EF4-FFF2-40B4-BE49-F238E27FC236}">
                    <a16:creationId xmlns:a16="http://schemas.microsoft.com/office/drawing/2014/main" id="{AD3B5F57-62C1-4458-9B06-CD4849CBA953}"/>
                  </a:ext>
                </a:extLst>
              </p:cNvPr>
              <p:cNvPicPr/>
              <p:nvPr/>
            </p:nvPicPr>
            <p:blipFill>
              <a:blip r:embed="rId4"/>
              <a:stretch>
                <a:fillRect/>
              </a:stretch>
            </p:blipFill>
            <p:spPr>
              <a:xfrm>
                <a:off x="2695320" y="5015160"/>
                <a:ext cx="2630160" cy="377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41A1398C-5EB3-0470-93B3-0D9318783B6A}"/>
                  </a:ext>
                </a:extLst>
              </p14:cNvPr>
              <p14:cNvContentPartPr/>
              <p14:nvPr/>
            </p14:nvContentPartPr>
            <p14:xfrm>
              <a:off x="2007000" y="2096280"/>
              <a:ext cx="4604040" cy="3601080"/>
            </p14:xfrm>
          </p:contentPart>
        </mc:Choice>
        <mc:Fallback xmlns="">
          <p:pic>
            <p:nvPicPr>
              <p:cNvPr id="4" name="Ink 3">
                <a:extLst>
                  <a:ext uri="{FF2B5EF4-FFF2-40B4-BE49-F238E27FC236}">
                    <a16:creationId xmlns:a16="http://schemas.microsoft.com/office/drawing/2014/main" id="{41A1398C-5EB3-0470-93B3-0D9318783B6A}"/>
                  </a:ext>
                </a:extLst>
              </p:cNvPr>
              <p:cNvPicPr/>
              <p:nvPr/>
            </p:nvPicPr>
            <p:blipFill>
              <a:blip r:embed="rId6"/>
              <a:stretch>
                <a:fillRect/>
              </a:stretch>
            </p:blipFill>
            <p:spPr>
              <a:xfrm>
                <a:off x="1997640" y="2086920"/>
                <a:ext cx="4622760" cy="3619800"/>
              </a:xfrm>
              <a:prstGeom prst="rect">
                <a:avLst/>
              </a:prstGeom>
            </p:spPr>
          </p:pic>
        </mc:Fallback>
      </mc:AlternateContent>
    </p:spTree>
    <p:extLst>
      <p:ext uri="{BB962C8B-B14F-4D97-AF65-F5344CB8AC3E}">
        <p14:creationId xmlns:p14="http://schemas.microsoft.com/office/powerpoint/2010/main" val="31727891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a:t>Decision Tree – Play Golf	 </a:t>
            </a:r>
          </a:p>
        </p:txBody>
      </p:sp>
      <p:sp>
        <p:nvSpPr>
          <p:cNvPr id="5" name="Subtitle 4"/>
          <p:cNvSpPr>
            <a:spLocks noGrp="1"/>
          </p:cNvSpPr>
          <p:nvPr>
            <p:ph type="subTitle" idx="1"/>
          </p:nvPr>
        </p:nvSpPr>
        <p:spPr/>
        <p:txBody>
          <a:bodyPr/>
          <a:lstStyle/>
          <a:p>
            <a:endParaRPr lang="en-IN"/>
          </a:p>
        </p:txBody>
      </p:sp>
    </p:spTree>
    <p:extLst>
      <p:ext uri="{BB962C8B-B14F-4D97-AF65-F5344CB8AC3E}">
        <p14:creationId xmlns:p14="http://schemas.microsoft.com/office/powerpoint/2010/main" val="42751884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Decision Tree</a:t>
            </a:r>
          </a:p>
        </p:txBody>
      </p:sp>
      <p:sp>
        <p:nvSpPr>
          <p:cNvPr id="2" name="Content Placeholder 1"/>
          <p:cNvSpPr>
            <a:spLocks noGrp="1"/>
          </p:cNvSpPr>
          <p:nvPr>
            <p:ph idx="1"/>
          </p:nvPr>
        </p:nvSpPr>
        <p:spPr/>
        <p:txBody>
          <a:bodyPr/>
          <a:lstStyle/>
          <a:p>
            <a:r>
              <a:rPr lang="en-IN" dirty="0"/>
              <a:t>To predict if a player will play golf that day based on the weather (Outlook, Temperature, Humidity, Windy).</a:t>
            </a:r>
          </a:p>
        </p:txBody>
      </p:sp>
    </p:spTree>
    <p:extLst>
      <p:ext uri="{BB962C8B-B14F-4D97-AF65-F5344CB8AC3E}">
        <p14:creationId xmlns:p14="http://schemas.microsoft.com/office/powerpoint/2010/main" val="13511496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113" y="990600"/>
            <a:ext cx="7851775" cy="569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Left Brace 4"/>
          <p:cNvSpPr/>
          <p:nvPr/>
        </p:nvSpPr>
        <p:spPr>
          <a:xfrm rot="5400000">
            <a:off x="3637756" y="-2534444"/>
            <a:ext cx="533400" cy="651668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7" name="Left Brace 6"/>
          <p:cNvSpPr/>
          <p:nvPr/>
        </p:nvSpPr>
        <p:spPr>
          <a:xfrm rot="5400000">
            <a:off x="7556023" y="63977"/>
            <a:ext cx="624841" cy="125888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 name="TextBox 7"/>
          <p:cNvSpPr txBox="1"/>
          <p:nvPr/>
        </p:nvSpPr>
        <p:spPr>
          <a:xfrm>
            <a:off x="3312078" y="152400"/>
            <a:ext cx="1183722" cy="369332"/>
          </a:xfrm>
          <a:prstGeom prst="rect">
            <a:avLst/>
          </a:prstGeom>
          <a:noFill/>
        </p:spPr>
        <p:txBody>
          <a:bodyPr wrap="none" rtlCol="0">
            <a:spAutoFit/>
          </a:bodyPr>
          <a:lstStyle/>
          <a:p>
            <a:r>
              <a:rPr lang="en-IN" dirty="0"/>
              <a:t>Predictors </a:t>
            </a:r>
          </a:p>
        </p:txBody>
      </p:sp>
      <p:sp>
        <p:nvSpPr>
          <p:cNvPr id="10" name="TextBox 9"/>
          <p:cNvSpPr txBox="1"/>
          <p:nvPr/>
        </p:nvSpPr>
        <p:spPr>
          <a:xfrm>
            <a:off x="7464903" y="76200"/>
            <a:ext cx="764697" cy="369332"/>
          </a:xfrm>
          <a:prstGeom prst="rect">
            <a:avLst/>
          </a:prstGeom>
          <a:noFill/>
        </p:spPr>
        <p:txBody>
          <a:bodyPr wrap="none" rtlCol="0">
            <a:spAutoFit/>
          </a:bodyPr>
          <a:lstStyle/>
          <a:p>
            <a:r>
              <a:rPr lang="en-IN" dirty="0"/>
              <a:t>Target</a:t>
            </a:r>
          </a:p>
        </p:txBody>
      </p:sp>
    </p:spTree>
    <p:extLst>
      <p:ext uri="{BB962C8B-B14F-4D97-AF65-F5344CB8AC3E}">
        <p14:creationId xmlns:p14="http://schemas.microsoft.com/office/powerpoint/2010/main" val="32611718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0741"/>
          <a:stretch/>
        </p:blipFill>
        <p:spPr bwMode="auto">
          <a:xfrm>
            <a:off x="4632960" y="2318682"/>
            <a:ext cx="4053840" cy="3088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Table 2"/>
          <p:cNvGraphicFramePr>
            <a:graphicFrameLocks noGrp="1"/>
          </p:cNvGraphicFramePr>
          <p:nvPr>
            <p:extLst>
              <p:ext uri="{D42A27DB-BD31-4B8C-83A1-F6EECF244321}">
                <p14:modId xmlns:p14="http://schemas.microsoft.com/office/powerpoint/2010/main" val="2304955986"/>
              </p:ext>
            </p:extLst>
          </p:nvPr>
        </p:nvGraphicFramePr>
        <p:xfrm>
          <a:off x="457200" y="1066800"/>
          <a:ext cx="7848600" cy="5562596"/>
        </p:xfrm>
        <a:graphic>
          <a:graphicData uri="http://schemas.openxmlformats.org/drawingml/2006/table">
            <a:tbl>
              <a:tblPr>
                <a:tableStyleId>{5C22544A-7EE6-4342-B048-85BDC9FD1C3A}</a:tableStyleId>
              </a:tblPr>
              <a:tblGrid>
                <a:gridCol w="654050">
                  <a:extLst>
                    <a:ext uri="{9D8B030D-6E8A-4147-A177-3AD203B41FA5}">
                      <a16:colId xmlns:a16="http://schemas.microsoft.com/office/drawing/2014/main" val="20000"/>
                    </a:ext>
                  </a:extLst>
                </a:gridCol>
                <a:gridCol w="1962150">
                  <a:extLst>
                    <a:ext uri="{9D8B030D-6E8A-4147-A177-3AD203B41FA5}">
                      <a16:colId xmlns:a16="http://schemas.microsoft.com/office/drawing/2014/main" val="20001"/>
                    </a:ext>
                  </a:extLst>
                </a:gridCol>
                <a:gridCol w="1308100">
                  <a:extLst>
                    <a:ext uri="{9D8B030D-6E8A-4147-A177-3AD203B41FA5}">
                      <a16:colId xmlns:a16="http://schemas.microsoft.com/office/drawing/2014/main" val="20002"/>
                    </a:ext>
                  </a:extLst>
                </a:gridCol>
                <a:gridCol w="1308100">
                  <a:extLst>
                    <a:ext uri="{9D8B030D-6E8A-4147-A177-3AD203B41FA5}">
                      <a16:colId xmlns:a16="http://schemas.microsoft.com/office/drawing/2014/main" val="20003"/>
                    </a:ext>
                  </a:extLst>
                </a:gridCol>
                <a:gridCol w="1308100">
                  <a:extLst>
                    <a:ext uri="{9D8B030D-6E8A-4147-A177-3AD203B41FA5}">
                      <a16:colId xmlns:a16="http://schemas.microsoft.com/office/drawing/2014/main" val="20004"/>
                    </a:ext>
                  </a:extLst>
                </a:gridCol>
                <a:gridCol w="1308100">
                  <a:extLst>
                    <a:ext uri="{9D8B030D-6E8A-4147-A177-3AD203B41FA5}">
                      <a16:colId xmlns:a16="http://schemas.microsoft.com/office/drawing/2014/main" val="20005"/>
                    </a:ext>
                  </a:extLst>
                </a:gridCol>
              </a:tblGrid>
              <a:tr h="348481">
                <a:tc>
                  <a:txBody>
                    <a:bodyPr/>
                    <a:lstStyle/>
                    <a:p>
                      <a:pPr algn="l" fontAlgn="b"/>
                      <a:r>
                        <a:rPr lang="en-IN" sz="1600" u="none" strike="noStrike" dirty="0">
                          <a:effectLst/>
                        </a:rPr>
                        <a:t> </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b="1" u="none" strike="noStrike" dirty="0">
                          <a:solidFill>
                            <a:srgbClr val="FF0000"/>
                          </a:solidFill>
                          <a:effectLst/>
                        </a:rPr>
                        <a:t>Outlook</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b="1" u="none" strike="noStrike" dirty="0">
                          <a:solidFill>
                            <a:srgbClr val="FF0000"/>
                          </a:solidFill>
                          <a:effectLst/>
                        </a:rPr>
                        <a:t>Temp</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b="1" u="none" strike="noStrike" dirty="0">
                          <a:solidFill>
                            <a:srgbClr val="FF0000"/>
                          </a:solidFill>
                          <a:effectLst/>
                        </a:rPr>
                        <a:t>Humid</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b="1" u="none" strike="noStrike" dirty="0">
                          <a:solidFill>
                            <a:srgbClr val="FF0000"/>
                          </a:solidFill>
                          <a:effectLst/>
                        </a:rPr>
                        <a:t>Windy</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Play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48481">
                <a:tc>
                  <a:txBody>
                    <a:bodyPr/>
                    <a:lstStyle/>
                    <a:p>
                      <a:pPr algn="r" fontAlgn="b"/>
                      <a:r>
                        <a:rPr lang="en-IN" sz="1600" u="none" strike="noStrike" dirty="0">
                          <a:effectLst/>
                        </a:rPr>
                        <a:t>1</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hot</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48481">
                <a:tc>
                  <a:txBody>
                    <a:bodyPr/>
                    <a:lstStyle/>
                    <a:p>
                      <a:pPr algn="r" fontAlgn="b"/>
                      <a:r>
                        <a:rPr lang="en-IN" sz="1600" u="none" strike="noStrike">
                          <a:effectLst/>
                        </a:rPr>
                        <a:t>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hot</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48481">
                <a:tc>
                  <a:txBody>
                    <a:bodyPr/>
                    <a:lstStyle/>
                    <a:p>
                      <a:pPr algn="r" fontAlgn="b"/>
                      <a:r>
                        <a:rPr lang="en-IN" sz="1600" u="none" strike="noStrike">
                          <a:effectLst/>
                        </a:rPr>
                        <a:t>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48481">
                <a:tc>
                  <a:txBody>
                    <a:bodyPr/>
                    <a:lstStyle/>
                    <a:p>
                      <a:pPr algn="r" fontAlgn="b"/>
                      <a:r>
                        <a:rPr lang="en-IN" sz="1600" u="none" strike="noStrike">
                          <a:effectLst/>
                        </a:rPr>
                        <a:t>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rainy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48481">
                <a:tc>
                  <a:txBody>
                    <a:bodyPr/>
                    <a:lstStyle/>
                    <a:p>
                      <a:pPr algn="r" fontAlgn="b"/>
                      <a:r>
                        <a:rPr lang="en-IN" sz="1600" u="none" strike="noStrike">
                          <a:effectLst/>
                        </a:rPr>
                        <a:t>5</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cool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48481">
                <a:tc>
                  <a:txBody>
                    <a:bodyPr/>
                    <a:lstStyle/>
                    <a:p>
                      <a:pPr algn="r" fontAlgn="b"/>
                      <a:r>
                        <a:rPr lang="en-IN" sz="1600" u="none" strike="noStrike">
                          <a:effectLst/>
                        </a:rPr>
                        <a:t>6</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rainy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683862">
                <a:tc>
                  <a:txBody>
                    <a:bodyPr/>
                    <a:lstStyle/>
                    <a:p>
                      <a:pPr algn="r" fontAlgn="b"/>
                      <a:r>
                        <a:rPr lang="en-IN" sz="1600" u="none" strike="noStrike">
                          <a:effectLst/>
                        </a:rPr>
                        <a:t>7</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overcast</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cool  </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 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 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48481">
                <a:tc>
                  <a:txBody>
                    <a:bodyPr/>
                    <a:lstStyle/>
                    <a:p>
                      <a:pPr algn="r" fontAlgn="b"/>
                      <a:r>
                        <a:rPr lang="en-IN" sz="1600" u="none" strike="noStrike">
                          <a:effectLst/>
                        </a:rPr>
                        <a:t>8</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mild</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48481">
                <a:tc>
                  <a:txBody>
                    <a:bodyPr/>
                    <a:lstStyle/>
                    <a:p>
                      <a:pPr algn="r" fontAlgn="b"/>
                      <a:r>
                        <a:rPr lang="en-IN" sz="1600" u="none" strike="noStrike" dirty="0">
                          <a:effectLst/>
                        </a:rPr>
                        <a:t>9</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sunny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48481">
                <a:tc>
                  <a:txBody>
                    <a:bodyPr/>
                    <a:lstStyle/>
                    <a:p>
                      <a:pPr algn="r" fontAlgn="b"/>
                      <a:r>
                        <a:rPr lang="en-IN" sz="1600" u="none" strike="noStrike">
                          <a:effectLst/>
                        </a:rPr>
                        <a:t>10</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rainy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mild</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348481">
                <a:tc>
                  <a:txBody>
                    <a:bodyPr/>
                    <a:lstStyle/>
                    <a:p>
                      <a:pPr algn="r" fontAlgn="b"/>
                      <a:r>
                        <a:rPr lang="en-IN" sz="1600" u="none" strike="noStrike">
                          <a:effectLst/>
                        </a:rPr>
                        <a:t>11</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sunny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mild</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348481">
                <a:tc>
                  <a:txBody>
                    <a:bodyPr/>
                    <a:lstStyle/>
                    <a:p>
                      <a:pPr algn="r" fontAlgn="b"/>
                      <a:r>
                        <a:rPr lang="en-IN" sz="1600" u="none" strike="noStrike">
                          <a:effectLst/>
                        </a:rPr>
                        <a:t>12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overcast</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mild</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348481">
                <a:tc>
                  <a:txBody>
                    <a:bodyPr/>
                    <a:lstStyle/>
                    <a:p>
                      <a:pPr algn="r" fontAlgn="b"/>
                      <a:r>
                        <a:rPr lang="en-IN" sz="1600" u="none" strike="noStrike">
                          <a:effectLst/>
                        </a:rPr>
                        <a:t>13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overcast</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hot</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348481">
                <a:tc>
                  <a:txBody>
                    <a:bodyPr/>
                    <a:lstStyle/>
                    <a:p>
                      <a:pPr algn="r" fontAlgn="b"/>
                      <a:r>
                        <a:rPr lang="en-IN" sz="1600" u="none" strike="noStrike">
                          <a:effectLst/>
                        </a:rPr>
                        <a:t>14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rainy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mild</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4B94A014-3E92-BF70-399E-B8A7CFDDB91F}"/>
                  </a:ext>
                </a:extLst>
              </p14:cNvPr>
              <p14:cNvContentPartPr/>
              <p14:nvPr/>
            </p14:nvContentPartPr>
            <p14:xfrm>
              <a:off x="1729800" y="876240"/>
              <a:ext cx="5892480" cy="2228760"/>
            </p14:xfrm>
          </p:contentPart>
        </mc:Choice>
        <mc:Fallback xmlns="">
          <p:pic>
            <p:nvPicPr>
              <p:cNvPr id="2" name="Ink 1">
                <a:extLst>
                  <a:ext uri="{FF2B5EF4-FFF2-40B4-BE49-F238E27FC236}">
                    <a16:creationId xmlns:a16="http://schemas.microsoft.com/office/drawing/2014/main" id="{4B94A014-3E92-BF70-399E-B8A7CFDDB91F}"/>
                  </a:ext>
                </a:extLst>
              </p:cNvPr>
              <p:cNvPicPr/>
              <p:nvPr/>
            </p:nvPicPr>
            <p:blipFill>
              <a:blip r:embed="rId4"/>
              <a:stretch>
                <a:fillRect/>
              </a:stretch>
            </p:blipFill>
            <p:spPr>
              <a:xfrm>
                <a:off x="1720440" y="866880"/>
                <a:ext cx="5911200" cy="2247480"/>
              </a:xfrm>
              <a:prstGeom prst="rect">
                <a:avLst/>
              </a:prstGeom>
            </p:spPr>
          </p:pic>
        </mc:Fallback>
      </mc:AlternateContent>
    </p:spTree>
    <p:extLst>
      <p:ext uri="{BB962C8B-B14F-4D97-AF65-F5344CB8AC3E}">
        <p14:creationId xmlns:p14="http://schemas.microsoft.com/office/powerpoint/2010/main" val="1109047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734A3B5-9A67-828F-D7EC-F219D0DCA26E}"/>
              </a:ext>
            </a:extLst>
          </p:cNvPr>
          <p:cNvGraphicFramePr>
            <a:graphicFrameLocks noGrp="1"/>
          </p:cNvGraphicFramePr>
          <p:nvPr>
            <p:extLst>
              <p:ext uri="{D42A27DB-BD31-4B8C-83A1-F6EECF244321}">
                <p14:modId xmlns:p14="http://schemas.microsoft.com/office/powerpoint/2010/main" val="1783978411"/>
              </p:ext>
            </p:extLst>
          </p:nvPr>
        </p:nvGraphicFramePr>
        <p:xfrm>
          <a:off x="990600" y="2209800"/>
          <a:ext cx="5045074" cy="3311206"/>
        </p:xfrm>
        <a:graphic>
          <a:graphicData uri="http://schemas.openxmlformats.org/drawingml/2006/table">
            <a:tbl>
              <a:tblPr/>
              <a:tblGrid>
                <a:gridCol w="1094376">
                  <a:extLst>
                    <a:ext uri="{9D8B030D-6E8A-4147-A177-3AD203B41FA5}">
                      <a16:colId xmlns:a16="http://schemas.microsoft.com/office/drawing/2014/main" val="3520514546"/>
                    </a:ext>
                  </a:extLst>
                </a:gridCol>
                <a:gridCol w="1094376">
                  <a:extLst>
                    <a:ext uri="{9D8B030D-6E8A-4147-A177-3AD203B41FA5}">
                      <a16:colId xmlns:a16="http://schemas.microsoft.com/office/drawing/2014/main" val="1948437014"/>
                    </a:ext>
                  </a:extLst>
                </a:gridCol>
                <a:gridCol w="1094376">
                  <a:extLst>
                    <a:ext uri="{9D8B030D-6E8A-4147-A177-3AD203B41FA5}">
                      <a16:colId xmlns:a16="http://schemas.microsoft.com/office/drawing/2014/main" val="84620056"/>
                    </a:ext>
                  </a:extLst>
                </a:gridCol>
                <a:gridCol w="1761946">
                  <a:extLst>
                    <a:ext uri="{9D8B030D-6E8A-4147-A177-3AD203B41FA5}">
                      <a16:colId xmlns:a16="http://schemas.microsoft.com/office/drawing/2014/main" val="3521904345"/>
                    </a:ext>
                  </a:extLst>
                </a:gridCol>
              </a:tblGrid>
              <a:tr h="1050606">
                <a:tc>
                  <a:txBody>
                    <a:bodyPr/>
                    <a:lstStyle/>
                    <a:p>
                      <a:pPr rtl="0" fontAlgn="b"/>
                      <a:endParaRPr lang="en-IN" sz="2800" dirty="0">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F04AD9"/>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rtl="0" fontAlgn="b"/>
                      <a:r>
                        <a:rPr lang="en-IN" sz="2000" b="1">
                          <a:solidFill>
                            <a:srgbClr val="222222"/>
                          </a:solidFill>
                          <a:effectLst/>
                          <a:latin typeface="Arial" panose="020B0604020202020204" pitchFamily="34" charset="0"/>
                        </a:rPr>
                        <a:t>Gemini-1.5-pro Team</a:t>
                      </a:r>
                    </a:p>
                  </a:txBody>
                  <a:tcPr marL="0" marR="0" marT="12700" marB="12700" anchor="b">
                    <a:lnL w="6350" cap="flat" cmpd="sng" algn="ctr">
                      <a:solidFill>
                        <a:srgbClr val="F04AD9"/>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F04AD9"/>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00"/>
                    </a:solidFill>
                  </a:tcPr>
                </a:tc>
                <a:tc>
                  <a:txBody>
                    <a:bodyPr/>
                    <a:lstStyle/>
                    <a:p>
                      <a:pPr rtl="0" fontAlgn="b"/>
                      <a:endParaRPr lang="en-IN" sz="2800">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00"/>
                    </a:solidFill>
                  </a:tcPr>
                </a:tc>
                <a:tc>
                  <a:txBody>
                    <a:bodyPr/>
                    <a:lstStyle/>
                    <a:p>
                      <a:pPr rtl="0" fontAlgn="b"/>
                      <a:r>
                        <a:rPr lang="en-IN" sz="2000" b="1">
                          <a:solidFill>
                            <a:srgbClr val="222222"/>
                          </a:solidFill>
                          <a:effectLst/>
                          <a:latin typeface="Arial" panose="020B0604020202020204" pitchFamily="34" charset="0"/>
                        </a:rPr>
                        <a:t>GPT-4o Team</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00FF00"/>
                    </a:solidFill>
                  </a:tcPr>
                </a:tc>
                <a:extLst>
                  <a:ext uri="{0D108BD9-81ED-4DB2-BD59-A6C34878D82A}">
                    <a16:rowId xmlns:a16="http://schemas.microsoft.com/office/drawing/2014/main" val="4230981634"/>
                  </a:ext>
                </a:extLst>
              </a:tr>
              <a:tr h="358299">
                <a:tc>
                  <a:txBody>
                    <a:bodyPr/>
                    <a:lstStyle/>
                    <a:p>
                      <a:pPr algn="r" rtl="0" fontAlgn="b"/>
                      <a:r>
                        <a:rPr lang="en-IN" sz="2800">
                          <a:effectLst/>
                        </a:rPr>
                        <a:t>1</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algn="r" rtl="0" fontAlgn="b"/>
                      <a:r>
                        <a:rPr lang="en-IN" sz="2800">
                          <a:effectLst/>
                        </a:rPr>
                        <a:t>1</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rtl="0" fontAlgn="b"/>
                      <a:endParaRPr lang="en-IN" sz="2800">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algn="r" rtl="0" fontAlgn="b"/>
                      <a:r>
                        <a:rPr lang="en-IN" sz="2800">
                          <a:effectLst/>
                        </a:rPr>
                        <a:t>1</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4126377927"/>
                  </a:ext>
                </a:extLst>
              </a:tr>
              <a:tr h="358299">
                <a:tc>
                  <a:txBody>
                    <a:bodyPr/>
                    <a:lstStyle/>
                    <a:p>
                      <a:pPr algn="r" rtl="0" fontAlgn="b"/>
                      <a:r>
                        <a:rPr lang="en-IN" sz="2800">
                          <a:effectLst/>
                        </a:rPr>
                        <a:t>2</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algn="r" rtl="0" fontAlgn="b"/>
                      <a:r>
                        <a:rPr lang="en-IN" sz="2800" dirty="0">
                          <a:effectLst/>
                        </a:rPr>
                        <a:t>1</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rtl="0" fontAlgn="b"/>
                      <a:endParaRPr lang="en-IN" sz="2800">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algn="r" rtl="0" fontAlgn="b"/>
                      <a:r>
                        <a:rPr lang="en-IN" sz="2800">
                          <a:effectLst/>
                        </a:rPr>
                        <a:t>1</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122885408"/>
                  </a:ext>
                </a:extLst>
              </a:tr>
              <a:tr h="358299">
                <a:tc>
                  <a:txBody>
                    <a:bodyPr/>
                    <a:lstStyle/>
                    <a:p>
                      <a:pPr algn="r" rtl="0" fontAlgn="b"/>
                      <a:r>
                        <a:rPr lang="en-IN" sz="2800">
                          <a:effectLst/>
                        </a:rPr>
                        <a:t>3</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algn="r" rtl="0" fontAlgn="b"/>
                      <a:r>
                        <a:rPr lang="en-IN" sz="2800">
                          <a:effectLst/>
                        </a:rPr>
                        <a:t>1</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rtl="0" fontAlgn="b"/>
                      <a:endParaRPr lang="en-IN" sz="2800">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algn="r" rtl="0" fontAlgn="b"/>
                      <a:r>
                        <a:rPr lang="en-IN" sz="2800">
                          <a:effectLst/>
                        </a:rPr>
                        <a:t>1</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23052538"/>
                  </a:ext>
                </a:extLst>
              </a:tr>
              <a:tr h="358299">
                <a:tc>
                  <a:txBody>
                    <a:bodyPr/>
                    <a:lstStyle/>
                    <a:p>
                      <a:pPr algn="r" rtl="0" fontAlgn="b"/>
                      <a:r>
                        <a:rPr lang="en-IN" sz="2800">
                          <a:effectLst/>
                        </a:rPr>
                        <a:t>4</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algn="r" rtl="0" fontAlgn="b"/>
                      <a:r>
                        <a:rPr lang="en-IN" sz="2800">
                          <a:effectLst/>
                        </a:rPr>
                        <a:t>1</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rtl="0" fontAlgn="b"/>
                      <a:endParaRPr lang="en-IN" sz="2800">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algn="r" rtl="0" fontAlgn="b"/>
                      <a:r>
                        <a:rPr lang="en-IN" sz="2800">
                          <a:effectLst/>
                        </a:rPr>
                        <a:t>1</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836625363"/>
                  </a:ext>
                </a:extLst>
              </a:tr>
              <a:tr h="358299">
                <a:tc>
                  <a:txBody>
                    <a:bodyPr/>
                    <a:lstStyle/>
                    <a:p>
                      <a:pPr algn="r" rtl="0" fontAlgn="b"/>
                      <a:r>
                        <a:rPr lang="en-IN" sz="2800">
                          <a:effectLst/>
                        </a:rPr>
                        <a:t>5</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algn="r" rtl="0" fontAlgn="b"/>
                      <a:r>
                        <a:rPr lang="en-IN" sz="2800">
                          <a:effectLst/>
                        </a:rPr>
                        <a:t>1</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rtl="0" fontAlgn="b"/>
                      <a:endParaRPr lang="en-IN" sz="2800">
                        <a:effectLst/>
                      </a:endParaRP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algn="r" rtl="0" fontAlgn="b"/>
                      <a:r>
                        <a:rPr lang="en-IN" sz="2800" dirty="0">
                          <a:effectLst/>
                        </a:rPr>
                        <a:t>1</a:t>
                      </a:r>
                    </a:p>
                  </a:txBody>
                  <a:tcPr marL="19050" marR="19050" marT="12700" marB="1270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639188405"/>
                  </a:ext>
                </a:extLst>
              </a:tr>
            </a:tbl>
          </a:graphicData>
        </a:graphic>
      </p:graphicFrame>
    </p:spTree>
    <p:extLst>
      <p:ext uri="{BB962C8B-B14F-4D97-AF65-F5344CB8AC3E}">
        <p14:creationId xmlns:p14="http://schemas.microsoft.com/office/powerpoint/2010/main" val="32087647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7576"/>
          <a:stretch/>
        </p:blipFill>
        <p:spPr bwMode="auto">
          <a:xfrm>
            <a:off x="914400" y="68756"/>
            <a:ext cx="7329056" cy="6484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914400" y="152400"/>
            <a:ext cx="5778441" cy="369332"/>
          </a:xfrm>
          <a:prstGeom prst="rect">
            <a:avLst/>
          </a:prstGeom>
          <a:noFill/>
        </p:spPr>
        <p:txBody>
          <a:bodyPr wrap="none" rtlCol="0">
            <a:spAutoFit/>
          </a:bodyPr>
          <a:lstStyle/>
          <a:p>
            <a:r>
              <a:rPr lang="en-IN" dirty="0"/>
              <a:t>We need to build a Decision Tree, how to Select the Nodes?</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BB2464A-1E42-AC1B-70C2-CE03D9A697AE}"/>
                  </a:ext>
                </a:extLst>
              </p14:cNvPr>
              <p14:cNvContentPartPr/>
              <p14:nvPr/>
            </p14:nvContentPartPr>
            <p14:xfrm>
              <a:off x="1591560" y="848880"/>
              <a:ext cx="5637600" cy="5259960"/>
            </p14:xfrm>
          </p:contentPart>
        </mc:Choice>
        <mc:Fallback xmlns="">
          <p:pic>
            <p:nvPicPr>
              <p:cNvPr id="3" name="Ink 2">
                <a:extLst>
                  <a:ext uri="{FF2B5EF4-FFF2-40B4-BE49-F238E27FC236}">
                    <a16:creationId xmlns:a16="http://schemas.microsoft.com/office/drawing/2014/main" id="{1BB2464A-1E42-AC1B-70C2-CE03D9A697AE}"/>
                  </a:ext>
                </a:extLst>
              </p:cNvPr>
              <p:cNvPicPr/>
              <p:nvPr/>
            </p:nvPicPr>
            <p:blipFill>
              <a:blip r:embed="rId4"/>
              <a:stretch>
                <a:fillRect/>
              </a:stretch>
            </p:blipFill>
            <p:spPr>
              <a:xfrm>
                <a:off x="1582200" y="839520"/>
                <a:ext cx="5656320" cy="5278680"/>
              </a:xfrm>
              <a:prstGeom prst="rect">
                <a:avLst/>
              </a:prstGeom>
            </p:spPr>
          </p:pic>
        </mc:Fallback>
      </mc:AlternateContent>
    </p:spTree>
    <p:extLst>
      <p:ext uri="{BB962C8B-B14F-4D97-AF65-F5344CB8AC3E}">
        <p14:creationId xmlns:p14="http://schemas.microsoft.com/office/powerpoint/2010/main" val="2349254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52400"/>
            <a:ext cx="8229600" cy="914400"/>
          </a:xfrm>
        </p:spPr>
        <p:txBody>
          <a:bodyPr/>
          <a:lstStyle/>
          <a:p>
            <a:r>
              <a:rPr lang="en-IN" dirty="0"/>
              <a:t>Weather Data	</a:t>
            </a:r>
          </a:p>
        </p:txBody>
      </p:sp>
      <p:graphicFrame>
        <p:nvGraphicFramePr>
          <p:cNvPr id="5" name="Table 4"/>
          <p:cNvGraphicFramePr>
            <a:graphicFrameLocks noGrp="1"/>
          </p:cNvGraphicFramePr>
          <p:nvPr>
            <p:extLst>
              <p:ext uri="{D42A27DB-BD31-4B8C-83A1-F6EECF244321}">
                <p14:modId xmlns:p14="http://schemas.microsoft.com/office/powerpoint/2010/main" val="2697636082"/>
              </p:ext>
            </p:extLst>
          </p:nvPr>
        </p:nvGraphicFramePr>
        <p:xfrm>
          <a:off x="457200" y="1066800"/>
          <a:ext cx="7848600" cy="5562596"/>
        </p:xfrm>
        <a:graphic>
          <a:graphicData uri="http://schemas.openxmlformats.org/drawingml/2006/table">
            <a:tbl>
              <a:tblPr>
                <a:tableStyleId>{5C22544A-7EE6-4342-B048-85BDC9FD1C3A}</a:tableStyleId>
              </a:tblPr>
              <a:tblGrid>
                <a:gridCol w="654050">
                  <a:extLst>
                    <a:ext uri="{9D8B030D-6E8A-4147-A177-3AD203B41FA5}">
                      <a16:colId xmlns:a16="http://schemas.microsoft.com/office/drawing/2014/main" val="20000"/>
                    </a:ext>
                  </a:extLst>
                </a:gridCol>
                <a:gridCol w="1962150">
                  <a:extLst>
                    <a:ext uri="{9D8B030D-6E8A-4147-A177-3AD203B41FA5}">
                      <a16:colId xmlns:a16="http://schemas.microsoft.com/office/drawing/2014/main" val="20001"/>
                    </a:ext>
                  </a:extLst>
                </a:gridCol>
                <a:gridCol w="1308100">
                  <a:extLst>
                    <a:ext uri="{9D8B030D-6E8A-4147-A177-3AD203B41FA5}">
                      <a16:colId xmlns:a16="http://schemas.microsoft.com/office/drawing/2014/main" val="20002"/>
                    </a:ext>
                  </a:extLst>
                </a:gridCol>
                <a:gridCol w="1308100">
                  <a:extLst>
                    <a:ext uri="{9D8B030D-6E8A-4147-A177-3AD203B41FA5}">
                      <a16:colId xmlns:a16="http://schemas.microsoft.com/office/drawing/2014/main" val="20003"/>
                    </a:ext>
                  </a:extLst>
                </a:gridCol>
                <a:gridCol w="1308100">
                  <a:extLst>
                    <a:ext uri="{9D8B030D-6E8A-4147-A177-3AD203B41FA5}">
                      <a16:colId xmlns:a16="http://schemas.microsoft.com/office/drawing/2014/main" val="20004"/>
                    </a:ext>
                  </a:extLst>
                </a:gridCol>
                <a:gridCol w="1308100">
                  <a:extLst>
                    <a:ext uri="{9D8B030D-6E8A-4147-A177-3AD203B41FA5}">
                      <a16:colId xmlns:a16="http://schemas.microsoft.com/office/drawing/2014/main" val="20005"/>
                    </a:ext>
                  </a:extLst>
                </a:gridCol>
              </a:tblGrid>
              <a:tr h="348481">
                <a:tc>
                  <a:txBody>
                    <a:bodyPr/>
                    <a:lstStyle/>
                    <a:p>
                      <a:pPr algn="l" fontAlgn="b"/>
                      <a:r>
                        <a:rPr lang="en-IN" sz="1600" u="none" strike="noStrike" dirty="0">
                          <a:effectLst/>
                        </a:rPr>
                        <a:t> </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b="1" u="none" strike="noStrike" dirty="0">
                          <a:solidFill>
                            <a:srgbClr val="FF0000"/>
                          </a:solidFill>
                          <a:effectLst/>
                        </a:rPr>
                        <a:t>Outlook</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b="1" u="none" strike="noStrike" dirty="0">
                          <a:solidFill>
                            <a:srgbClr val="FF0000"/>
                          </a:solidFill>
                          <a:effectLst/>
                        </a:rPr>
                        <a:t>Temp</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b="1" u="none" strike="noStrike" dirty="0">
                          <a:solidFill>
                            <a:srgbClr val="FF0000"/>
                          </a:solidFill>
                          <a:effectLst/>
                        </a:rPr>
                        <a:t>Humid</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b="1" u="none" strike="noStrike" dirty="0">
                          <a:solidFill>
                            <a:srgbClr val="FF0000"/>
                          </a:solidFill>
                          <a:effectLst/>
                        </a:rPr>
                        <a:t>Windy</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Play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48481">
                <a:tc>
                  <a:txBody>
                    <a:bodyPr/>
                    <a:lstStyle/>
                    <a:p>
                      <a:pPr algn="r" fontAlgn="b"/>
                      <a:r>
                        <a:rPr lang="en-IN" sz="1600" u="none" strike="noStrike" dirty="0">
                          <a:effectLst/>
                        </a:rPr>
                        <a:t>1</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hot</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48481">
                <a:tc>
                  <a:txBody>
                    <a:bodyPr/>
                    <a:lstStyle/>
                    <a:p>
                      <a:pPr algn="r" fontAlgn="b"/>
                      <a:r>
                        <a:rPr lang="en-IN" sz="1600" u="none" strike="noStrike">
                          <a:effectLst/>
                        </a:rPr>
                        <a:t>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hot</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48481">
                <a:tc>
                  <a:txBody>
                    <a:bodyPr/>
                    <a:lstStyle/>
                    <a:p>
                      <a:pPr algn="r" fontAlgn="b"/>
                      <a:r>
                        <a:rPr lang="en-IN" sz="1600" u="none" strike="noStrike">
                          <a:effectLst/>
                        </a:rPr>
                        <a:t>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48481">
                <a:tc>
                  <a:txBody>
                    <a:bodyPr/>
                    <a:lstStyle/>
                    <a:p>
                      <a:pPr algn="r" fontAlgn="b"/>
                      <a:r>
                        <a:rPr lang="en-IN" sz="1600" u="none" strike="noStrike">
                          <a:effectLst/>
                        </a:rPr>
                        <a:t>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rainy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48481">
                <a:tc>
                  <a:txBody>
                    <a:bodyPr/>
                    <a:lstStyle/>
                    <a:p>
                      <a:pPr algn="r" fontAlgn="b"/>
                      <a:r>
                        <a:rPr lang="en-IN" sz="1600" u="none" strike="noStrike">
                          <a:effectLst/>
                        </a:rPr>
                        <a:t>5</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cool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48481">
                <a:tc>
                  <a:txBody>
                    <a:bodyPr/>
                    <a:lstStyle/>
                    <a:p>
                      <a:pPr algn="r" fontAlgn="b"/>
                      <a:r>
                        <a:rPr lang="en-IN" sz="1600" u="none" strike="noStrike">
                          <a:effectLst/>
                        </a:rPr>
                        <a:t>6</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rainy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683862">
                <a:tc>
                  <a:txBody>
                    <a:bodyPr/>
                    <a:lstStyle/>
                    <a:p>
                      <a:pPr algn="r" fontAlgn="b"/>
                      <a:r>
                        <a:rPr lang="en-IN" sz="1600" u="none" strike="noStrike">
                          <a:effectLst/>
                        </a:rPr>
                        <a:t>7</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overcast</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cool  </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 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 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48481">
                <a:tc>
                  <a:txBody>
                    <a:bodyPr/>
                    <a:lstStyle/>
                    <a:p>
                      <a:pPr algn="r" fontAlgn="b"/>
                      <a:r>
                        <a:rPr lang="en-IN" sz="1600" u="none" strike="noStrike">
                          <a:effectLst/>
                        </a:rPr>
                        <a:t>8</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mild</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48481">
                <a:tc>
                  <a:txBody>
                    <a:bodyPr/>
                    <a:lstStyle/>
                    <a:p>
                      <a:pPr algn="r" fontAlgn="b"/>
                      <a:r>
                        <a:rPr lang="en-IN" sz="1600" u="none" strike="noStrike" dirty="0">
                          <a:effectLst/>
                        </a:rPr>
                        <a:t>9</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sunny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48481">
                <a:tc>
                  <a:txBody>
                    <a:bodyPr/>
                    <a:lstStyle/>
                    <a:p>
                      <a:pPr algn="r" fontAlgn="b"/>
                      <a:r>
                        <a:rPr lang="en-IN" sz="1600" u="none" strike="noStrike">
                          <a:effectLst/>
                        </a:rPr>
                        <a:t>10</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rainy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mild</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348481">
                <a:tc>
                  <a:txBody>
                    <a:bodyPr/>
                    <a:lstStyle/>
                    <a:p>
                      <a:pPr algn="r" fontAlgn="b"/>
                      <a:r>
                        <a:rPr lang="en-IN" sz="1600" u="none" strike="noStrike">
                          <a:effectLst/>
                        </a:rPr>
                        <a:t>11</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sunny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mild</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348481">
                <a:tc>
                  <a:txBody>
                    <a:bodyPr/>
                    <a:lstStyle/>
                    <a:p>
                      <a:pPr algn="r" fontAlgn="b"/>
                      <a:r>
                        <a:rPr lang="en-IN" sz="1600" u="none" strike="noStrike">
                          <a:effectLst/>
                        </a:rPr>
                        <a:t>12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overcast</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mild</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348481">
                <a:tc>
                  <a:txBody>
                    <a:bodyPr/>
                    <a:lstStyle/>
                    <a:p>
                      <a:pPr algn="r" fontAlgn="b"/>
                      <a:r>
                        <a:rPr lang="en-IN" sz="1600" u="none" strike="noStrike">
                          <a:effectLst/>
                        </a:rPr>
                        <a:t>13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overcast</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hot</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348481">
                <a:tc>
                  <a:txBody>
                    <a:bodyPr/>
                    <a:lstStyle/>
                    <a:p>
                      <a:pPr algn="r" fontAlgn="b"/>
                      <a:r>
                        <a:rPr lang="en-IN" sz="1600" u="none" strike="noStrike">
                          <a:effectLst/>
                        </a:rPr>
                        <a:t>14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rainy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mild</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6313051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509019-3211-4546-A0F8-CDAE4641B768}"/>
              </a:ext>
            </a:extLst>
          </p:cNvPr>
          <p:cNvSpPr>
            <a:spLocks noGrp="1"/>
          </p:cNvSpPr>
          <p:nvPr>
            <p:ph type="title"/>
          </p:nvPr>
        </p:nvSpPr>
        <p:spPr/>
        <p:txBody>
          <a:bodyPr/>
          <a:lstStyle/>
          <a:p>
            <a:r>
              <a:rPr lang="en-IN" dirty="0"/>
              <a:t>Entropy – Information Gain Steps</a:t>
            </a:r>
          </a:p>
        </p:txBody>
      </p:sp>
      <p:sp>
        <p:nvSpPr>
          <p:cNvPr id="4" name="Content Placeholder 3">
            <a:extLst>
              <a:ext uri="{FF2B5EF4-FFF2-40B4-BE49-F238E27FC236}">
                <a16:creationId xmlns:a16="http://schemas.microsoft.com/office/drawing/2014/main" id="{7C519202-7A91-4E74-9BF9-C484925B762E}"/>
              </a:ext>
            </a:extLst>
          </p:cNvPr>
          <p:cNvSpPr>
            <a:spLocks noGrp="1"/>
          </p:cNvSpPr>
          <p:nvPr>
            <p:ph idx="1"/>
          </p:nvPr>
        </p:nvSpPr>
        <p:spPr/>
        <p:txBody>
          <a:bodyPr>
            <a:normAutofit fontScale="70000" lnSpcReduction="20000"/>
          </a:bodyPr>
          <a:lstStyle/>
          <a:p>
            <a:pPr marL="0" indent="0">
              <a:buNone/>
            </a:pPr>
            <a:r>
              <a:rPr lang="en-US" dirty="0"/>
              <a:t>Step 1: Calculate entropy of the target (Play Golf) =.94</a:t>
            </a:r>
          </a:p>
          <a:p>
            <a:pPr marL="0" indent="0">
              <a:buNone/>
            </a:pPr>
            <a:endParaRPr lang="en-US" dirty="0"/>
          </a:p>
          <a:p>
            <a:pPr marL="0" indent="0">
              <a:buNone/>
            </a:pPr>
            <a:r>
              <a:rPr lang="en-US" dirty="0"/>
              <a:t>Step 2: Calculate Entropy and then information gain for each attribute</a:t>
            </a:r>
          </a:p>
          <a:p>
            <a:pPr marL="0" indent="0">
              <a:buNone/>
            </a:pPr>
            <a:endParaRPr lang="en-US" dirty="0"/>
          </a:p>
          <a:p>
            <a:pPr marL="0" indent="0">
              <a:buNone/>
            </a:pPr>
            <a:r>
              <a:rPr lang="en-US" dirty="0"/>
              <a:t>Step 3: Chose the attribute with the largest information gain as the decision node (Outlook Gain =0.247)</a:t>
            </a:r>
          </a:p>
          <a:p>
            <a:pPr marL="0" indent="0">
              <a:buNone/>
            </a:pPr>
            <a:endParaRPr lang="en-US" dirty="0"/>
          </a:p>
          <a:p>
            <a:pPr marL="0" indent="0">
              <a:buNone/>
            </a:pPr>
            <a:r>
              <a:rPr lang="en-US" dirty="0"/>
              <a:t>Step 4a: A Branch with  Entropy of 0 is a leaf node</a:t>
            </a:r>
          </a:p>
          <a:p>
            <a:pPr marL="0" indent="0">
              <a:buNone/>
            </a:pPr>
            <a:r>
              <a:rPr lang="en-US" dirty="0"/>
              <a:t>Step 4b: A Branch with  Entropy of more than 0 needs further    	splitting</a:t>
            </a:r>
          </a:p>
          <a:p>
            <a:pPr marL="0" indent="0">
              <a:buNone/>
            </a:pPr>
            <a:endParaRPr lang="en-US" dirty="0"/>
          </a:p>
          <a:p>
            <a:pPr marL="0" indent="0">
              <a:buNone/>
            </a:pPr>
            <a:r>
              <a:rPr lang="en-US" dirty="0"/>
              <a:t>Step 5: The algorithm is run recursively  on the non-leaf 	branches until all data is classified</a:t>
            </a:r>
            <a:endParaRPr lang="en-IN"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B0836DBC-3F99-ED9E-46AD-74B93F9B3BD5}"/>
                  </a:ext>
                </a:extLst>
              </p14:cNvPr>
              <p14:cNvContentPartPr/>
              <p14:nvPr/>
            </p14:nvContentPartPr>
            <p14:xfrm>
              <a:off x="4035960" y="1961280"/>
              <a:ext cx="4483800" cy="2679480"/>
            </p14:xfrm>
          </p:contentPart>
        </mc:Choice>
        <mc:Fallback xmlns="">
          <p:pic>
            <p:nvPicPr>
              <p:cNvPr id="2" name="Ink 1">
                <a:extLst>
                  <a:ext uri="{FF2B5EF4-FFF2-40B4-BE49-F238E27FC236}">
                    <a16:creationId xmlns:a16="http://schemas.microsoft.com/office/drawing/2014/main" id="{B0836DBC-3F99-ED9E-46AD-74B93F9B3BD5}"/>
                  </a:ext>
                </a:extLst>
              </p:cNvPr>
              <p:cNvPicPr/>
              <p:nvPr/>
            </p:nvPicPr>
            <p:blipFill>
              <a:blip r:embed="rId3"/>
              <a:stretch>
                <a:fillRect/>
              </a:stretch>
            </p:blipFill>
            <p:spPr>
              <a:xfrm>
                <a:off x="4026600" y="1951920"/>
                <a:ext cx="4502520" cy="2698200"/>
              </a:xfrm>
              <a:prstGeom prst="rect">
                <a:avLst/>
              </a:prstGeom>
            </p:spPr>
          </p:pic>
        </mc:Fallback>
      </mc:AlternateContent>
    </p:spTree>
    <p:extLst>
      <p:ext uri="{BB962C8B-B14F-4D97-AF65-F5344CB8AC3E}">
        <p14:creationId xmlns:p14="http://schemas.microsoft.com/office/powerpoint/2010/main" val="2583096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Compute Entropy Of Target (Play)</a:t>
            </a:r>
            <a:br>
              <a:rPr lang="en-IN" dirty="0"/>
            </a:br>
            <a:r>
              <a:rPr lang="en-IN" dirty="0"/>
              <a:t>Rows = 14</a:t>
            </a:r>
          </a:p>
        </p:txBody>
      </p:sp>
      <p:pic>
        <p:nvPicPr>
          <p:cNvPr id="5"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822" t="17324" r="41752" b="14693"/>
          <a:stretch/>
        </p:blipFill>
        <p:spPr bwMode="auto">
          <a:xfrm>
            <a:off x="457200" y="2134714"/>
            <a:ext cx="4922520" cy="3456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487680" y="4383142"/>
            <a:ext cx="2788920" cy="1200329"/>
          </a:xfrm>
          <a:prstGeom prst="rect">
            <a:avLst/>
          </a:prstGeom>
          <a:noFill/>
        </p:spPr>
        <p:txBody>
          <a:bodyPr wrap="square" rtlCol="0">
            <a:spAutoFit/>
          </a:bodyPr>
          <a:lstStyle/>
          <a:p>
            <a:r>
              <a:rPr lang="en-IN" sz="2400" dirty="0"/>
              <a:t>E(S) = 0.94</a:t>
            </a:r>
          </a:p>
          <a:p>
            <a:r>
              <a:rPr lang="en-IN" sz="2400" dirty="0"/>
              <a:t>Entropy of the entire </a:t>
            </a:r>
            <a:r>
              <a:rPr lang="en-IN" sz="2400" dirty="0" err="1"/>
              <a:t>datset</a:t>
            </a:r>
            <a:r>
              <a:rPr lang="en-IN" sz="2400" dirty="0"/>
              <a:t> = 0.94</a:t>
            </a:r>
          </a:p>
        </p:txBody>
      </p:sp>
      <p:cxnSp>
        <p:nvCxnSpPr>
          <p:cNvPr id="7" name="Straight Arrow Connector 6"/>
          <p:cNvCxnSpPr/>
          <p:nvPr/>
        </p:nvCxnSpPr>
        <p:spPr>
          <a:xfrm flipH="1" flipV="1">
            <a:off x="800683" y="3934765"/>
            <a:ext cx="381000" cy="41326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ext uri="{D42A27DB-BD31-4B8C-83A1-F6EECF244321}">
                <p14:modId xmlns:p14="http://schemas.microsoft.com/office/powerpoint/2010/main" val="4199575939"/>
              </p:ext>
            </p:extLst>
          </p:nvPr>
        </p:nvGraphicFramePr>
        <p:xfrm>
          <a:off x="4419600" y="1790687"/>
          <a:ext cx="3657600" cy="4044315"/>
        </p:xfrm>
        <a:graphic>
          <a:graphicData uri="http://schemas.openxmlformats.org/drawingml/2006/table">
            <a:tbl>
              <a:tblPr>
                <a:tableStyleId>{5C22544A-7EE6-4342-B048-85BDC9FD1C3A}</a:tableStyleId>
              </a:tblPr>
              <a:tblGrid>
                <a:gridCol w="3048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tblGrid>
              <a:tr h="190500">
                <a:tc>
                  <a:txBody>
                    <a:bodyPr/>
                    <a:lstStyle/>
                    <a:p>
                      <a:pPr algn="l" fontAlgn="b"/>
                      <a:r>
                        <a:rPr lang="en-IN" sz="1600" u="none" strike="noStrike" dirty="0">
                          <a:effectLst/>
                        </a:rPr>
                        <a:t> </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solidFill>
                            <a:srgbClr val="FF0000"/>
                          </a:solidFill>
                          <a:effectLst/>
                        </a:rPr>
                        <a:t>Outlook</a:t>
                      </a:r>
                      <a:endParaRPr lang="en-IN" sz="1600" b="0"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solidFill>
                            <a:srgbClr val="FF0000"/>
                          </a:solidFill>
                          <a:effectLst/>
                        </a:rPr>
                        <a:t>Temp</a:t>
                      </a:r>
                      <a:endParaRPr lang="en-IN" sz="1600" b="0"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solidFill>
                            <a:srgbClr val="FF0000"/>
                          </a:solidFill>
                          <a:effectLst/>
                        </a:rPr>
                        <a:t>Humid</a:t>
                      </a:r>
                      <a:endParaRPr lang="en-IN" sz="1600" b="0"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solidFill>
                            <a:srgbClr val="FF0000"/>
                          </a:solidFill>
                          <a:effectLst/>
                        </a:rPr>
                        <a:t>Windy</a:t>
                      </a:r>
                      <a:endParaRPr lang="en-IN" sz="1600" b="0"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Play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90500">
                <a:tc>
                  <a:txBody>
                    <a:bodyPr/>
                    <a:lstStyle/>
                    <a:p>
                      <a:pPr algn="r" fontAlgn="b"/>
                      <a:r>
                        <a:rPr lang="en-IN" sz="1600" u="none" strike="noStrike" dirty="0">
                          <a:effectLst/>
                        </a:rPr>
                        <a:t>1</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no</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algn="r" fontAlgn="b"/>
                      <a:r>
                        <a:rPr lang="en-IN" sz="1600" u="none" strike="noStrike">
                          <a:effectLst/>
                        </a:rPr>
                        <a:t>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hot</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algn="r" fontAlgn="b"/>
                      <a:r>
                        <a:rPr lang="en-IN" sz="1600" u="none" strike="noStrike">
                          <a:effectLst/>
                        </a:rPr>
                        <a:t>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90500">
                <a:tc>
                  <a:txBody>
                    <a:bodyPr/>
                    <a:lstStyle/>
                    <a:p>
                      <a:pPr algn="r" fontAlgn="b"/>
                      <a:r>
                        <a:rPr lang="en-IN" sz="1600" u="none" strike="noStrike">
                          <a:effectLst/>
                        </a:rPr>
                        <a:t>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rainy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90500">
                <a:tc>
                  <a:txBody>
                    <a:bodyPr/>
                    <a:lstStyle/>
                    <a:p>
                      <a:pPr algn="r" fontAlgn="b"/>
                      <a:r>
                        <a:rPr lang="en-IN" sz="1600" u="none" strike="noStrike">
                          <a:effectLst/>
                        </a:rPr>
                        <a:t>5</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cool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yes</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90500">
                <a:tc>
                  <a:txBody>
                    <a:bodyPr/>
                    <a:lstStyle/>
                    <a:p>
                      <a:pPr algn="r" fontAlgn="b"/>
                      <a:r>
                        <a:rPr lang="en-IN" sz="1600" u="none" strike="noStrike">
                          <a:effectLst/>
                        </a:rPr>
                        <a:t>6</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rainy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no</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90500">
                <a:tc>
                  <a:txBody>
                    <a:bodyPr/>
                    <a:lstStyle/>
                    <a:p>
                      <a:pPr algn="r" fontAlgn="b"/>
                      <a:r>
                        <a:rPr lang="en-IN" sz="1600" u="none" strike="noStrike">
                          <a:effectLst/>
                        </a:rPr>
                        <a:t>7</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overcast</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cool  </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 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 yes</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90500">
                <a:tc>
                  <a:txBody>
                    <a:bodyPr/>
                    <a:lstStyle/>
                    <a:p>
                      <a:pPr algn="r" fontAlgn="b"/>
                      <a:r>
                        <a:rPr lang="en-IN" sz="1600" u="none" strike="noStrike">
                          <a:effectLst/>
                        </a:rPr>
                        <a:t>8</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sunny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mild</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no</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90500">
                <a:tc>
                  <a:txBody>
                    <a:bodyPr/>
                    <a:lstStyle/>
                    <a:p>
                      <a:pPr algn="r" fontAlgn="b"/>
                      <a:r>
                        <a:rPr lang="en-IN" sz="1600" u="none" strike="noStrike" dirty="0">
                          <a:effectLst/>
                        </a:rPr>
                        <a:t>9</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sunny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yes</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90500">
                <a:tc>
                  <a:txBody>
                    <a:bodyPr/>
                    <a:lstStyle/>
                    <a:p>
                      <a:pPr algn="r" fontAlgn="b"/>
                      <a:r>
                        <a:rPr lang="en-IN" sz="1600" u="none" strike="noStrike">
                          <a:effectLst/>
                        </a:rPr>
                        <a:t>10</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rainy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mild</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yes</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90500">
                <a:tc>
                  <a:txBody>
                    <a:bodyPr/>
                    <a:lstStyle/>
                    <a:p>
                      <a:pPr algn="r" fontAlgn="b"/>
                      <a:r>
                        <a:rPr lang="en-IN" sz="1600" u="none" strike="noStrike">
                          <a:effectLst/>
                        </a:rPr>
                        <a:t>11</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sunny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mild</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yes</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190500">
                <a:tc>
                  <a:txBody>
                    <a:bodyPr/>
                    <a:lstStyle/>
                    <a:p>
                      <a:pPr algn="r" fontAlgn="b"/>
                      <a:r>
                        <a:rPr lang="en-IN" sz="1600" u="none" strike="noStrike">
                          <a:effectLst/>
                        </a:rPr>
                        <a:t>12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overcast</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mild</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190500">
                <a:tc>
                  <a:txBody>
                    <a:bodyPr/>
                    <a:lstStyle/>
                    <a:p>
                      <a:pPr algn="r" fontAlgn="b"/>
                      <a:r>
                        <a:rPr lang="en-IN" sz="1600" u="none" strike="noStrike">
                          <a:effectLst/>
                        </a:rPr>
                        <a:t>13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overcast</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hot</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190500">
                <a:tc>
                  <a:txBody>
                    <a:bodyPr/>
                    <a:lstStyle/>
                    <a:p>
                      <a:pPr algn="r" fontAlgn="b"/>
                      <a:r>
                        <a:rPr lang="en-IN" sz="1600" u="none" strike="noStrike">
                          <a:effectLst/>
                        </a:rPr>
                        <a:t>14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rainy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mild</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
        <p:nvSpPr>
          <p:cNvPr id="4" name="TextBox 3">
            <a:extLst>
              <a:ext uri="{FF2B5EF4-FFF2-40B4-BE49-F238E27FC236}">
                <a16:creationId xmlns:a16="http://schemas.microsoft.com/office/drawing/2014/main" id="{B902A697-5BE2-4A21-BCE8-579C04ADC092}"/>
              </a:ext>
            </a:extLst>
          </p:cNvPr>
          <p:cNvSpPr txBox="1"/>
          <p:nvPr/>
        </p:nvSpPr>
        <p:spPr>
          <a:xfrm>
            <a:off x="304800" y="6182746"/>
            <a:ext cx="5638800" cy="369332"/>
          </a:xfrm>
          <a:prstGeom prst="rect">
            <a:avLst/>
          </a:prstGeom>
          <a:noFill/>
          <a:ln>
            <a:solidFill>
              <a:schemeClr val="tx1"/>
            </a:solidFill>
          </a:ln>
        </p:spPr>
        <p:txBody>
          <a:bodyPr wrap="square" rtlCol="0">
            <a:spAutoFit/>
          </a:bodyPr>
          <a:lstStyle/>
          <a:p>
            <a:r>
              <a:rPr lang="en-US" b="1" dirty="0"/>
              <a:t>Step 1: </a:t>
            </a:r>
            <a:r>
              <a:rPr lang="en-US" dirty="0"/>
              <a:t>Calculate entropy of the target (Play Golf) =.94</a:t>
            </a:r>
            <a:endParaRPr lang="en-IN" dirty="0"/>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F2788B66-397E-17B0-4E95-5394DAE5A143}"/>
                  </a:ext>
                </a:extLst>
              </p14:cNvPr>
              <p14:cNvContentPartPr/>
              <p14:nvPr/>
            </p14:nvContentPartPr>
            <p14:xfrm>
              <a:off x="966960" y="2186640"/>
              <a:ext cx="8025120" cy="3557520"/>
            </p14:xfrm>
          </p:contentPart>
        </mc:Choice>
        <mc:Fallback xmlns="">
          <p:pic>
            <p:nvPicPr>
              <p:cNvPr id="8" name="Ink 7">
                <a:extLst>
                  <a:ext uri="{FF2B5EF4-FFF2-40B4-BE49-F238E27FC236}">
                    <a16:creationId xmlns:a16="http://schemas.microsoft.com/office/drawing/2014/main" id="{F2788B66-397E-17B0-4E95-5394DAE5A143}"/>
                  </a:ext>
                </a:extLst>
              </p:cNvPr>
              <p:cNvPicPr/>
              <p:nvPr/>
            </p:nvPicPr>
            <p:blipFill>
              <a:blip r:embed="rId4"/>
              <a:stretch>
                <a:fillRect/>
              </a:stretch>
            </p:blipFill>
            <p:spPr>
              <a:xfrm>
                <a:off x="957600" y="2177280"/>
                <a:ext cx="8043840" cy="3576240"/>
              </a:xfrm>
              <a:prstGeom prst="rect">
                <a:avLst/>
              </a:prstGeom>
            </p:spPr>
          </p:pic>
        </mc:Fallback>
      </mc:AlternateContent>
    </p:spTree>
    <p:extLst>
      <p:ext uri="{BB962C8B-B14F-4D97-AF65-F5344CB8AC3E}">
        <p14:creationId xmlns:p14="http://schemas.microsoft.com/office/powerpoint/2010/main" val="16602318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Which Node to select as Root Node</a:t>
            </a:r>
          </a:p>
        </p:txBody>
      </p:sp>
      <p:pic>
        <p:nvPicPr>
          <p:cNvPr id="5"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055" t="20614" r="48807" b="9101"/>
          <a:stretch/>
        </p:blipFill>
        <p:spPr bwMode="auto">
          <a:xfrm>
            <a:off x="457200" y="2055384"/>
            <a:ext cx="4221480" cy="36155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 name="Table 3"/>
          <p:cNvGraphicFramePr>
            <a:graphicFrameLocks noGrp="1"/>
          </p:cNvGraphicFramePr>
          <p:nvPr>
            <p:extLst>
              <p:ext uri="{D42A27DB-BD31-4B8C-83A1-F6EECF244321}">
                <p14:modId xmlns:p14="http://schemas.microsoft.com/office/powerpoint/2010/main" val="3946897358"/>
              </p:ext>
            </p:extLst>
          </p:nvPr>
        </p:nvGraphicFramePr>
        <p:xfrm>
          <a:off x="4419600" y="1790687"/>
          <a:ext cx="3657600" cy="4044315"/>
        </p:xfrm>
        <a:graphic>
          <a:graphicData uri="http://schemas.openxmlformats.org/drawingml/2006/table">
            <a:tbl>
              <a:tblPr>
                <a:tableStyleId>{5C22544A-7EE6-4342-B048-85BDC9FD1C3A}</a:tableStyleId>
              </a:tblPr>
              <a:tblGrid>
                <a:gridCol w="3048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tblGrid>
              <a:tr h="190500">
                <a:tc>
                  <a:txBody>
                    <a:bodyPr/>
                    <a:lstStyle/>
                    <a:p>
                      <a:pPr algn="l" fontAlgn="b"/>
                      <a:r>
                        <a:rPr lang="en-IN" sz="1600" u="none" strike="noStrike" dirty="0">
                          <a:effectLst/>
                        </a:rPr>
                        <a:t> </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solidFill>
                            <a:srgbClr val="FF0000"/>
                          </a:solidFill>
                          <a:effectLst/>
                        </a:rPr>
                        <a:t>Outlook</a:t>
                      </a:r>
                      <a:endParaRPr lang="en-IN" sz="1600" b="0"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solidFill>
                            <a:srgbClr val="FF0000"/>
                          </a:solidFill>
                          <a:effectLst/>
                        </a:rPr>
                        <a:t>Temp</a:t>
                      </a:r>
                      <a:endParaRPr lang="en-IN" sz="1600" b="0"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solidFill>
                            <a:srgbClr val="FF0000"/>
                          </a:solidFill>
                          <a:effectLst/>
                        </a:rPr>
                        <a:t>Humid</a:t>
                      </a:r>
                      <a:endParaRPr lang="en-IN" sz="1600" b="0"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solidFill>
                            <a:srgbClr val="FF0000"/>
                          </a:solidFill>
                          <a:effectLst/>
                        </a:rPr>
                        <a:t>Windy</a:t>
                      </a:r>
                      <a:endParaRPr lang="en-IN" sz="1600" b="0"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Play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90500">
                <a:tc>
                  <a:txBody>
                    <a:bodyPr/>
                    <a:lstStyle/>
                    <a:p>
                      <a:pPr algn="r" fontAlgn="b"/>
                      <a:r>
                        <a:rPr lang="en-IN" sz="1600" u="none" strike="noStrike" dirty="0">
                          <a:effectLst/>
                        </a:rPr>
                        <a:t>1</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no</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algn="r" fontAlgn="b"/>
                      <a:r>
                        <a:rPr lang="en-IN" sz="1600" u="none" strike="noStrike">
                          <a:effectLst/>
                        </a:rPr>
                        <a:t>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hot</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algn="r" fontAlgn="b"/>
                      <a:r>
                        <a:rPr lang="en-IN" sz="1600" u="none" strike="noStrike">
                          <a:effectLst/>
                        </a:rPr>
                        <a:t>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90500">
                <a:tc>
                  <a:txBody>
                    <a:bodyPr/>
                    <a:lstStyle/>
                    <a:p>
                      <a:pPr algn="r" fontAlgn="b"/>
                      <a:r>
                        <a:rPr lang="en-IN" sz="1600" u="none" strike="noStrike">
                          <a:effectLst/>
                        </a:rPr>
                        <a:t>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rainy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90500">
                <a:tc>
                  <a:txBody>
                    <a:bodyPr/>
                    <a:lstStyle/>
                    <a:p>
                      <a:pPr algn="r" fontAlgn="b"/>
                      <a:r>
                        <a:rPr lang="en-IN" sz="1600" u="none" strike="noStrike">
                          <a:effectLst/>
                        </a:rPr>
                        <a:t>5</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cool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yes</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90500">
                <a:tc>
                  <a:txBody>
                    <a:bodyPr/>
                    <a:lstStyle/>
                    <a:p>
                      <a:pPr algn="r" fontAlgn="b"/>
                      <a:r>
                        <a:rPr lang="en-IN" sz="1600" u="none" strike="noStrike">
                          <a:effectLst/>
                        </a:rPr>
                        <a:t>6</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rainy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no</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90500">
                <a:tc>
                  <a:txBody>
                    <a:bodyPr/>
                    <a:lstStyle/>
                    <a:p>
                      <a:pPr algn="r" fontAlgn="b"/>
                      <a:r>
                        <a:rPr lang="en-IN" sz="1600" u="none" strike="noStrike">
                          <a:effectLst/>
                        </a:rPr>
                        <a:t>7</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overcast</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cool  </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 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 yes</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90500">
                <a:tc>
                  <a:txBody>
                    <a:bodyPr/>
                    <a:lstStyle/>
                    <a:p>
                      <a:pPr algn="r" fontAlgn="b"/>
                      <a:r>
                        <a:rPr lang="en-IN" sz="1600" u="none" strike="noStrike">
                          <a:effectLst/>
                        </a:rPr>
                        <a:t>8</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sunny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mild</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no</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90500">
                <a:tc>
                  <a:txBody>
                    <a:bodyPr/>
                    <a:lstStyle/>
                    <a:p>
                      <a:pPr algn="r" fontAlgn="b"/>
                      <a:r>
                        <a:rPr lang="en-IN" sz="1600" u="none" strike="noStrike" dirty="0">
                          <a:effectLst/>
                        </a:rPr>
                        <a:t>9</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sunny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yes</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90500">
                <a:tc>
                  <a:txBody>
                    <a:bodyPr/>
                    <a:lstStyle/>
                    <a:p>
                      <a:pPr algn="r" fontAlgn="b"/>
                      <a:r>
                        <a:rPr lang="en-IN" sz="1600" u="none" strike="noStrike">
                          <a:effectLst/>
                        </a:rPr>
                        <a:t>10</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rainy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mild</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yes</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90500">
                <a:tc>
                  <a:txBody>
                    <a:bodyPr/>
                    <a:lstStyle/>
                    <a:p>
                      <a:pPr algn="r" fontAlgn="b"/>
                      <a:r>
                        <a:rPr lang="en-IN" sz="1600" u="none" strike="noStrike">
                          <a:effectLst/>
                        </a:rPr>
                        <a:t>11</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sunny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mild</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yes</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190500">
                <a:tc>
                  <a:txBody>
                    <a:bodyPr/>
                    <a:lstStyle/>
                    <a:p>
                      <a:pPr algn="r" fontAlgn="b"/>
                      <a:r>
                        <a:rPr lang="en-IN" sz="1600" u="none" strike="noStrike">
                          <a:effectLst/>
                        </a:rPr>
                        <a:t>12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overcast</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mild</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190500">
                <a:tc>
                  <a:txBody>
                    <a:bodyPr/>
                    <a:lstStyle/>
                    <a:p>
                      <a:pPr algn="r" fontAlgn="b"/>
                      <a:r>
                        <a:rPr lang="en-IN" sz="1600" u="none" strike="noStrike">
                          <a:effectLst/>
                        </a:rPr>
                        <a:t>13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overcast</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hot</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190500">
                <a:tc>
                  <a:txBody>
                    <a:bodyPr/>
                    <a:lstStyle/>
                    <a:p>
                      <a:pPr algn="r" fontAlgn="b"/>
                      <a:r>
                        <a:rPr lang="en-IN" sz="1600" u="none" strike="noStrike">
                          <a:effectLst/>
                        </a:rPr>
                        <a:t>14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rainy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mild</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
        <p:nvSpPr>
          <p:cNvPr id="3" name="TextBox 2">
            <a:extLst>
              <a:ext uri="{FF2B5EF4-FFF2-40B4-BE49-F238E27FC236}">
                <a16:creationId xmlns:a16="http://schemas.microsoft.com/office/drawing/2014/main" id="{43504DDD-FD76-4478-BA2B-063DAFD1C11E}"/>
              </a:ext>
            </a:extLst>
          </p:cNvPr>
          <p:cNvSpPr txBox="1"/>
          <p:nvPr/>
        </p:nvSpPr>
        <p:spPr>
          <a:xfrm>
            <a:off x="914400" y="6248400"/>
            <a:ext cx="5046125" cy="369332"/>
          </a:xfrm>
          <a:prstGeom prst="rect">
            <a:avLst/>
          </a:prstGeom>
          <a:noFill/>
        </p:spPr>
        <p:txBody>
          <a:bodyPr wrap="none" rtlCol="0">
            <a:spAutoFit/>
          </a:bodyPr>
          <a:lstStyle/>
          <a:p>
            <a:r>
              <a:rPr lang="en-US" dirty="0"/>
              <a:t>Step 2: Calculate information gain for each attribute</a:t>
            </a:r>
            <a:endParaRPr lang="en-IN"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6ED5E5D9-E114-FFBC-2A7A-85D27C022349}"/>
                  </a:ext>
                </a:extLst>
              </p14:cNvPr>
              <p14:cNvContentPartPr/>
              <p14:nvPr/>
            </p14:nvContentPartPr>
            <p14:xfrm>
              <a:off x="5004720" y="1572120"/>
              <a:ext cx="2301480" cy="148320"/>
            </p14:xfrm>
          </p:contentPart>
        </mc:Choice>
        <mc:Fallback xmlns="">
          <p:pic>
            <p:nvPicPr>
              <p:cNvPr id="6" name="Ink 5">
                <a:extLst>
                  <a:ext uri="{FF2B5EF4-FFF2-40B4-BE49-F238E27FC236}">
                    <a16:creationId xmlns:a16="http://schemas.microsoft.com/office/drawing/2014/main" id="{6ED5E5D9-E114-FFBC-2A7A-85D27C022349}"/>
                  </a:ext>
                </a:extLst>
              </p:cNvPr>
              <p:cNvPicPr/>
              <p:nvPr/>
            </p:nvPicPr>
            <p:blipFill>
              <a:blip r:embed="rId4"/>
              <a:stretch>
                <a:fillRect/>
              </a:stretch>
            </p:blipFill>
            <p:spPr>
              <a:xfrm>
                <a:off x="4995360" y="1562760"/>
                <a:ext cx="2320200" cy="167040"/>
              </a:xfrm>
              <a:prstGeom prst="rect">
                <a:avLst/>
              </a:prstGeom>
            </p:spPr>
          </p:pic>
        </mc:Fallback>
      </mc:AlternateContent>
    </p:spTree>
    <p:extLst>
      <p:ext uri="{BB962C8B-B14F-4D97-AF65-F5344CB8AC3E}">
        <p14:creationId xmlns:p14="http://schemas.microsoft.com/office/powerpoint/2010/main" val="11353374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Calculated Entropy and Information Gain for Each Node</a:t>
            </a:r>
          </a:p>
        </p:txBody>
      </p:sp>
      <p:pic>
        <p:nvPicPr>
          <p:cNvPr id="5"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9494" t="18421" r="40965" b="10198"/>
          <a:stretch/>
        </p:blipFill>
        <p:spPr bwMode="auto">
          <a:xfrm>
            <a:off x="457200" y="1924897"/>
            <a:ext cx="4785360" cy="38765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57200" y="5105400"/>
            <a:ext cx="566181" cy="646331"/>
          </a:xfrm>
          <a:prstGeom prst="rect">
            <a:avLst/>
          </a:prstGeom>
          <a:noFill/>
        </p:spPr>
        <p:txBody>
          <a:bodyPr wrap="none" rtlCol="0">
            <a:spAutoFit/>
          </a:bodyPr>
          <a:lstStyle/>
          <a:p>
            <a:r>
              <a:rPr lang="en-IN" dirty="0"/>
              <a:t>Y=2</a:t>
            </a:r>
          </a:p>
          <a:p>
            <a:r>
              <a:rPr lang="en-IN" dirty="0"/>
              <a:t>N=3</a:t>
            </a:r>
          </a:p>
        </p:txBody>
      </p:sp>
      <p:sp>
        <p:nvSpPr>
          <p:cNvPr id="7" name="TextBox 6"/>
          <p:cNvSpPr txBox="1"/>
          <p:nvPr/>
        </p:nvSpPr>
        <p:spPr>
          <a:xfrm>
            <a:off x="1752600" y="5105400"/>
            <a:ext cx="529312" cy="646331"/>
          </a:xfrm>
          <a:prstGeom prst="rect">
            <a:avLst/>
          </a:prstGeom>
          <a:noFill/>
        </p:spPr>
        <p:txBody>
          <a:bodyPr wrap="none" rtlCol="0">
            <a:spAutoFit/>
          </a:bodyPr>
          <a:lstStyle/>
          <a:p>
            <a:r>
              <a:rPr lang="en-IN" dirty="0"/>
              <a:t>Y=4</a:t>
            </a:r>
          </a:p>
          <a:p>
            <a:endParaRPr lang="en-IN" dirty="0"/>
          </a:p>
        </p:txBody>
      </p:sp>
      <p:sp>
        <p:nvSpPr>
          <p:cNvPr id="8" name="TextBox 7"/>
          <p:cNvSpPr txBox="1"/>
          <p:nvPr/>
        </p:nvSpPr>
        <p:spPr>
          <a:xfrm>
            <a:off x="2971800" y="5105400"/>
            <a:ext cx="566181" cy="646331"/>
          </a:xfrm>
          <a:prstGeom prst="rect">
            <a:avLst/>
          </a:prstGeom>
          <a:noFill/>
        </p:spPr>
        <p:txBody>
          <a:bodyPr wrap="none" rtlCol="0">
            <a:spAutoFit/>
          </a:bodyPr>
          <a:lstStyle/>
          <a:p>
            <a:r>
              <a:rPr lang="en-IN" dirty="0"/>
              <a:t>Y=3</a:t>
            </a:r>
          </a:p>
          <a:p>
            <a:r>
              <a:rPr lang="en-IN" dirty="0"/>
              <a:t>N=2</a:t>
            </a:r>
          </a:p>
        </p:txBody>
      </p:sp>
      <p:graphicFrame>
        <p:nvGraphicFramePr>
          <p:cNvPr id="9" name="Table 8"/>
          <p:cNvGraphicFramePr>
            <a:graphicFrameLocks noGrp="1"/>
          </p:cNvGraphicFramePr>
          <p:nvPr>
            <p:extLst>
              <p:ext uri="{D42A27DB-BD31-4B8C-83A1-F6EECF244321}">
                <p14:modId xmlns:p14="http://schemas.microsoft.com/office/powerpoint/2010/main" val="3946897358"/>
              </p:ext>
            </p:extLst>
          </p:nvPr>
        </p:nvGraphicFramePr>
        <p:xfrm>
          <a:off x="4419600" y="1790687"/>
          <a:ext cx="3657600" cy="4044315"/>
        </p:xfrm>
        <a:graphic>
          <a:graphicData uri="http://schemas.openxmlformats.org/drawingml/2006/table">
            <a:tbl>
              <a:tblPr>
                <a:tableStyleId>{5C22544A-7EE6-4342-B048-85BDC9FD1C3A}</a:tableStyleId>
              </a:tblPr>
              <a:tblGrid>
                <a:gridCol w="3048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tblGrid>
              <a:tr h="190500">
                <a:tc>
                  <a:txBody>
                    <a:bodyPr/>
                    <a:lstStyle/>
                    <a:p>
                      <a:pPr algn="l" fontAlgn="b"/>
                      <a:r>
                        <a:rPr lang="en-IN" sz="1600" u="none" strike="noStrike" dirty="0">
                          <a:effectLst/>
                        </a:rPr>
                        <a:t> </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solidFill>
                            <a:srgbClr val="FF0000"/>
                          </a:solidFill>
                          <a:effectLst/>
                        </a:rPr>
                        <a:t>Outlook</a:t>
                      </a:r>
                      <a:endParaRPr lang="en-IN" sz="1600" b="0"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solidFill>
                            <a:srgbClr val="FF0000"/>
                          </a:solidFill>
                          <a:effectLst/>
                        </a:rPr>
                        <a:t>Temp</a:t>
                      </a:r>
                      <a:endParaRPr lang="en-IN" sz="1600" b="0"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solidFill>
                            <a:srgbClr val="FF0000"/>
                          </a:solidFill>
                          <a:effectLst/>
                        </a:rPr>
                        <a:t>Humid</a:t>
                      </a:r>
                      <a:endParaRPr lang="en-IN" sz="1600" b="0"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solidFill>
                            <a:srgbClr val="FF0000"/>
                          </a:solidFill>
                          <a:effectLst/>
                        </a:rPr>
                        <a:t>Windy</a:t>
                      </a:r>
                      <a:endParaRPr lang="en-IN" sz="1600" b="0"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Play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90500">
                <a:tc>
                  <a:txBody>
                    <a:bodyPr/>
                    <a:lstStyle/>
                    <a:p>
                      <a:pPr algn="r" fontAlgn="b"/>
                      <a:r>
                        <a:rPr lang="en-IN" sz="1600" u="none" strike="noStrike" dirty="0">
                          <a:effectLst/>
                        </a:rPr>
                        <a:t>1</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no</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algn="r" fontAlgn="b"/>
                      <a:r>
                        <a:rPr lang="en-IN" sz="1600" u="none" strike="noStrike">
                          <a:effectLst/>
                        </a:rPr>
                        <a:t>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hot</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algn="r" fontAlgn="b"/>
                      <a:r>
                        <a:rPr lang="en-IN" sz="1600" u="none" strike="noStrike">
                          <a:effectLst/>
                        </a:rPr>
                        <a:t>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90500">
                <a:tc>
                  <a:txBody>
                    <a:bodyPr/>
                    <a:lstStyle/>
                    <a:p>
                      <a:pPr algn="r" fontAlgn="b"/>
                      <a:r>
                        <a:rPr lang="en-IN" sz="1600" u="none" strike="noStrike">
                          <a:effectLst/>
                        </a:rPr>
                        <a:t>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rainy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90500">
                <a:tc>
                  <a:txBody>
                    <a:bodyPr/>
                    <a:lstStyle/>
                    <a:p>
                      <a:pPr algn="r" fontAlgn="b"/>
                      <a:r>
                        <a:rPr lang="en-IN" sz="1600" u="none" strike="noStrike">
                          <a:effectLst/>
                        </a:rPr>
                        <a:t>5</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cool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yes</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90500">
                <a:tc>
                  <a:txBody>
                    <a:bodyPr/>
                    <a:lstStyle/>
                    <a:p>
                      <a:pPr algn="r" fontAlgn="b"/>
                      <a:r>
                        <a:rPr lang="en-IN" sz="1600" u="none" strike="noStrike">
                          <a:effectLst/>
                        </a:rPr>
                        <a:t>6</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rainy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no</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90500">
                <a:tc>
                  <a:txBody>
                    <a:bodyPr/>
                    <a:lstStyle/>
                    <a:p>
                      <a:pPr algn="r" fontAlgn="b"/>
                      <a:r>
                        <a:rPr lang="en-IN" sz="1600" u="none" strike="noStrike">
                          <a:effectLst/>
                        </a:rPr>
                        <a:t>7</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overcast</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cool  </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 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 yes</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90500">
                <a:tc>
                  <a:txBody>
                    <a:bodyPr/>
                    <a:lstStyle/>
                    <a:p>
                      <a:pPr algn="r" fontAlgn="b"/>
                      <a:r>
                        <a:rPr lang="en-IN" sz="1600" u="none" strike="noStrike">
                          <a:effectLst/>
                        </a:rPr>
                        <a:t>8</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sunny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mild</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no</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90500">
                <a:tc>
                  <a:txBody>
                    <a:bodyPr/>
                    <a:lstStyle/>
                    <a:p>
                      <a:pPr algn="r" fontAlgn="b"/>
                      <a:r>
                        <a:rPr lang="en-IN" sz="1600" u="none" strike="noStrike" dirty="0">
                          <a:effectLst/>
                        </a:rPr>
                        <a:t>9</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sunny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yes</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90500">
                <a:tc>
                  <a:txBody>
                    <a:bodyPr/>
                    <a:lstStyle/>
                    <a:p>
                      <a:pPr algn="r" fontAlgn="b"/>
                      <a:r>
                        <a:rPr lang="en-IN" sz="1600" u="none" strike="noStrike">
                          <a:effectLst/>
                        </a:rPr>
                        <a:t>10</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rainy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mild</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yes</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90500">
                <a:tc>
                  <a:txBody>
                    <a:bodyPr/>
                    <a:lstStyle/>
                    <a:p>
                      <a:pPr algn="r" fontAlgn="b"/>
                      <a:r>
                        <a:rPr lang="en-IN" sz="1600" u="none" strike="noStrike">
                          <a:effectLst/>
                        </a:rPr>
                        <a:t>11</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sunny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mild</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yes</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190500">
                <a:tc>
                  <a:txBody>
                    <a:bodyPr/>
                    <a:lstStyle/>
                    <a:p>
                      <a:pPr algn="r" fontAlgn="b"/>
                      <a:r>
                        <a:rPr lang="en-IN" sz="1600" u="none" strike="noStrike">
                          <a:effectLst/>
                        </a:rPr>
                        <a:t>12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overcast</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mild</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190500">
                <a:tc>
                  <a:txBody>
                    <a:bodyPr/>
                    <a:lstStyle/>
                    <a:p>
                      <a:pPr algn="r" fontAlgn="b"/>
                      <a:r>
                        <a:rPr lang="en-IN" sz="1600" u="none" strike="noStrike">
                          <a:effectLst/>
                        </a:rPr>
                        <a:t>13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overcast</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hot</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190500">
                <a:tc>
                  <a:txBody>
                    <a:bodyPr/>
                    <a:lstStyle/>
                    <a:p>
                      <a:pPr algn="r" fontAlgn="b"/>
                      <a:r>
                        <a:rPr lang="en-IN" sz="1600" u="none" strike="noStrike">
                          <a:effectLst/>
                        </a:rPr>
                        <a:t>14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rainy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mild</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
        <p:nvSpPr>
          <p:cNvPr id="3" name="TextBox 2"/>
          <p:cNvSpPr txBox="1"/>
          <p:nvPr/>
        </p:nvSpPr>
        <p:spPr>
          <a:xfrm>
            <a:off x="1704254" y="1674614"/>
            <a:ext cx="1184299" cy="369332"/>
          </a:xfrm>
          <a:prstGeom prst="rect">
            <a:avLst/>
          </a:prstGeom>
          <a:noFill/>
        </p:spPr>
        <p:txBody>
          <a:bodyPr wrap="none" rtlCol="0">
            <a:spAutoFit/>
          </a:bodyPr>
          <a:lstStyle/>
          <a:p>
            <a:r>
              <a:rPr lang="en-IN" b="1" dirty="0"/>
              <a:t>Start with </a:t>
            </a:r>
          </a:p>
        </p:txBody>
      </p:sp>
      <p:sp>
        <p:nvSpPr>
          <p:cNvPr id="6" name="TextBox 5"/>
          <p:cNvSpPr txBox="1"/>
          <p:nvPr/>
        </p:nvSpPr>
        <p:spPr>
          <a:xfrm>
            <a:off x="0" y="5247024"/>
            <a:ext cx="582852" cy="369332"/>
          </a:xfrm>
          <a:prstGeom prst="rect">
            <a:avLst/>
          </a:prstGeom>
          <a:noFill/>
        </p:spPr>
        <p:txBody>
          <a:bodyPr wrap="none" rtlCol="0">
            <a:spAutoFit/>
          </a:bodyPr>
          <a:lstStyle/>
          <a:p>
            <a:r>
              <a:rPr lang="en-IN" b="1" dirty="0"/>
              <a:t>Play</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7813F617-BE9A-D2A3-F401-8F0C9A0A400B}"/>
                  </a:ext>
                </a:extLst>
              </p14:cNvPr>
              <p14:cNvContentPartPr/>
              <p14:nvPr/>
            </p14:nvContentPartPr>
            <p14:xfrm>
              <a:off x="763920" y="2070360"/>
              <a:ext cx="3331440" cy="4194360"/>
            </p14:xfrm>
          </p:contentPart>
        </mc:Choice>
        <mc:Fallback xmlns="">
          <p:pic>
            <p:nvPicPr>
              <p:cNvPr id="10" name="Ink 9">
                <a:extLst>
                  <a:ext uri="{FF2B5EF4-FFF2-40B4-BE49-F238E27FC236}">
                    <a16:creationId xmlns:a16="http://schemas.microsoft.com/office/drawing/2014/main" id="{7813F617-BE9A-D2A3-F401-8F0C9A0A400B}"/>
                  </a:ext>
                </a:extLst>
              </p:cNvPr>
              <p:cNvPicPr/>
              <p:nvPr/>
            </p:nvPicPr>
            <p:blipFill>
              <a:blip r:embed="rId4"/>
              <a:stretch>
                <a:fillRect/>
              </a:stretch>
            </p:blipFill>
            <p:spPr>
              <a:xfrm>
                <a:off x="754560" y="2061000"/>
                <a:ext cx="3350160" cy="4213080"/>
              </a:xfrm>
              <a:prstGeom prst="rect">
                <a:avLst/>
              </a:prstGeom>
            </p:spPr>
          </p:pic>
        </mc:Fallback>
      </mc:AlternateContent>
    </p:spTree>
    <p:extLst>
      <p:ext uri="{BB962C8B-B14F-4D97-AF65-F5344CB8AC3E}">
        <p14:creationId xmlns:p14="http://schemas.microsoft.com/office/powerpoint/2010/main" val="27764352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Which Node to select as Root Node: </a:t>
            </a:r>
            <a:r>
              <a:rPr lang="en-IN" b="1" dirty="0">
                <a:solidFill>
                  <a:srgbClr val="FF0000"/>
                </a:solidFill>
              </a:rPr>
              <a:t>Outlook</a:t>
            </a:r>
          </a:p>
        </p:txBody>
      </p:sp>
      <p:pic>
        <p:nvPicPr>
          <p:cNvPr id="11"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932" t="16886" r="39694" b="50415"/>
          <a:stretch/>
        </p:blipFill>
        <p:spPr bwMode="auto">
          <a:xfrm>
            <a:off x="883920" y="3276600"/>
            <a:ext cx="7573836"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6429" b="57856"/>
          <a:stretch/>
        </p:blipFill>
        <p:spPr bwMode="auto">
          <a:xfrm>
            <a:off x="457200" y="1447800"/>
            <a:ext cx="5512604" cy="1523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4" name="Straight Arrow Connector 13"/>
          <p:cNvCxnSpPr/>
          <p:nvPr/>
        </p:nvCxnSpPr>
        <p:spPr>
          <a:xfrm>
            <a:off x="457200" y="1874520"/>
            <a:ext cx="0" cy="163068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191000" y="2209799"/>
            <a:ext cx="3237168" cy="369332"/>
          </a:xfrm>
          <a:prstGeom prst="rect">
            <a:avLst/>
          </a:prstGeom>
          <a:noFill/>
        </p:spPr>
        <p:txBody>
          <a:bodyPr wrap="none" rtlCol="0">
            <a:spAutoFit/>
          </a:bodyPr>
          <a:lstStyle/>
          <a:p>
            <a:r>
              <a:rPr lang="en-IN" dirty="0"/>
              <a:t>Let us Consider </a:t>
            </a:r>
            <a:r>
              <a:rPr lang="en-IN" dirty="0">
                <a:solidFill>
                  <a:srgbClr val="FF0000"/>
                </a:solidFill>
              </a:rPr>
              <a:t>Outlook</a:t>
            </a:r>
            <a:r>
              <a:rPr lang="en-IN" dirty="0"/>
              <a:t> as Node</a:t>
            </a:r>
          </a:p>
        </p:txBody>
      </p:sp>
      <p:sp>
        <p:nvSpPr>
          <p:cNvPr id="3" name="Left Brace 2"/>
          <p:cNvSpPr/>
          <p:nvPr/>
        </p:nvSpPr>
        <p:spPr>
          <a:xfrm>
            <a:off x="228600" y="3124200"/>
            <a:ext cx="685800" cy="16002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 name="Rectangle 3"/>
          <p:cNvSpPr/>
          <p:nvPr/>
        </p:nvSpPr>
        <p:spPr>
          <a:xfrm>
            <a:off x="2514600" y="4953000"/>
            <a:ext cx="838200" cy="381000"/>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0</a:t>
            </a:r>
          </a:p>
        </p:txBody>
      </p:sp>
      <p:sp>
        <p:nvSpPr>
          <p:cNvPr id="5" name="TextBox 4"/>
          <p:cNvSpPr txBox="1"/>
          <p:nvPr/>
        </p:nvSpPr>
        <p:spPr>
          <a:xfrm>
            <a:off x="2586233" y="4953000"/>
            <a:ext cx="694934" cy="369332"/>
          </a:xfrm>
          <a:prstGeom prst="rect">
            <a:avLst/>
          </a:prstGeom>
          <a:noFill/>
        </p:spPr>
        <p:txBody>
          <a:bodyPr wrap="none" rtlCol="0">
            <a:spAutoFit/>
          </a:bodyPr>
          <a:lstStyle/>
          <a:p>
            <a:r>
              <a:rPr lang="en-IN" dirty="0"/>
              <a:t>Rainy</a:t>
            </a:r>
          </a:p>
        </p:txBody>
      </p:sp>
      <p:sp>
        <p:nvSpPr>
          <p:cNvPr id="6" name="TextBox 5">
            <a:extLst>
              <a:ext uri="{FF2B5EF4-FFF2-40B4-BE49-F238E27FC236}">
                <a16:creationId xmlns:a16="http://schemas.microsoft.com/office/drawing/2014/main" id="{2AD4B95E-C0FA-4D88-9654-E8D704F041F2}"/>
              </a:ext>
            </a:extLst>
          </p:cNvPr>
          <p:cNvSpPr txBox="1"/>
          <p:nvPr/>
        </p:nvSpPr>
        <p:spPr>
          <a:xfrm>
            <a:off x="457200" y="6019800"/>
            <a:ext cx="5046125" cy="369332"/>
          </a:xfrm>
          <a:prstGeom prst="rect">
            <a:avLst/>
          </a:prstGeom>
          <a:noFill/>
          <a:ln>
            <a:solidFill>
              <a:schemeClr val="tx1"/>
            </a:solidFill>
          </a:ln>
        </p:spPr>
        <p:txBody>
          <a:bodyPr wrap="none" rtlCol="0">
            <a:spAutoFit/>
          </a:bodyPr>
          <a:lstStyle/>
          <a:p>
            <a:r>
              <a:rPr lang="en-US" dirty="0"/>
              <a:t>Step 2: Calculate information gain for each attribute</a:t>
            </a:r>
            <a:endParaRPr lang="en-IN" dirty="0"/>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3BC6ED5F-0602-BE34-4165-3989F8820CBB}"/>
                  </a:ext>
                </a:extLst>
              </p14:cNvPr>
              <p14:cNvContentPartPr/>
              <p14:nvPr/>
            </p14:nvContentPartPr>
            <p14:xfrm>
              <a:off x="2706480" y="2368440"/>
              <a:ext cx="4884480" cy="3030840"/>
            </p14:xfrm>
          </p:contentPart>
        </mc:Choice>
        <mc:Fallback xmlns="">
          <p:pic>
            <p:nvPicPr>
              <p:cNvPr id="7" name="Ink 6">
                <a:extLst>
                  <a:ext uri="{FF2B5EF4-FFF2-40B4-BE49-F238E27FC236}">
                    <a16:creationId xmlns:a16="http://schemas.microsoft.com/office/drawing/2014/main" id="{3BC6ED5F-0602-BE34-4165-3989F8820CBB}"/>
                  </a:ext>
                </a:extLst>
              </p:cNvPr>
              <p:cNvPicPr/>
              <p:nvPr/>
            </p:nvPicPr>
            <p:blipFill>
              <a:blip r:embed="rId5"/>
              <a:stretch>
                <a:fillRect/>
              </a:stretch>
            </p:blipFill>
            <p:spPr>
              <a:xfrm>
                <a:off x="2697120" y="2359080"/>
                <a:ext cx="4903200" cy="3049560"/>
              </a:xfrm>
              <a:prstGeom prst="rect">
                <a:avLst/>
              </a:prstGeom>
            </p:spPr>
          </p:pic>
        </mc:Fallback>
      </mc:AlternateContent>
    </p:spTree>
    <p:extLst>
      <p:ext uri="{BB962C8B-B14F-4D97-AF65-F5344CB8AC3E}">
        <p14:creationId xmlns:p14="http://schemas.microsoft.com/office/powerpoint/2010/main" val="6062601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Information Gain for : Outlook</a:t>
            </a:r>
          </a:p>
        </p:txBody>
      </p:sp>
      <p:pic>
        <p:nvPicPr>
          <p:cNvPr id="11"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4932" t="49586" r="38744" b="13926"/>
          <a:stretch/>
        </p:blipFill>
        <p:spPr bwMode="auto">
          <a:xfrm>
            <a:off x="666750" y="2971800"/>
            <a:ext cx="7751022" cy="28231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8641" t="51944" r="7972" b="28651"/>
          <a:stretch/>
        </p:blipFill>
        <p:spPr bwMode="auto">
          <a:xfrm>
            <a:off x="609600" y="1245870"/>
            <a:ext cx="6413710" cy="1310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TextBox 19"/>
          <p:cNvSpPr txBox="1"/>
          <p:nvPr/>
        </p:nvSpPr>
        <p:spPr>
          <a:xfrm>
            <a:off x="2949522" y="5978783"/>
            <a:ext cx="2170081" cy="369332"/>
          </a:xfrm>
          <a:prstGeom prst="rect">
            <a:avLst/>
          </a:prstGeom>
          <a:noFill/>
        </p:spPr>
        <p:txBody>
          <a:bodyPr wrap="none" rtlCol="0">
            <a:spAutoFit/>
          </a:bodyPr>
          <a:lstStyle/>
          <a:p>
            <a:r>
              <a:rPr lang="en-IN" dirty="0"/>
              <a:t>Entropy of the </a:t>
            </a:r>
            <a:r>
              <a:rPr lang="en-IN" dirty="0" err="1"/>
              <a:t>datset</a:t>
            </a:r>
            <a:endParaRPr lang="en-IN" dirty="0"/>
          </a:p>
        </p:txBody>
      </p:sp>
      <p:cxnSp>
        <p:nvCxnSpPr>
          <p:cNvPr id="22" name="Straight Arrow Connector 21"/>
          <p:cNvCxnSpPr/>
          <p:nvPr/>
        </p:nvCxnSpPr>
        <p:spPr>
          <a:xfrm flipV="1">
            <a:off x="3105150" y="5756017"/>
            <a:ext cx="0" cy="26378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958007" y="3897868"/>
            <a:ext cx="1052143" cy="369332"/>
          </a:xfrm>
          <a:prstGeom prst="rect">
            <a:avLst/>
          </a:prstGeom>
          <a:noFill/>
        </p:spPr>
        <p:txBody>
          <a:bodyPr wrap="square" rtlCol="0">
            <a:spAutoFit/>
          </a:bodyPr>
          <a:lstStyle/>
          <a:p>
            <a:r>
              <a:rPr lang="en-IN" dirty="0"/>
              <a:t>Overcast</a:t>
            </a:r>
          </a:p>
        </p:txBody>
      </p:sp>
      <p:sp>
        <p:nvSpPr>
          <p:cNvPr id="14" name="TextBox 13"/>
          <p:cNvSpPr txBox="1"/>
          <p:nvPr/>
        </p:nvSpPr>
        <p:spPr>
          <a:xfrm>
            <a:off x="5314950" y="3886200"/>
            <a:ext cx="1052143" cy="369332"/>
          </a:xfrm>
          <a:prstGeom prst="rect">
            <a:avLst/>
          </a:prstGeom>
          <a:noFill/>
        </p:spPr>
        <p:txBody>
          <a:bodyPr wrap="square" rtlCol="0">
            <a:spAutoFit/>
          </a:bodyPr>
          <a:lstStyle/>
          <a:p>
            <a:r>
              <a:rPr lang="en-IN" dirty="0"/>
              <a:t>Rainy</a:t>
            </a:r>
          </a:p>
        </p:txBody>
      </p:sp>
      <p:sp>
        <p:nvSpPr>
          <p:cNvPr id="15" name="TextBox 14"/>
          <p:cNvSpPr txBox="1"/>
          <p:nvPr/>
        </p:nvSpPr>
        <p:spPr>
          <a:xfrm>
            <a:off x="2266950" y="3899654"/>
            <a:ext cx="1052143" cy="369332"/>
          </a:xfrm>
          <a:prstGeom prst="rect">
            <a:avLst/>
          </a:prstGeom>
          <a:noFill/>
        </p:spPr>
        <p:txBody>
          <a:bodyPr wrap="square" rtlCol="0">
            <a:spAutoFit/>
          </a:bodyPr>
          <a:lstStyle/>
          <a:p>
            <a:r>
              <a:rPr lang="en-IN" dirty="0"/>
              <a:t>Sunny</a:t>
            </a:r>
          </a:p>
        </p:txBody>
      </p:sp>
      <p:sp>
        <p:nvSpPr>
          <p:cNvPr id="3" name="Rectangle 2"/>
          <p:cNvSpPr/>
          <p:nvPr/>
        </p:nvSpPr>
        <p:spPr>
          <a:xfrm>
            <a:off x="742950" y="5410200"/>
            <a:ext cx="2902055" cy="38100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1734356" y="5387340"/>
            <a:ext cx="3275794" cy="369332"/>
          </a:xfrm>
          <a:prstGeom prst="rect">
            <a:avLst/>
          </a:prstGeom>
          <a:noFill/>
        </p:spPr>
        <p:txBody>
          <a:bodyPr wrap="square" rtlCol="0">
            <a:spAutoFit/>
          </a:bodyPr>
          <a:lstStyle/>
          <a:p>
            <a:r>
              <a:rPr lang="en-IN" dirty="0"/>
              <a:t>0.247 	=   0.94 – 0.693</a:t>
            </a:r>
          </a:p>
        </p:txBody>
      </p:sp>
      <p:cxnSp>
        <p:nvCxnSpPr>
          <p:cNvPr id="24" name="Straight Connector 23"/>
          <p:cNvCxnSpPr/>
          <p:nvPr/>
        </p:nvCxnSpPr>
        <p:spPr>
          <a:xfrm>
            <a:off x="2336695" y="3962400"/>
            <a:ext cx="1526417"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20764" y="2665214"/>
            <a:ext cx="5199629" cy="369332"/>
          </a:xfrm>
          <a:prstGeom prst="rect">
            <a:avLst/>
          </a:prstGeom>
          <a:noFill/>
        </p:spPr>
        <p:txBody>
          <a:bodyPr wrap="none" rtlCol="0">
            <a:spAutoFit/>
          </a:bodyPr>
          <a:lstStyle/>
          <a:p>
            <a:r>
              <a:rPr lang="en-IN" dirty="0"/>
              <a:t>Weighted </a:t>
            </a:r>
            <a:r>
              <a:rPr lang="en-IN" dirty="0" err="1"/>
              <a:t>Avg</a:t>
            </a:r>
            <a:r>
              <a:rPr lang="en-IN" dirty="0"/>
              <a:t> (Sunny) = 5/14 , Entropy(Sunny) = .971 </a:t>
            </a:r>
          </a:p>
        </p:txBody>
      </p:sp>
      <p:cxnSp>
        <p:nvCxnSpPr>
          <p:cNvPr id="29" name="Straight Connector 28"/>
          <p:cNvCxnSpPr/>
          <p:nvPr/>
        </p:nvCxnSpPr>
        <p:spPr>
          <a:xfrm>
            <a:off x="895350" y="2971800"/>
            <a:ext cx="4800600"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625567F-42EA-4505-988B-22CE5AD5CC5F}"/>
              </a:ext>
            </a:extLst>
          </p:cNvPr>
          <p:cNvSpPr txBox="1"/>
          <p:nvPr/>
        </p:nvSpPr>
        <p:spPr>
          <a:xfrm>
            <a:off x="304800" y="6453664"/>
            <a:ext cx="5046125" cy="369332"/>
          </a:xfrm>
          <a:prstGeom prst="rect">
            <a:avLst/>
          </a:prstGeom>
          <a:noFill/>
          <a:ln>
            <a:solidFill>
              <a:schemeClr val="tx1"/>
            </a:solidFill>
          </a:ln>
        </p:spPr>
        <p:txBody>
          <a:bodyPr wrap="none" rtlCol="0">
            <a:spAutoFit/>
          </a:bodyPr>
          <a:lstStyle/>
          <a:p>
            <a:r>
              <a:rPr lang="en-US" dirty="0"/>
              <a:t>Step 2: Calculate information gain for each attribute</a:t>
            </a:r>
            <a:endParaRPr lang="en-IN" dirty="0"/>
          </a:p>
        </p:txBody>
      </p:sp>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E462D464-657B-4783-8CFA-10DC251AEC9C}"/>
                  </a:ext>
                </a:extLst>
              </p14:cNvPr>
              <p14:cNvContentPartPr/>
              <p14:nvPr/>
            </p14:nvContentPartPr>
            <p14:xfrm>
              <a:off x="961200" y="2234160"/>
              <a:ext cx="5203800" cy="389520"/>
            </p14:xfrm>
          </p:contentPart>
        </mc:Choice>
        <mc:Fallback xmlns="">
          <p:pic>
            <p:nvPicPr>
              <p:cNvPr id="6" name="Ink 5">
                <a:extLst>
                  <a:ext uri="{FF2B5EF4-FFF2-40B4-BE49-F238E27FC236}">
                    <a16:creationId xmlns:a16="http://schemas.microsoft.com/office/drawing/2014/main" id="{E462D464-657B-4783-8CFA-10DC251AEC9C}"/>
                  </a:ext>
                </a:extLst>
              </p:cNvPr>
              <p:cNvPicPr/>
              <p:nvPr/>
            </p:nvPicPr>
            <p:blipFill>
              <a:blip r:embed="rId6"/>
              <a:stretch>
                <a:fillRect/>
              </a:stretch>
            </p:blipFill>
            <p:spPr>
              <a:xfrm>
                <a:off x="951840" y="2224800"/>
                <a:ext cx="5222520" cy="408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CA99396C-4BF7-80B5-DAD2-D32789EFD29B}"/>
                  </a:ext>
                </a:extLst>
              </p14:cNvPr>
              <p14:cNvContentPartPr/>
              <p14:nvPr/>
            </p14:nvContentPartPr>
            <p14:xfrm>
              <a:off x="2207520" y="1535400"/>
              <a:ext cx="5826240" cy="2712240"/>
            </p14:xfrm>
          </p:contentPart>
        </mc:Choice>
        <mc:Fallback xmlns="">
          <p:pic>
            <p:nvPicPr>
              <p:cNvPr id="8" name="Ink 7">
                <a:extLst>
                  <a:ext uri="{FF2B5EF4-FFF2-40B4-BE49-F238E27FC236}">
                    <a16:creationId xmlns:a16="http://schemas.microsoft.com/office/drawing/2014/main" id="{CA99396C-4BF7-80B5-DAD2-D32789EFD29B}"/>
                  </a:ext>
                </a:extLst>
              </p:cNvPr>
              <p:cNvPicPr/>
              <p:nvPr/>
            </p:nvPicPr>
            <p:blipFill>
              <a:blip r:embed="rId8"/>
              <a:stretch>
                <a:fillRect/>
              </a:stretch>
            </p:blipFill>
            <p:spPr>
              <a:xfrm>
                <a:off x="2198160" y="1526040"/>
                <a:ext cx="5844960" cy="2730960"/>
              </a:xfrm>
              <a:prstGeom prst="rect">
                <a:avLst/>
              </a:prstGeom>
            </p:spPr>
          </p:pic>
        </mc:Fallback>
      </mc:AlternateContent>
    </p:spTree>
    <p:extLst>
      <p:ext uri="{BB962C8B-B14F-4D97-AF65-F5344CB8AC3E}">
        <p14:creationId xmlns:p14="http://schemas.microsoft.com/office/powerpoint/2010/main" val="28840958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Which node to select as Root Node ? Windy</a:t>
            </a:r>
          </a:p>
        </p:txBody>
      </p:sp>
      <p:graphicFrame>
        <p:nvGraphicFramePr>
          <p:cNvPr id="6" name="Table 5"/>
          <p:cNvGraphicFramePr>
            <a:graphicFrameLocks noGrp="1"/>
          </p:cNvGraphicFramePr>
          <p:nvPr>
            <p:extLst>
              <p:ext uri="{D42A27DB-BD31-4B8C-83A1-F6EECF244321}">
                <p14:modId xmlns:p14="http://schemas.microsoft.com/office/powerpoint/2010/main" val="1782872964"/>
              </p:ext>
            </p:extLst>
          </p:nvPr>
        </p:nvGraphicFramePr>
        <p:xfrm>
          <a:off x="4419600" y="1790687"/>
          <a:ext cx="3657600" cy="4044315"/>
        </p:xfrm>
        <a:graphic>
          <a:graphicData uri="http://schemas.openxmlformats.org/drawingml/2006/table">
            <a:tbl>
              <a:tblPr>
                <a:tableStyleId>{5C22544A-7EE6-4342-B048-85BDC9FD1C3A}</a:tableStyleId>
              </a:tblPr>
              <a:tblGrid>
                <a:gridCol w="3048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tblGrid>
              <a:tr h="190500">
                <a:tc>
                  <a:txBody>
                    <a:bodyPr/>
                    <a:lstStyle/>
                    <a:p>
                      <a:pPr algn="l" fontAlgn="b"/>
                      <a:r>
                        <a:rPr lang="en-IN" sz="1600" u="none" strike="noStrike" dirty="0">
                          <a:effectLst/>
                        </a:rPr>
                        <a:t> </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solidFill>
                            <a:srgbClr val="FF0000"/>
                          </a:solidFill>
                          <a:effectLst/>
                        </a:rPr>
                        <a:t>Outlook</a:t>
                      </a:r>
                      <a:endParaRPr lang="en-IN" sz="1600" b="0"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solidFill>
                            <a:srgbClr val="FF0000"/>
                          </a:solidFill>
                          <a:effectLst/>
                        </a:rPr>
                        <a:t>Temp</a:t>
                      </a:r>
                      <a:endParaRPr lang="en-IN" sz="1600" b="0"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solidFill>
                            <a:srgbClr val="FF0000"/>
                          </a:solidFill>
                          <a:effectLst/>
                        </a:rPr>
                        <a:t>Humid</a:t>
                      </a:r>
                      <a:endParaRPr lang="en-IN" sz="1600" b="0"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solidFill>
                            <a:srgbClr val="FF0000"/>
                          </a:solidFill>
                          <a:effectLst/>
                        </a:rPr>
                        <a:t>Windy</a:t>
                      </a:r>
                      <a:endParaRPr lang="en-IN" sz="1600" b="0"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Play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90500">
                <a:tc>
                  <a:txBody>
                    <a:bodyPr/>
                    <a:lstStyle/>
                    <a:p>
                      <a:pPr algn="r" fontAlgn="b"/>
                      <a:r>
                        <a:rPr lang="en-IN" sz="1600" u="none" strike="noStrike" dirty="0">
                          <a:effectLst/>
                        </a:rPr>
                        <a:t>1</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no</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algn="r" fontAlgn="b"/>
                      <a:r>
                        <a:rPr lang="en-IN" sz="1600" u="none" strike="noStrike">
                          <a:effectLst/>
                        </a:rPr>
                        <a:t>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hot</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algn="r" fontAlgn="b"/>
                      <a:r>
                        <a:rPr lang="en-IN" sz="1600" u="none" strike="noStrike">
                          <a:effectLst/>
                        </a:rPr>
                        <a:t>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90500">
                <a:tc>
                  <a:txBody>
                    <a:bodyPr/>
                    <a:lstStyle/>
                    <a:p>
                      <a:pPr algn="r" fontAlgn="b"/>
                      <a:r>
                        <a:rPr lang="en-IN" sz="1600" u="none" strike="noStrike">
                          <a:effectLst/>
                        </a:rPr>
                        <a:t>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rainy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90500">
                <a:tc>
                  <a:txBody>
                    <a:bodyPr/>
                    <a:lstStyle/>
                    <a:p>
                      <a:pPr algn="r" fontAlgn="b"/>
                      <a:r>
                        <a:rPr lang="en-IN" sz="1600" u="none" strike="noStrike">
                          <a:effectLst/>
                        </a:rPr>
                        <a:t>5</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cool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yes</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90500">
                <a:tc>
                  <a:txBody>
                    <a:bodyPr/>
                    <a:lstStyle/>
                    <a:p>
                      <a:pPr algn="r" fontAlgn="b"/>
                      <a:r>
                        <a:rPr lang="en-IN" sz="1600" u="none" strike="noStrike">
                          <a:effectLst/>
                        </a:rPr>
                        <a:t>6</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rainy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no</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90500">
                <a:tc>
                  <a:txBody>
                    <a:bodyPr/>
                    <a:lstStyle/>
                    <a:p>
                      <a:pPr algn="r" fontAlgn="b"/>
                      <a:r>
                        <a:rPr lang="en-IN" sz="1600" u="none" strike="noStrike">
                          <a:effectLst/>
                        </a:rPr>
                        <a:t>7</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overcast</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cool  </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 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 yes</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90500">
                <a:tc>
                  <a:txBody>
                    <a:bodyPr/>
                    <a:lstStyle/>
                    <a:p>
                      <a:pPr algn="r" fontAlgn="b"/>
                      <a:r>
                        <a:rPr lang="en-IN" sz="1600" u="none" strike="noStrike">
                          <a:effectLst/>
                        </a:rPr>
                        <a:t>8</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sunny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mild</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no</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90500">
                <a:tc>
                  <a:txBody>
                    <a:bodyPr/>
                    <a:lstStyle/>
                    <a:p>
                      <a:pPr algn="r" fontAlgn="b"/>
                      <a:r>
                        <a:rPr lang="en-IN" sz="1600" u="none" strike="noStrike" dirty="0">
                          <a:effectLst/>
                        </a:rPr>
                        <a:t>9</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sunny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yes</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90500">
                <a:tc>
                  <a:txBody>
                    <a:bodyPr/>
                    <a:lstStyle/>
                    <a:p>
                      <a:pPr algn="r" fontAlgn="b"/>
                      <a:r>
                        <a:rPr lang="en-IN" sz="1600" u="none" strike="noStrike">
                          <a:effectLst/>
                        </a:rPr>
                        <a:t>10</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rainy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mild</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yes</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90500">
                <a:tc>
                  <a:txBody>
                    <a:bodyPr/>
                    <a:lstStyle/>
                    <a:p>
                      <a:pPr algn="r" fontAlgn="b"/>
                      <a:r>
                        <a:rPr lang="en-IN" sz="1600" u="none" strike="noStrike">
                          <a:effectLst/>
                        </a:rPr>
                        <a:t>11</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sunny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mild</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yes</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190500">
                <a:tc>
                  <a:txBody>
                    <a:bodyPr/>
                    <a:lstStyle/>
                    <a:p>
                      <a:pPr algn="r" fontAlgn="b"/>
                      <a:r>
                        <a:rPr lang="en-IN" sz="1600" u="none" strike="noStrike">
                          <a:effectLst/>
                        </a:rPr>
                        <a:t>12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overcast</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mild</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190500">
                <a:tc>
                  <a:txBody>
                    <a:bodyPr/>
                    <a:lstStyle/>
                    <a:p>
                      <a:pPr algn="r" fontAlgn="b"/>
                      <a:r>
                        <a:rPr lang="en-IN" sz="1600" u="none" strike="noStrike">
                          <a:effectLst/>
                        </a:rPr>
                        <a:t>13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overcast</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hot</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190500">
                <a:tc>
                  <a:txBody>
                    <a:bodyPr/>
                    <a:lstStyle/>
                    <a:p>
                      <a:pPr algn="r" fontAlgn="b"/>
                      <a:r>
                        <a:rPr lang="en-IN" sz="1600" u="none" strike="noStrike">
                          <a:effectLst/>
                        </a:rPr>
                        <a:t>14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rainy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mild</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
        <p:nvSpPr>
          <p:cNvPr id="4" name="Oval 3"/>
          <p:cNvSpPr/>
          <p:nvPr/>
        </p:nvSpPr>
        <p:spPr>
          <a:xfrm>
            <a:off x="1143000" y="1524000"/>
            <a:ext cx="1905000" cy="1295400"/>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windy</a:t>
            </a:r>
          </a:p>
        </p:txBody>
      </p:sp>
      <p:cxnSp>
        <p:nvCxnSpPr>
          <p:cNvPr id="8" name="Straight Arrow Connector 7"/>
          <p:cNvCxnSpPr/>
          <p:nvPr/>
        </p:nvCxnSpPr>
        <p:spPr>
          <a:xfrm flipH="1">
            <a:off x="1699260" y="2819400"/>
            <a:ext cx="30480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667000" y="2743200"/>
            <a:ext cx="30480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6524" y="3276600"/>
            <a:ext cx="1057276" cy="2944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326" y="3429000"/>
            <a:ext cx="1209674" cy="2624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152899" y="6172200"/>
            <a:ext cx="566694" cy="369332"/>
          </a:xfrm>
          <a:prstGeom prst="rect">
            <a:avLst/>
          </a:prstGeom>
          <a:noFill/>
        </p:spPr>
        <p:txBody>
          <a:bodyPr wrap="none" rtlCol="0">
            <a:spAutoFit/>
          </a:bodyPr>
          <a:lstStyle/>
          <a:p>
            <a:r>
              <a:rPr lang="en-IN" dirty="0"/>
              <a:t>Play</a:t>
            </a:r>
          </a:p>
        </p:txBody>
      </p:sp>
      <p:sp>
        <p:nvSpPr>
          <p:cNvPr id="14" name="TextBox 13"/>
          <p:cNvSpPr txBox="1"/>
          <p:nvPr/>
        </p:nvSpPr>
        <p:spPr>
          <a:xfrm>
            <a:off x="990600" y="6172200"/>
            <a:ext cx="717953" cy="646331"/>
          </a:xfrm>
          <a:prstGeom prst="rect">
            <a:avLst/>
          </a:prstGeom>
          <a:noFill/>
        </p:spPr>
        <p:txBody>
          <a:bodyPr wrap="none" rtlCol="0">
            <a:spAutoFit/>
          </a:bodyPr>
          <a:lstStyle/>
          <a:p>
            <a:r>
              <a:rPr lang="en-IN" dirty="0"/>
              <a:t>Yes=3</a:t>
            </a:r>
          </a:p>
          <a:p>
            <a:r>
              <a:rPr lang="en-IN" dirty="0"/>
              <a:t>No=3</a:t>
            </a:r>
          </a:p>
        </p:txBody>
      </p:sp>
      <p:sp>
        <p:nvSpPr>
          <p:cNvPr id="18" name="TextBox 17"/>
          <p:cNvSpPr txBox="1"/>
          <p:nvPr/>
        </p:nvSpPr>
        <p:spPr>
          <a:xfrm>
            <a:off x="2634847" y="6172200"/>
            <a:ext cx="717953" cy="646331"/>
          </a:xfrm>
          <a:prstGeom prst="rect">
            <a:avLst/>
          </a:prstGeom>
          <a:noFill/>
        </p:spPr>
        <p:txBody>
          <a:bodyPr wrap="none" rtlCol="0">
            <a:spAutoFit/>
          </a:bodyPr>
          <a:lstStyle/>
          <a:p>
            <a:r>
              <a:rPr lang="en-IN" dirty="0"/>
              <a:t>Yes=6</a:t>
            </a:r>
          </a:p>
          <a:p>
            <a:r>
              <a:rPr lang="en-IN" dirty="0"/>
              <a:t>No=2</a:t>
            </a:r>
          </a:p>
        </p:txBody>
      </p:sp>
      <p:sp>
        <p:nvSpPr>
          <p:cNvPr id="13" name="TextBox 12">
            <a:extLst>
              <a:ext uri="{FF2B5EF4-FFF2-40B4-BE49-F238E27FC236}">
                <a16:creationId xmlns:a16="http://schemas.microsoft.com/office/drawing/2014/main" id="{76E29990-B629-43E2-8225-21584ED5FEC7}"/>
              </a:ext>
            </a:extLst>
          </p:cNvPr>
          <p:cNvSpPr txBox="1"/>
          <p:nvPr/>
        </p:nvSpPr>
        <p:spPr>
          <a:xfrm>
            <a:off x="3810000" y="6310699"/>
            <a:ext cx="5046125" cy="369332"/>
          </a:xfrm>
          <a:prstGeom prst="rect">
            <a:avLst/>
          </a:prstGeom>
          <a:noFill/>
          <a:ln>
            <a:solidFill>
              <a:schemeClr val="tx1"/>
            </a:solidFill>
          </a:ln>
        </p:spPr>
        <p:txBody>
          <a:bodyPr wrap="none" rtlCol="0">
            <a:spAutoFit/>
          </a:bodyPr>
          <a:lstStyle/>
          <a:p>
            <a:r>
              <a:rPr lang="en-US" dirty="0"/>
              <a:t>Step 2: Calculate information gain for each attribute</a:t>
            </a:r>
            <a:endParaRPr lang="en-IN" dirty="0"/>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ED98491-0E75-435B-B440-E11974CC6860}"/>
                  </a:ext>
                </a:extLst>
              </p14:cNvPr>
              <p14:cNvContentPartPr/>
              <p14:nvPr/>
            </p14:nvContentPartPr>
            <p14:xfrm>
              <a:off x="1657440" y="1338120"/>
              <a:ext cx="5736960" cy="3859200"/>
            </p14:xfrm>
          </p:contentPart>
        </mc:Choice>
        <mc:Fallback xmlns="">
          <p:pic>
            <p:nvPicPr>
              <p:cNvPr id="3" name="Ink 2">
                <a:extLst>
                  <a:ext uri="{FF2B5EF4-FFF2-40B4-BE49-F238E27FC236}">
                    <a16:creationId xmlns:a16="http://schemas.microsoft.com/office/drawing/2014/main" id="{2ED98491-0E75-435B-B440-E11974CC6860}"/>
                  </a:ext>
                </a:extLst>
              </p:cNvPr>
              <p:cNvPicPr/>
              <p:nvPr/>
            </p:nvPicPr>
            <p:blipFill>
              <a:blip r:embed="rId5"/>
              <a:stretch>
                <a:fillRect/>
              </a:stretch>
            </p:blipFill>
            <p:spPr>
              <a:xfrm>
                <a:off x="1648080" y="1328760"/>
                <a:ext cx="5755680" cy="3877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D9B0564A-2FA1-B30B-66D1-17078F0B56F2}"/>
                  </a:ext>
                </a:extLst>
              </p14:cNvPr>
              <p14:cNvContentPartPr/>
              <p14:nvPr/>
            </p14:nvContentPartPr>
            <p14:xfrm>
              <a:off x="5219640" y="1668960"/>
              <a:ext cx="1953360" cy="83880"/>
            </p14:xfrm>
          </p:contentPart>
        </mc:Choice>
        <mc:Fallback xmlns="">
          <p:pic>
            <p:nvPicPr>
              <p:cNvPr id="5" name="Ink 4">
                <a:extLst>
                  <a:ext uri="{FF2B5EF4-FFF2-40B4-BE49-F238E27FC236}">
                    <a16:creationId xmlns:a16="http://schemas.microsoft.com/office/drawing/2014/main" id="{D9B0564A-2FA1-B30B-66D1-17078F0B56F2}"/>
                  </a:ext>
                </a:extLst>
              </p:cNvPr>
              <p:cNvPicPr/>
              <p:nvPr/>
            </p:nvPicPr>
            <p:blipFill>
              <a:blip r:embed="rId7"/>
              <a:stretch>
                <a:fillRect/>
              </a:stretch>
            </p:blipFill>
            <p:spPr>
              <a:xfrm>
                <a:off x="5210280" y="1659600"/>
                <a:ext cx="1972080" cy="102600"/>
              </a:xfrm>
              <a:prstGeom prst="rect">
                <a:avLst/>
              </a:prstGeom>
            </p:spPr>
          </p:pic>
        </mc:Fallback>
      </mc:AlternateContent>
    </p:spTree>
    <p:extLst>
      <p:ext uri="{BB962C8B-B14F-4D97-AF65-F5344CB8AC3E}">
        <p14:creationId xmlns:p14="http://schemas.microsoft.com/office/powerpoint/2010/main" val="16767254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Information Gain for : Windy</a:t>
            </a:r>
          </a:p>
        </p:txBody>
      </p:sp>
      <p:sp>
        <p:nvSpPr>
          <p:cNvPr id="4" name="Rectangle 3"/>
          <p:cNvSpPr/>
          <p:nvPr/>
        </p:nvSpPr>
        <p:spPr>
          <a:xfrm>
            <a:off x="533400" y="2133600"/>
            <a:ext cx="4572000" cy="2862322"/>
          </a:xfrm>
          <a:prstGeom prst="rect">
            <a:avLst/>
          </a:prstGeom>
        </p:spPr>
        <p:txBody>
          <a:bodyPr>
            <a:spAutoFit/>
          </a:bodyPr>
          <a:lstStyle/>
          <a:p>
            <a:r>
              <a:rPr lang="en-IN" dirty="0"/>
              <a:t>E(Windy=Weak)=0.811</a:t>
            </a:r>
          </a:p>
          <a:p>
            <a:r>
              <a:rPr lang="en-IN" dirty="0"/>
              <a:t>E(Windy=Strong)=1</a:t>
            </a:r>
          </a:p>
          <a:p>
            <a:endParaRPr lang="en-IN" dirty="0"/>
          </a:p>
          <a:p>
            <a:r>
              <a:rPr lang="en-IN" dirty="0"/>
              <a:t>Information from Windy:</a:t>
            </a:r>
          </a:p>
          <a:p>
            <a:r>
              <a:rPr lang="en-IN" dirty="0"/>
              <a:t>I(Windy) = 8/14 x 0.811 + 6/14 x 1 = 0.892</a:t>
            </a:r>
          </a:p>
          <a:p>
            <a:endParaRPr lang="en-IN" dirty="0"/>
          </a:p>
          <a:p>
            <a:r>
              <a:rPr lang="en-IN" dirty="0"/>
              <a:t>Information Gain from Windy:</a:t>
            </a:r>
          </a:p>
          <a:p>
            <a:r>
              <a:rPr lang="en-IN" dirty="0"/>
              <a:t>Gain(Windy) = E(S) - I(Windy)</a:t>
            </a:r>
          </a:p>
          <a:p>
            <a:r>
              <a:rPr lang="en-IN" dirty="0"/>
              <a:t>0.048 = 0.94 -0.892</a:t>
            </a:r>
          </a:p>
          <a:p>
            <a:endParaRPr lang="en-IN" dirty="0"/>
          </a:p>
        </p:txBody>
      </p:sp>
      <p:graphicFrame>
        <p:nvGraphicFramePr>
          <p:cNvPr id="6" name="Table 5"/>
          <p:cNvGraphicFramePr>
            <a:graphicFrameLocks noGrp="1"/>
          </p:cNvGraphicFramePr>
          <p:nvPr>
            <p:extLst>
              <p:ext uri="{D42A27DB-BD31-4B8C-83A1-F6EECF244321}">
                <p14:modId xmlns:p14="http://schemas.microsoft.com/office/powerpoint/2010/main" val="4005066209"/>
              </p:ext>
            </p:extLst>
          </p:nvPr>
        </p:nvGraphicFramePr>
        <p:xfrm>
          <a:off x="4724400" y="1752600"/>
          <a:ext cx="3657600" cy="4044315"/>
        </p:xfrm>
        <a:graphic>
          <a:graphicData uri="http://schemas.openxmlformats.org/drawingml/2006/table">
            <a:tbl>
              <a:tblPr>
                <a:tableStyleId>{5C22544A-7EE6-4342-B048-85BDC9FD1C3A}</a:tableStyleId>
              </a:tblPr>
              <a:tblGrid>
                <a:gridCol w="3048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tblGrid>
              <a:tr h="190500">
                <a:tc>
                  <a:txBody>
                    <a:bodyPr/>
                    <a:lstStyle/>
                    <a:p>
                      <a:pPr algn="l" fontAlgn="b"/>
                      <a:r>
                        <a:rPr lang="en-IN" sz="1600" u="none" strike="noStrike" dirty="0">
                          <a:effectLst/>
                        </a:rPr>
                        <a:t> </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solidFill>
                            <a:srgbClr val="FF0000"/>
                          </a:solidFill>
                          <a:effectLst/>
                        </a:rPr>
                        <a:t>Outlook</a:t>
                      </a:r>
                      <a:endParaRPr lang="en-IN" sz="1600" b="0"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solidFill>
                            <a:srgbClr val="FF0000"/>
                          </a:solidFill>
                          <a:effectLst/>
                        </a:rPr>
                        <a:t>Temp</a:t>
                      </a:r>
                      <a:endParaRPr lang="en-IN" sz="1600" b="0"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solidFill>
                            <a:srgbClr val="FF0000"/>
                          </a:solidFill>
                          <a:effectLst/>
                        </a:rPr>
                        <a:t>Humid</a:t>
                      </a:r>
                      <a:endParaRPr lang="en-IN" sz="1600" b="0"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solidFill>
                            <a:srgbClr val="FF0000"/>
                          </a:solidFill>
                          <a:effectLst/>
                        </a:rPr>
                        <a:t>Windy</a:t>
                      </a:r>
                      <a:endParaRPr lang="en-IN" sz="1600" b="0"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Play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90500">
                <a:tc>
                  <a:txBody>
                    <a:bodyPr/>
                    <a:lstStyle/>
                    <a:p>
                      <a:pPr algn="r" fontAlgn="b"/>
                      <a:r>
                        <a:rPr lang="en-IN" sz="1600" u="none" strike="noStrike" dirty="0">
                          <a:effectLst/>
                        </a:rPr>
                        <a:t>1</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no</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algn="r" fontAlgn="b"/>
                      <a:r>
                        <a:rPr lang="en-IN" sz="1600" u="none" strike="noStrike">
                          <a:effectLst/>
                        </a:rPr>
                        <a:t>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hot</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algn="r" fontAlgn="b"/>
                      <a:r>
                        <a:rPr lang="en-IN" sz="1600" u="none" strike="noStrike">
                          <a:effectLst/>
                        </a:rPr>
                        <a:t>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90500">
                <a:tc>
                  <a:txBody>
                    <a:bodyPr/>
                    <a:lstStyle/>
                    <a:p>
                      <a:pPr algn="r" fontAlgn="b"/>
                      <a:r>
                        <a:rPr lang="en-IN" sz="1600" u="none" strike="noStrike">
                          <a:effectLst/>
                        </a:rPr>
                        <a:t>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rainy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90500">
                <a:tc>
                  <a:txBody>
                    <a:bodyPr/>
                    <a:lstStyle/>
                    <a:p>
                      <a:pPr algn="r" fontAlgn="b"/>
                      <a:r>
                        <a:rPr lang="en-IN" sz="1600" u="none" strike="noStrike">
                          <a:effectLst/>
                        </a:rPr>
                        <a:t>5</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cool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yes</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90500">
                <a:tc>
                  <a:txBody>
                    <a:bodyPr/>
                    <a:lstStyle/>
                    <a:p>
                      <a:pPr algn="r" fontAlgn="b"/>
                      <a:r>
                        <a:rPr lang="en-IN" sz="1600" u="none" strike="noStrike">
                          <a:effectLst/>
                        </a:rPr>
                        <a:t>6</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rainy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no</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90500">
                <a:tc>
                  <a:txBody>
                    <a:bodyPr/>
                    <a:lstStyle/>
                    <a:p>
                      <a:pPr algn="r" fontAlgn="b"/>
                      <a:r>
                        <a:rPr lang="en-IN" sz="1600" u="none" strike="noStrike">
                          <a:effectLst/>
                        </a:rPr>
                        <a:t>7</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overcast</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cool  </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 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 yes</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90500">
                <a:tc>
                  <a:txBody>
                    <a:bodyPr/>
                    <a:lstStyle/>
                    <a:p>
                      <a:pPr algn="r" fontAlgn="b"/>
                      <a:r>
                        <a:rPr lang="en-IN" sz="1600" u="none" strike="noStrike">
                          <a:effectLst/>
                        </a:rPr>
                        <a:t>8</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sunny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mild</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no</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90500">
                <a:tc>
                  <a:txBody>
                    <a:bodyPr/>
                    <a:lstStyle/>
                    <a:p>
                      <a:pPr algn="r" fontAlgn="b"/>
                      <a:r>
                        <a:rPr lang="en-IN" sz="1600" u="none" strike="noStrike" dirty="0">
                          <a:effectLst/>
                        </a:rPr>
                        <a:t>9</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sunny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yes</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90500">
                <a:tc>
                  <a:txBody>
                    <a:bodyPr/>
                    <a:lstStyle/>
                    <a:p>
                      <a:pPr algn="r" fontAlgn="b"/>
                      <a:r>
                        <a:rPr lang="en-IN" sz="1600" u="none" strike="noStrike">
                          <a:effectLst/>
                        </a:rPr>
                        <a:t>10</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rainy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mild</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yes</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90500">
                <a:tc>
                  <a:txBody>
                    <a:bodyPr/>
                    <a:lstStyle/>
                    <a:p>
                      <a:pPr algn="r" fontAlgn="b"/>
                      <a:r>
                        <a:rPr lang="en-IN" sz="1600" u="none" strike="noStrike">
                          <a:effectLst/>
                        </a:rPr>
                        <a:t>11</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sunny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mild</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yes</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190500">
                <a:tc>
                  <a:txBody>
                    <a:bodyPr/>
                    <a:lstStyle/>
                    <a:p>
                      <a:pPr algn="r" fontAlgn="b"/>
                      <a:r>
                        <a:rPr lang="en-IN" sz="1600" u="none" strike="noStrike">
                          <a:effectLst/>
                        </a:rPr>
                        <a:t>12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overcast</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mild</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190500">
                <a:tc>
                  <a:txBody>
                    <a:bodyPr/>
                    <a:lstStyle/>
                    <a:p>
                      <a:pPr algn="r" fontAlgn="b"/>
                      <a:r>
                        <a:rPr lang="en-IN" sz="1600" u="none" strike="noStrike">
                          <a:effectLst/>
                        </a:rPr>
                        <a:t>13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overcast</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hot</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190500">
                <a:tc>
                  <a:txBody>
                    <a:bodyPr/>
                    <a:lstStyle/>
                    <a:p>
                      <a:pPr algn="r" fontAlgn="b"/>
                      <a:r>
                        <a:rPr lang="en-IN" sz="1600" u="none" strike="noStrike">
                          <a:effectLst/>
                        </a:rPr>
                        <a:t>14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rainy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mild</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
        <p:nvSpPr>
          <p:cNvPr id="5" name="TextBox 4">
            <a:extLst>
              <a:ext uri="{FF2B5EF4-FFF2-40B4-BE49-F238E27FC236}">
                <a16:creationId xmlns:a16="http://schemas.microsoft.com/office/drawing/2014/main" id="{0CB91353-3568-485F-80EC-EB6BB6771341}"/>
              </a:ext>
            </a:extLst>
          </p:cNvPr>
          <p:cNvSpPr txBox="1"/>
          <p:nvPr/>
        </p:nvSpPr>
        <p:spPr>
          <a:xfrm>
            <a:off x="304800" y="6453664"/>
            <a:ext cx="5046125" cy="369332"/>
          </a:xfrm>
          <a:prstGeom prst="rect">
            <a:avLst/>
          </a:prstGeom>
          <a:noFill/>
          <a:ln>
            <a:solidFill>
              <a:schemeClr val="tx1"/>
            </a:solidFill>
          </a:ln>
        </p:spPr>
        <p:txBody>
          <a:bodyPr wrap="none" rtlCol="0">
            <a:spAutoFit/>
          </a:bodyPr>
          <a:lstStyle/>
          <a:p>
            <a:r>
              <a:rPr lang="en-US" dirty="0"/>
              <a:t>Step 2: Calculate information gain for each attribute</a:t>
            </a:r>
            <a:endParaRPr lang="en-IN" dirty="0"/>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5431D5E-5083-457D-B6DD-3CD5AEBECFE4}"/>
                  </a:ext>
                </a:extLst>
              </p14:cNvPr>
              <p14:cNvContentPartPr/>
              <p14:nvPr/>
            </p14:nvContentPartPr>
            <p14:xfrm>
              <a:off x="641160" y="1198080"/>
              <a:ext cx="8011800" cy="3640320"/>
            </p14:xfrm>
          </p:contentPart>
        </mc:Choice>
        <mc:Fallback xmlns="">
          <p:pic>
            <p:nvPicPr>
              <p:cNvPr id="3" name="Ink 2">
                <a:extLst>
                  <a:ext uri="{FF2B5EF4-FFF2-40B4-BE49-F238E27FC236}">
                    <a16:creationId xmlns:a16="http://schemas.microsoft.com/office/drawing/2014/main" id="{25431D5E-5083-457D-B6DD-3CD5AEBECFE4}"/>
                  </a:ext>
                </a:extLst>
              </p:cNvPr>
              <p:cNvPicPr/>
              <p:nvPr/>
            </p:nvPicPr>
            <p:blipFill>
              <a:blip r:embed="rId3"/>
              <a:stretch>
                <a:fillRect/>
              </a:stretch>
            </p:blipFill>
            <p:spPr>
              <a:xfrm>
                <a:off x="631800" y="1188720"/>
                <a:ext cx="8030520" cy="3659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1B72110D-B5AA-7030-1782-ED8336BE8F55}"/>
                  </a:ext>
                </a:extLst>
              </p14:cNvPr>
              <p14:cNvContentPartPr/>
              <p14:nvPr/>
            </p14:nvContentPartPr>
            <p14:xfrm>
              <a:off x="795240" y="3573360"/>
              <a:ext cx="3572640" cy="1110600"/>
            </p14:xfrm>
          </p:contentPart>
        </mc:Choice>
        <mc:Fallback xmlns="">
          <p:pic>
            <p:nvPicPr>
              <p:cNvPr id="7" name="Ink 6">
                <a:extLst>
                  <a:ext uri="{FF2B5EF4-FFF2-40B4-BE49-F238E27FC236}">
                    <a16:creationId xmlns:a16="http://schemas.microsoft.com/office/drawing/2014/main" id="{1B72110D-B5AA-7030-1782-ED8336BE8F55}"/>
                  </a:ext>
                </a:extLst>
              </p:cNvPr>
              <p:cNvPicPr/>
              <p:nvPr/>
            </p:nvPicPr>
            <p:blipFill>
              <a:blip r:embed="rId5"/>
              <a:stretch>
                <a:fillRect/>
              </a:stretch>
            </p:blipFill>
            <p:spPr>
              <a:xfrm>
                <a:off x="785880" y="3564000"/>
                <a:ext cx="3591360" cy="1129320"/>
              </a:xfrm>
              <a:prstGeom prst="rect">
                <a:avLst/>
              </a:prstGeom>
            </p:spPr>
          </p:pic>
        </mc:Fallback>
      </mc:AlternateContent>
    </p:spTree>
    <p:extLst>
      <p:ext uri="{BB962C8B-B14F-4D97-AF65-F5344CB8AC3E}">
        <p14:creationId xmlns:p14="http://schemas.microsoft.com/office/powerpoint/2010/main" val="3370906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E27321-4CE7-1495-A038-7D56B15CB8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78D6BC-2C90-6ACB-A41F-6A7019472C50}"/>
              </a:ext>
            </a:extLst>
          </p:cNvPr>
          <p:cNvSpPr>
            <a:spLocks noGrp="1"/>
          </p:cNvSpPr>
          <p:nvPr>
            <p:ph type="ctrTitle"/>
          </p:nvPr>
        </p:nvSpPr>
        <p:spPr>
          <a:xfrm>
            <a:off x="609600" y="914400"/>
            <a:ext cx="7772400" cy="1470025"/>
          </a:xfrm>
        </p:spPr>
        <p:txBody>
          <a:bodyPr/>
          <a:lstStyle/>
          <a:p>
            <a:r>
              <a:rPr lang="en-IN" dirty="0"/>
              <a:t>9 pm EST Tuesday 10 Dec 2024</a:t>
            </a:r>
          </a:p>
        </p:txBody>
      </p:sp>
      <p:sp>
        <p:nvSpPr>
          <p:cNvPr id="3" name="Subtitle 2">
            <a:extLst>
              <a:ext uri="{FF2B5EF4-FFF2-40B4-BE49-F238E27FC236}">
                <a16:creationId xmlns:a16="http://schemas.microsoft.com/office/drawing/2014/main" id="{0FE0136C-B516-EBD1-A602-8F5B0D0E3CC9}"/>
              </a:ext>
            </a:extLst>
          </p:cNvPr>
          <p:cNvSpPr>
            <a:spLocks noGrp="1"/>
          </p:cNvSpPr>
          <p:nvPr>
            <p:ph type="subTitle" idx="1"/>
          </p:nvPr>
        </p:nvSpPr>
        <p:spPr>
          <a:xfrm>
            <a:off x="1028700" y="2209800"/>
            <a:ext cx="7086600" cy="3276600"/>
          </a:xfrm>
        </p:spPr>
        <p:txBody>
          <a:bodyPr>
            <a:normAutofit/>
          </a:bodyPr>
          <a:lstStyle/>
          <a:p>
            <a:r>
              <a:rPr lang="en-IN" dirty="0"/>
              <a:t>Decision Tree</a:t>
            </a:r>
            <a:endParaRPr lang="en-IN" b="1" dirty="0"/>
          </a:p>
          <a:p>
            <a:endParaRPr lang="en-IN" dirty="0"/>
          </a:p>
        </p:txBody>
      </p:sp>
    </p:spTree>
    <p:extLst>
      <p:ext uri="{BB962C8B-B14F-4D97-AF65-F5344CB8AC3E}">
        <p14:creationId xmlns:p14="http://schemas.microsoft.com/office/powerpoint/2010/main" val="3708335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069" t="18421" r="39444" b="9704"/>
          <a:stretch/>
        </p:blipFill>
        <p:spPr bwMode="auto">
          <a:xfrm>
            <a:off x="152400" y="2037005"/>
            <a:ext cx="5105400" cy="36523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fontScale="90000"/>
          </a:bodyPr>
          <a:lstStyle/>
          <a:p>
            <a:r>
              <a:rPr lang="en-IN" dirty="0"/>
              <a:t>Calculate the Info Gain for all the nodes</a:t>
            </a:r>
          </a:p>
        </p:txBody>
      </p:sp>
      <p:sp>
        <p:nvSpPr>
          <p:cNvPr id="4" name="Rectangle 3"/>
          <p:cNvSpPr/>
          <p:nvPr/>
        </p:nvSpPr>
        <p:spPr>
          <a:xfrm>
            <a:off x="4572000" y="2971800"/>
            <a:ext cx="685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057400" y="2895600"/>
            <a:ext cx="685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a:off x="533400" y="1884584"/>
            <a:ext cx="2991909" cy="369332"/>
          </a:xfrm>
          <a:prstGeom prst="rect">
            <a:avLst/>
          </a:prstGeom>
          <a:noFill/>
        </p:spPr>
        <p:txBody>
          <a:bodyPr wrap="none" rtlCol="0">
            <a:spAutoFit/>
          </a:bodyPr>
          <a:lstStyle/>
          <a:p>
            <a:r>
              <a:rPr lang="en-IN" dirty="0"/>
              <a:t>Entropy of Total dataset : .940</a:t>
            </a:r>
          </a:p>
        </p:txBody>
      </p:sp>
      <p:sp>
        <p:nvSpPr>
          <p:cNvPr id="9" name="TextBox 8"/>
          <p:cNvSpPr txBox="1"/>
          <p:nvPr/>
        </p:nvSpPr>
        <p:spPr>
          <a:xfrm>
            <a:off x="228600" y="3429000"/>
            <a:ext cx="4746299" cy="369332"/>
          </a:xfrm>
          <a:prstGeom prst="rect">
            <a:avLst/>
          </a:prstGeom>
          <a:noFill/>
        </p:spPr>
        <p:txBody>
          <a:bodyPr wrap="none" rtlCol="0">
            <a:spAutoFit/>
          </a:bodyPr>
          <a:lstStyle/>
          <a:p>
            <a:r>
              <a:rPr lang="en-IN" dirty="0"/>
              <a:t>Outlook has maximum gain so it is our root node</a:t>
            </a:r>
          </a:p>
        </p:txBody>
      </p:sp>
      <p:sp>
        <p:nvSpPr>
          <p:cNvPr id="10" name="Rectangle 9"/>
          <p:cNvSpPr/>
          <p:nvPr/>
        </p:nvSpPr>
        <p:spPr>
          <a:xfrm>
            <a:off x="1752600" y="4495800"/>
            <a:ext cx="685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4343400" y="4495800"/>
            <a:ext cx="685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2" name="Table 11"/>
          <p:cNvGraphicFramePr>
            <a:graphicFrameLocks noGrp="1"/>
          </p:cNvGraphicFramePr>
          <p:nvPr>
            <p:extLst>
              <p:ext uri="{D42A27DB-BD31-4B8C-83A1-F6EECF244321}">
                <p14:modId xmlns:p14="http://schemas.microsoft.com/office/powerpoint/2010/main" val="1533027033"/>
              </p:ext>
            </p:extLst>
          </p:nvPr>
        </p:nvGraphicFramePr>
        <p:xfrm>
          <a:off x="5410200" y="1752600"/>
          <a:ext cx="3657600" cy="4044315"/>
        </p:xfrm>
        <a:graphic>
          <a:graphicData uri="http://schemas.openxmlformats.org/drawingml/2006/table">
            <a:tbl>
              <a:tblPr>
                <a:tableStyleId>{5C22544A-7EE6-4342-B048-85BDC9FD1C3A}</a:tableStyleId>
              </a:tblPr>
              <a:tblGrid>
                <a:gridCol w="3048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tblGrid>
              <a:tr h="190500">
                <a:tc>
                  <a:txBody>
                    <a:bodyPr/>
                    <a:lstStyle/>
                    <a:p>
                      <a:pPr algn="l" fontAlgn="b"/>
                      <a:r>
                        <a:rPr lang="en-IN" sz="1600" u="none" strike="noStrike" dirty="0">
                          <a:effectLst/>
                        </a:rPr>
                        <a:t> </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solidFill>
                            <a:srgbClr val="FF0000"/>
                          </a:solidFill>
                          <a:effectLst/>
                        </a:rPr>
                        <a:t>Outlook</a:t>
                      </a:r>
                      <a:endParaRPr lang="en-IN" sz="1600" b="0"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solidFill>
                            <a:srgbClr val="FF0000"/>
                          </a:solidFill>
                          <a:effectLst/>
                        </a:rPr>
                        <a:t>Temp</a:t>
                      </a:r>
                      <a:endParaRPr lang="en-IN" sz="1600" b="0"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solidFill>
                            <a:srgbClr val="FF0000"/>
                          </a:solidFill>
                          <a:effectLst/>
                        </a:rPr>
                        <a:t>Humid</a:t>
                      </a:r>
                      <a:endParaRPr lang="en-IN" sz="1600" b="0"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solidFill>
                            <a:srgbClr val="FF0000"/>
                          </a:solidFill>
                          <a:effectLst/>
                        </a:rPr>
                        <a:t>Windy</a:t>
                      </a:r>
                      <a:endParaRPr lang="en-IN" sz="1600" b="0"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Play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90500">
                <a:tc>
                  <a:txBody>
                    <a:bodyPr/>
                    <a:lstStyle/>
                    <a:p>
                      <a:pPr algn="r" fontAlgn="b"/>
                      <a:r>
                        <a:rPr lang="en-IN" sz="1600" u="none" strike="noStrike" dirty="0">
                          <a:effectLst/>
                        </a:rPr>
                        <a:t>1</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no</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algn="r" fontAlgn="b"/>
                      <a:r>
                        <a:rPr lang="en-IN" sz="1600" u="none" strike="noStrike">
                          <a:effectLst/>
                        </a:rPr>
                        <a:t>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hot</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algn="r" fontAlgn="b"/>
                      <a:r>
                        <a:rPr lang="en-IN" sz="1600" u="none" strike="noStrike">
                          <a:effectLst/>
                        </a:rPr>
                        <a:t>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90500">
                <a:tc>
                  <a:txBody>
                    <a:bodyPr/>
                    <a:lstStyle/>
                    <a:p>
                      <a:pPr algn="r" fontAlgn="b"/>
                      <a:r>
                        <a:rPr lang="en-IN" sz="1600" u="none" strike="noStrike">
                          <a:effectLst/>
                        </a:rPr>
                        <a:t>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rainy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90500">
                <a:tc>
                  <a:txBody>
                    <a:bodyPr/>
                    <a:lstStyle/>
                    <a:p>
                      <a:pPr algn="r" fontAlgn="b"/>
                      <a:r>
                        <a:rPr lang="en-IN" sz="1600" u="none" strike="noStrike">
                          <a:effectLst/>
                        </a:rPr>
                        <a:t>5</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cool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yes</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90500">
                <a:tc>
                  <a:txBody>
                    <a:bodyPr/>
                    <a:lstStyle/>
                    <a:p>
                      <a:pPr algn="r" fontAlgn="b"/>
                      <a:r>
                        <a:rPr lang="en-IN" sz="1600" u="none" strike="noStrike">
                          <a:effectLst/>
                        </a:rPr>
                        <a:t>6</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rainy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no</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90500">
                <a:tc>
                  <a:txBody>
                    <a:bodyPr/>
                    <a:lstStyle/>
                    <a:p>
                      <a:pPr algn="r" fontAlgn="b"/>
                      <a:r>
                        <a:rPr lang="en-IN" sz="1600" u="none" strike="noStrike">
                          <a:effectLst/>
                        </a:rPr>
                        <a:t>7</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overcast</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cool  </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 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 yes</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90500">
                <a:tc>
                  <a:txBody>
                    <a:bodyPr/>
                    <a:lstStyle/>
                    <a:p>
                      <a:pPr algn="r" fontAlgn="b"/>
                      <a:r>
                        <a:rPr lang="en-IN" sz="1600" u="none" strike="noStrike">
                          <a:effectLst/>
                        </a:rPr>
                        <a:t>8</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mild</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no</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90500">
                <a:tc>
                  <a:txBody>
                    <a:bodyPr/>
                    <a:lstStyle/>
                    <a:p>
                      <a:pPr algn="r" fontAlgn="b"/>
                      <a:r>
                        <a:rPr lang="en-IN" sz="1600" u="none" strike="noStrike" dirty="0">
                          <a:effectLst/>
                        </a:rPr>
                        <a:t>9</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sunny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yes</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90500">
                <a:tc>
                  <a:txBody>
                    <a:bodyPr/>
                    <a:lstStyle/>
                    <a:p>
                      <a:pPr algn="r" fontAlgn="b"/>
                      <a:r>
                        <a:rPr lang="en-IN" sz="1600" u="none" strike="noStrike">
                          <a:effectLst/>
                        </a:rPr>
                        <a:t>10</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rainy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mild</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yes</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90500">
                <a:tc>
                  <a:txBody>
                    <a:bodyPr/>
                    <a:lstStyle/>
                    <a:p>
                      <a:pPr algn="r" fontAlgn="b"/>
                      <a:r>
                        <a:rPr lang="en-IN" sz="1600" u="none" strike="noStrike">
                          <a:effectLst/>
                        </a:rPr>
                        <a:t>11</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sunny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mild</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yes</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190500">
                <a:tc>
                  <a:txBody>
                    <a:bodyPr/>
                    <a:lstStyle/>
                    <a:p>
                      <a:pPr algn="r" fontAlgn="b"/>
                      <a:r>
                        <a:rPr lang="en-IN" sz="1600" u="none" strike="noStrike">
                          <a:effectLst/>
                        </a:rPr>
                        <a:t>12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overcast</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mild</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190500">
                <a:tc>
                  <a:txBody>
                    <a:bodyPr/>
                    <a:lstStyle/>
                    <a:p>
                      <a:pPr algn="r" fontAlgn="b"/>
                      <a:r>
                        <a:rPr lang="en-IN" sz="1600" u="none" strike="noStrike">
                          <a:effectLst/>
                        </a:rPr>
                        <a:t>13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overcast</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hot</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190500">
                <a:tc>
                  <a:txBody>
                    <a:bodyPr/>
                    <a:lstStyle/>
                    <a:p>
                      <a:pPr algn="r" fontAlgn="b"/>
                      <a:r>
                        <a:rPr lang="en-IN" sz="1600" u="none" strike="noStrike">
                          <a:effectLst/>
                        </a:rPr>
                        <a:t>14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rainy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mild</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
        <p:nvSpPr>
          <p:cNvPr id="13" name="TextBox 12">
            <a:extLst>
              <a:ext uri="{FF2B5EF4-FFF2-40B4-BE49-F238E27FC236}">
                <a16:creationId xmlns:a16="http://schemas.microsoft.com/office/drawing/2014/main" id="{FAFA298C-0AE9-4249-ACDD-1703380B46B2}"/>
              </a:ext>
            </a:extLst>
          </p:cNvPr>
          <p:cNvSpPr txBox="1"/>
          <p:nvPr/>
        </p:nvSpPr>
        <p:spPr>
          <a:xfrm>
            <a:off x="219075" y="6405876"/>
            <a:ext cx="5046125" cy="369332"/>
          </a:xfrm>
          <a:prstGeom prst="rect">
            <a:avLst/>
          </a:prstGeom>
          <a:noFill/>
          <a:ln>
            <a:solidFill>
              <a:schemeClr val="tx1"/>
            </a:solidFill>
          </a:ln>
        </p:spPr>
        <p:txBody>
          <a:bodyPr wrap="none" rtlCol="0">
            <a:spAutoFit/>
          </a:bodyPr>
          <a:lstStyle/>
          <a:p>
            <a:r>
              <a:rPr lang="en-US" dirty="0"/>
              <a:t>Step 2: Calculate information gain for each attribute</a:t>
            </a:r>
            <a:endParaRPr lang="en-IN"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0DD699F7-4D5A-4F93-BD9E-F9EF17BAF38E}"/>
                  </a:ext>
                </a:extLst>
              </p14:cNvPr>
              <p14:cNvContentPartPr/>
              <p14:nvPr/>
            </p14:nvContentPartPr>
            <p14:xfrm>
              <a:off x="220680" y="98640"/>
              <a:ext cx="8334360" cy="4843080"/>
            </p14:xfrm>
          </p:contentPart>
        </mc:Choice>
        <mc:Fallback xmlns="">
          <p:pic>
            <p:nvPicPr>
              <p:cNvPr id="3" name="Ink 2">
                <a:extLst>
                  <a:ext uri="{FF2B5EF4-FFF2-40B4-BE49-F238E27FC236}">
                    <a16:creationId xmlns:a16="http://schemas.microsoft.com/office/drawing/2014/main" id="{0DD699F7-4D5A-4F93-BD9E-F9EF17BAF38E}"/>
                  </a:ext>
                </a:extLst>
              </p:cNvPr>
              <p:cNvPicPr/>
              <p:nvPr/>
            </p:nvPicPr>
            <p:blipFill>
              <a:blip r:embed="rId4"/>
              <a:stretch>
                <a:fillRect/>
              </a:stretch>
            </p:blipFill>
            <p:spPr>
              <a:xfrm>
                <a:off x="211320" y="89280"/>
                <a:ext cx="8353080" cy="4861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99FE825-59A1-9A22-9F8A-6D81C18B22B6}"/>
                  </a:ext>
                </a:extLst>
              </p14:cNvPr>
              <p14:cNvContentPartPr/>
              <p14:nvPr/>
            </p14:nvContentPartPr>
            <p14:xfrm>
              <a:off x="902880" y="3112560"/>
              <a:ext cx="3999240" cy="1676880"/>
            </p14:xfrm>
          </p:contentPart>
        </mc:Choice>
        <mc:Fallback xmlns="">
          <p:pic>
            <p:nvPicPr>
              <p:cNvPr id="5" name="Ink 4">
                <a:extLst>
                  <a:ext uri="{FF2B5EF4-FFF2-40B4-BE49-F238E27FC236}">
                    <a16:creationId xmlns:a16="http://schemas.microsoft.com/office/drawing/2014/main" id="{399FE825-59A1-9A22-9F8A-6D81C18B22B6}"/>
                  </a:ext>
                </a:extLst>
              </p:cNvPr>
              <p:cNvPicPr/>
              <p:nvPr/>
            </p:nvPicPr>
            <p:blipFill>
              <a:blip r:embed="rId6"/>
              <a:stretch>
                <a:fillRect/>
              </a:stretch>
            </p:blipFill>
            <p:spPr>
              <a:xfrm>
                <a:off x="893520" y="3103200"/>
                <a:ext cx="4017960" cy="1695600"/>
              </a:xfrm>
              <a:prstGeom prst="rect">
                <a:avLst/>
              </a:prstGeom>
            </p:spPr>
          </p:pic>
        </mc:Fallback>
      </mc:AlternateContent>
    </p:spTree>
    <p:extLst>
      <p:ext uri="{BB962C8B-B14F-4D97-AF65-F5344CB8AC3E}">
        <p14:creationId xmlns:p14="http://schemas.microsoft.com/office/powerpoint/2010/main" val="12196371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069" t="18421" r="36915" b="9704"/>
          <a:stretch/>
        </p:blipFill>
        <p:spPr bwMode="auto">
          <a:xfrm>
            <a:off x="76200" y="1981200"/>
            <a:ext cx="5334000" cy="36523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fontScale="90000"/>
          </a:bodyPr>
          <a:lstStyle/>
          <a:p>
            <a:r>
              <a:rPr lang="en-IN" dirty="0"/>
              <a:t>Select the Node with highest Info Gain: Outlook</a:t>
            </a:r>
          </a:p>
        </p:txBody>
      </p:sp>
      <p:sp>
        <p:nvSpPr>
          <p:cNvPr id="6" name="Rectangle 5"/>
          <p:cNvSpPr/>
          <p:nvPr/>
        </p:nvSpPr>
        <p:spPr>
          <a:xfrm>
            <a:off x="1981200" y="2895600"/>
            <a:ext cx="685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a:off x="457200" y="1884584"/>
            <a:ext cx="2991909" cy="369332"/>
          </a:xfrm>
          <a:prstGeom prst="rect">
            <a:avLst/>
          </a:prstGeom>
          <a:noFill/>
        </p:spPr>
        <p:txBody>
          <a:bodyPr wrap="none" rtlCol="0">
            <a:spAutoFit/>
          </a:bodyPr>
          <a:lstStyle/>
          <a:p>
            <a:r>
              <a:rPr lang="en-IN" dirty="0"/>
              <a:t>Entropy of Total dataset : .940</a:t>
            </a:r>
          </a:p>
        </p:txBody>
      </p:sp>
      <p:sp>
        <p:nvSpPr>
          <p:cNvPr id="9" name="TextBox 8"/>
          <p:cNvSpPr txBox="1"/>
          <p:nvPr/>
        </p:nvSpPr>
        <p:spPr>
          <a:xfrm>
            <a:off x="152400" y="3429000"/>
            <a:ext cx="4746299" cy="369332"/>
          </a:xfrm>
          <a:prstGeom prst="rect">
            <a:avLst/>
          </a:prstGeom>
          <a:noFill/>
        </p:spPr>
        <p:txBody>
          <a:bodyPr wrap="none" rtlCol="0">
            <a:spAutoFit/>
          </a:bodyPr>
          <a:lstStyle/>
          <a:p>
            <a:r>
              <a:rPr lang="en-IN" dirty="0"/>
              <a:t>Outlook has maximum gain so it is our root node</a:t>
            </a:r>
          </a:p>
        </p:txBody>
      </p:sp>
      <p:graphicFrame>
        <p:nvGraphicFramePr>
          <p:cNvPr id="12" name="Table 11"/>
          <p:cNvGraphicFramePr>
            <a:graphicFrameLocks noGrp="1"/>
          </p:cNvGraphicFramePr>
          <p:nvPr>
            <p:extLst>
              <p:ext uri="{D42A27DB-BD31-4B8C-83A1-F6EECF244321}">
                <p14:modId xmlns:p14="http://schemas.microsoft.com/office/powerpoint/2010/main" val="3714509991"/>
              </p:ext>
            </p:extLst>
          </p:nvPr>
        </p:nvGraphicFramePr>
        <p:xfrm>
          <a:off x="5410200" y="1752600"/>
          <a:ext cx="3657600" cy="4044315"/>
        </p:xfrm>
        <a:graphic>
          <a:graphicData uri="http://schemas.openxmlformats.org/drawingml/2006/table">
            <a:tbl>
              <a:tblPr>
                <a:tableStyleId>{5C22544A-7EE6-4342-B048-85BDC9FD1C3A}</a:tableStyleId>
              </a:tblPr>
              <a:tblGrid>
                <a:gridCol w="3048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tblGrid>
              <a:tr h="190500">
                <a:tc>
                  <a:txBody>
                    <a:bodyPr/>
                    <a:lstStyle/>
                    <a:p>
                      <a:pPr algn="l" fontAlgn="b"/>
                      <a:r>
                        <a:rPr lang="en-IN" sz="1600" u="none" strike="noStrike" dirty="0">
                          <a:effectLst/>
                        </a:rPr>
                        <a:t> </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solidFill>
                            <a:srgbClr val="FF0000"/>
                          </a:solidFill>
                          <a:effectLst/>
                        </a:rPr>
                        <a:t>Outlook</a:t>
                      </a:r>
                      <a:endParaRPr lang="en-IN" sz="1600" b="0"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solidFill>
                            <a:srgbClr val="FF0000"/>
                          </a:solidFill>
                          <a:effectLst/>
                        </a:rPr>
                        <a:t>Temp</a:t>
                      </a:r>
                      <a:endParaRPr lang="en-IN" sz="1600" b="0"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solidFill>
                            <a:srgbClr val="FF0000"/>
                          </a:solidFill>
                          <a:effectLst/>
                        </a:rPr>
                        <a:t>Humid</a:t>
                      </a:r>
                      <a:endParaRPr lang="en-IN" sz="1600" b="0"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solidFill>
                            <a:srgbClr val="FF0000"/>
                          </a:solidFill>
                          <a:effectLst/>
                        </a:rPr>
                        <a:t>Windy</a:t>
                      </a:r>
                      <a:endParaRPr lang="en-IN" sz="1600" b="0"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Play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90500">
                <a:tc>
                  <a:txBody>
                    <a:bodyPr/>
                    <a:lstStyle/>
                    <a:p>
                      <a:pPr algn="r" fontAlgn="b"/>
                      <a:r>
                        <a:rPr lang="en-IN" sz="1600" u="none" strike="noStrike" dirty="0">
                          <a:effectLst/>
                        </a:rPr>
                        <a:t>1</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no</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algn="r" fontAlgn="b"/>
                      <a:r>
                        <a:rPr lang="en-IN" sz="1600" u="none" strike="noStrike">
                          <a:effectLst/>
                        </a:rPr>
                        <a:t>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hot</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algn="r" fontAlgn="b"/>
                      <a:r>
                        <a:rPr lang="en-IN" sz="1600" u="none" strike="noStrike">
                          <a:effectLst/>
                        </a:rPr>
                        <a:t>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90500">
                <a:tc>
                  <a:txBody>
                    <a:bodyPr/>
                    <a:lstStyle/>
                    <a:p>
                      <a:pPr algn="r" fontAlgn="b"/>
                      <a:r>
                        <a:rPr lang="en-IN" sz="1600" u="none" strike="noStrike">
                          <a:effectLst/>
                        </a:rPr>
                        <a:t>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rainy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90500">
                <a:tc>
                  <a:txBody>
                    <a:bodyPr/>
                    <a:lstStyle/>
                    <a:p>
                      <a:pPr algn="r" fontAlgn="b"/>
                      <a:r>
                        <a:rPr lang="en-IN" sz="1600" u="none" strike="noStrike">
                          <a:effectLst/>
                        </a:rPr>
                        <a:t>5</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cool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yes</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90500">
                <a:tc>
                  <a:txBody>
                    <a:bodyPr/>
                    <a:lstStyle/>
                    <a:p>
                      <a:pPr algn="r" fontAlgn="b"/>
                      <a:r>
                        <a:rPr lang="en-IN" sz="1600" u="none" strike="noStrike">
                          <a:effectLst/>
                        </a:rPr>
                        <a:t>6</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rainy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no</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90500">
                <a:tc>
                  <a:txBody>
                    <a:bodyPr/>
                    <a:lstStyle/>
                    <a:p>
                      <a:pPr algn="r" fontAlgn="b"/>
                      <a:r>
                        <a:rPr lang="en-IN" sz="1600" u="none" strike="noStrike">
                          <a:effectLst/>
                        </a:rPr>
                        <a:t>7</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overcast</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cool  </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 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 yes</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90500">
                <a:tc>
                  <a:txBody>
                    <a:bodyPr/>
                    <a:lstStyle/>
                    <a:p>
                      <a:pPr algn="r" fontAlgn="b"/>
                      <a:r>
                        <a:rPr lang="en-IN" sz="1600" u="none" strike="noStrike">
                          <a:effectLst/>
                        </a:rPr>
                        <a:t>8</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mild</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no</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90500">
                <a:tc>
                  <a:txBody>
                    <a:bodyPr/>
                    <a:lstStyle/>
                    <a:p>
                      <a:pPr algn="r" fontAlgn="b"/>
                      <a:r>
                        <a:rPr lang="en-IN" sz="1600" u="none" strike="noStrike" dirty="0">
                          <a:effectLst/>
                        </a:rPr>
                        <a:t>9</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sunny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yes</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90500">
                <a:tc>
                  <a:txBody>
                    <a:bodyPr/>
                    <a:lstStyle/>
                    <a:p>
                      <a:pPr algn="r" fontAlgn="b"/>
                      <a:r>
                        <a:rPr lang="en-IN" sz="1600" u="none" strike="noStrike">
                          <a:effectLst/>
                        </a:rPr>
                        <a:t>10</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rainy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mild</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yes</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90500">
                <a:tc>
                  <a:txBody>
                    <a:bodyPr/>
                    <a:lstStyle/>
                    <a:p>
                      <a:pPr algn="r" fontAlgn="b"/>
                      <a:r>
                        <a:rPr lang="en-IN" sz="1600" u="none" strike="noStrike">
                          <a:effectLst/>
                        </a:rPr>
                        <a:t>11</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sunny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mild</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yes</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190500">
                <a:tc>
                  <a:txBody>
                    <a:bodyPr/>
                    <a:lstStyle/>
                    <a:p>
                      <a:pPr algn="r" fontAlgn="b"/>
                      <a:r>
                        <a:rPr lang="en-IN" sz="1600" u="none" strike="noStrike">
                          <a:effectLst/>
                        </a:rPr>
                        <a:t>12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overcast</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mild</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190500">
                <a:tc>
                  <a:txBody>
                    <a:bodyPr/>
                    <a:lstStyle/>
                    <a:p>
                      <a:pPr algn="r" fontAlgn="b"/>
                      <a:r>
                        <a:rPr lang="en-IN" sz="1600" u="none" strike="noStrike">
                          <a:effectLst/>
                        </a:rPr>
                        <a:t>13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overcast</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hot</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190500">
                <a:tc>
                  <a:txBody>
                    <a:bodyPr/>
                    <a:lstStyle/>
                    <a:p>
                      <a:pPr algn="r" fontAlgn="b"/>
                      <a:r>
                        <a:rPr lang="en-IN" sz="1600" u="none" strike="noStrike">
                          <a:effectLst/>
                        </a:rPr>
                        <a:t>14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rainy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mild</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
        <p:nvSpPr>
          <p:cNvPr id="10" name="TextBox 9">
            <a:extLst>
              <a:ext uri="{FF2B5EF4-FFF2-40B4-BE49-F238E27FC236}">
                <a16:creationId xmlns:a16="http://schemas.microsoft.com/office/drawing/2014/main" id="{84BE0D78-6E20-40FD-9269-85CA3F57D21D}"/>
              </a:ext>
            </a:extLst>
          </p:cNvPr>
          <p:cNvSpPr txBox="1"/>
          <p:nvPr/>
        </p:nvSpPr>
        <p:spPr>
          <a:xfrm>
            <a:off x="228600" y="6131877"/>
            <a:ext cx="5825441" cy="646331"/>
          </a:xfrm>
          <a:prstGeom prst="rect">
            <a:avLst/>
          </a:prstGeom>
          <a:noFill/>
          <a:ln>
            <a:solidFill>
              <a:schemeClr val="tx1"/>
            </a:solidFill>
          </a:ln>
        </p:spPr>
        <p:txBody>
          <a:bodyPr wrap="none" rtlCol="0">
            <a:spAutoFit/>
          </a:bodyPr>
          <a:lstStyle/>
          <a:p>
            <a:r>
              <a:rPr lang="en-US" dirty="0"/>
              <a:t>Step 3: Chose the attribute with the largest information gain</a:t>
            </a:r>
          </a:p>
          <a:p>
            <a:r>
              <a:rPr lang="en-US" dirty="0"/>
              <a:t>as the decision node (Outlook Gain =0.247)</a:t>
            </a:r>
            <a:endParaRPr lang="en-IN"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17C6260-3610-4C30-B788-D24372373C15}"/>
                  </a:ext>
                </a:extLst>
              </p14:cNvPr>
              <p14:cNvContentPartPr/>
              <p14:nvPr/>
            </p14:nvContentPartPr>
            <p14:xfrm>
              <a:off x="2329560" y="647280"/>
              <a:ext cx="5874120" cy="2580480"/>
            </p14:xfrm>
          </p:contentPart>
        </mc:Choice>
        <mc:Fallback xmlns="">
          <p:pic>
            <p:nvPicPr>
              <p:cNvPr id="3" name="Ink 2">
                <a:extLst>
                  <a:ext uri="{FF2B5EF4-FFF2-40B4-BE49-F238E27FC236}">
                    <a16:creationId xmlns:a16="http://schemas.microsoft.com/office/drawing/2014/main" id="{F17C6260-3610-4C30-B788-D24372373C15}"/>
                  </a:ext>
                </a:extLst>
              </p:cNvPr>
              <p:cNvPicPr/>
              <p:nvPr/>
            </p:nvPicPr>
            <p:blipFill>
              <a:blip r:embed="rId4"/>
              <a:stretch>
                <a:fillRect/>
              </a:stretch>
            </p:blipFill>
            <p:spPr>
              <a:xfrm>
                <a:off x="2320200" y="637920"/>
                <a:ext cx="5892840" cy="2599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A164DD67-7024-B0BA-FA95-E1BB57673FE5}"/>
                  </a:ext>
                </a:extLst>
              </p14:cNvPr>
              <p14:cNvContentPartPr/>
              <p14:nvPr/>
            </p14:nvContentPartPr>
            <p14:xfrm>
              <a:off x="713520" y="1627560"/>
              <a:ext cx="5724000" cy="3101760"/>
            </p14:xfrm>
          </p:contentPart>
        </mc:Choice>
        <mc:Fallback xmlns="">
          <p:pic>
            <p:nvPicPr>
              <p:cNvPr id="4" name="Ink 3">
                <a:extLst>
                  <a:ext uri="{FF2B5EF4-FFF2-40B4-BE49-F238E27FC236}">
                    <a16:creationId xmlns:a16="http://schemas.microsoft.com/office/drawing/2014/main" id="{A164DD67-7024-B0BA-FA95-E1BB57673FE5}"/>
                  </a:ext>
                </a:extLst>
              </p:cNvPr>
              <p:cNvPicPr/>
              <p:nvPr/>
            </p:nvPicPr>
            <p:blipFill>
              <a:blip r:embed="rId6"/>
              <a:stretch>
                <a:fillRect/>
              </a:stretch>
            </p:blipFill>
            <p:spPr>
              <a:xfrm>
                <a:off x="704160" y="1618200"/>
                <a:ext cx="5742720" cy="3120480"/>
              </a:xfrm>
              <a:prstGeom prst="rect">
                <a:avLst/>
              </a:prstGeom>
            </p:spPr>
          </p:pic>
        </mc:Fallback>
      </mc:AlternateContent>
    </p:spTree>
    <p:extLst>
      <p:ext uri="{BB962C8B-B14F-4D97-AF65-F5344CB8AC3E}">
        <p14:creationId xmlns:p14="http://schemas.microsoft.com/office/powerpoint/2010/main" val="29998132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1793" t="18826" r="29692" b="8625"/>
          <a:stretch/>
        </p:blipFill>
        <p:spPr bwMode="auto">
          <a:xfrm>
            <a:off x="533400" y="381000"/>
            <a:ext cx="8049492" cy="5610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524000" y="6172200"/>
            <a:ext cx="4886402" cy="369332"/>
          </a:xfrm>
          <a:prstGeom prst="rect">
            <a:avLst/>
          </a:prstGeom>
          <a:noFill/>
        </p:spPr>
        <p:txBody>
          <a:bodyPr wrap="none" rtlCol="0">
            <a:spAutoFit/>
          </a:bodyPr>
          <a:lstStyle/>
          <a:p>
            <a:r>
              <a:rPr lang="en-IN" dirty="0"/>
              <a:t>Select the node that  gives more accurate answers</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F75942E-7D86-6D94-F9E6-8FDFD72306EF}"/>
                  </a:ext>
                </a:extLst>
              </p14:cNvPr>
              <p14:cNvContentPartPr/>
              <p14:nvPr/>
            </p14:nvContentPartPr>
            <p14:xfrm>
              <a:off x="3390840" y="1635120"/>
              <a:ext cx="3196080" cy="2391840"/>
            </p14:xfrm>
          </p:contentPart>
        </mc:Choice>
        <mc:Fallback xmlns="">
          <p:pic>
            <p:nvPicPr>
              <p:cNvPr id="3" name="Ink 2">
                <a:extLst>
                  <a:ext uri="{FF2B5EF4-FFF2-40B4-BE49-F238E27FC236}">
                    <a16:creationId xmlns:a16="http://schemas.microsoft.com/office/drawing/2014/main" id="{4F75942E-7D86-6D94-F9E6-8FDFD72306EF}"/>
                  </a:ext>
                </a:extLst>
              </p:cNvPr>
              <p:cNvPicPr/>
              <p:nvPr/>
            </p:nvPicPr>
            <p:blipFill>
              <a:blip r:embed="rId4"/>
              <a:stretch>
                <a:fillRect/>
              </a:stretch>
            </p:blipFill>
            <p:spPr>
              <a:xfrm>
                <a:off x="3381480" y="1625760"/>
                <a:ext cx="3214800" cy="2410560"/>
              </a:xfrm>
              <a:prstGeom prst="rect">
                <a:avLst/>
              </a:prstGeom>
            </p:spPr>
          </p:pic>
        </mc:Fallback>
      </mc:AlternateContent>
    </p:spTree>
    <p:extLst>
      <p:ext uri="{BB962C8B-B14F-4D97-AF65-F5344CB8AC3E}">
        <p14:creationId xmlns:p14="http://schemas.microsoft.com/office/powerpoint/2010/main" val="4374470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562EC4-5BDF-4834-B6CA-DF00ED9A3209}"/>
              </a:ext>
            </a:extLst>
          </p:cNvPr>
          <p:cNvPicPr>
            <a:picLocks noChangeAspect="1"/>
          </p:cNvPicPr>
          <p:nvPr/>
        </p:nvPicPr>
        <p:blipFill>
          <a:blip r:embed="rId2"/>
          <a:stretch>
            <a:fillRect/>
          </a:stretch>
        </p:blipFill>
        <p:spPr>
          <a:xfrm>
            <a:off x="0" y="2133600"/>
            <a:ext cx="9144000" cy="4045811"/>
          </a:xfrm>
          <a:prstGeom prst="rect">
            <a:avLst/>
          </a:prstGeom>
        </p:spPr>
      </p:pic>
      <p:sp>
        <p:nvSpPr>
          <p:cNvPr id="8" name="TextBox 7">
            <a:extLst>
              <a:ext uri="{FF2B5EF4-FFF2-40B4-BE49-F238E27FC236}">
                <a16:creationId xmlns:a16="http://schemas.microsoft.com/office/drawing/2014/main" id="{96DFBA62-C13F-40B1-A317-FAF9A07F2906}"/>
              </a:ext>
            </a:extLst>
          </p:cNvPr>
          <p:cNvSpPr txBox="1"/>
          <p:nvPr/>
        </p:nvSpPr>
        <p:spPr>
          <a:xfrm>
            <a:off x="397165" y="5548469"/>
            <a:ext cx="4853060" cy="369332"/>
          </a:xfrm>
          <a:prstGeom prst="rect">
            <a:avLst/>
          </a:prstGeom>
          <a:noFill/>
          <a:ln>
            <a:solidFill>
              <a:schemeClr val="tx1"/>
            </a:solidFill>
          </a:ln>
        </p:spPr>
        <p:txBody>
          <a:bodyPr wrap="none" rtlCol="0">
            <a:spAutoFit/>
          </a:bodyPr>
          <a:lstStyle/>
          <a:p>
            <a:r>
              <a:rPr lang="en-US" dirty="0"/>
              <a:t>Step 4a: A Branch with  Entropy of 0 is a leaf node</a:t>
            </a:r>
            <a:endParaRPr lang="en-IN"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B312D84-0E8D-4895-BFCE-4181F92AF763}"/>
                  </a:ext>
                </a:extLst>
              </p14:cNvPr>
              <p14:cNvContentPartPr/>
              <p14:nvPr/>
            </p14:nvContentPartPr>
            <p14:xfrm>
              <a:off x="4981320" y="3339360"/>
              <a:ext cx="2608200" cy="2738520"/>
            </p14:xfrm>
          </p:contentPart>
        </mc:Choice>
        <mc:Fallback xmlns="">
          <p:pic>
            <p:nvPicPr>
              <p:cNvPr id="2" name="Ink 1">
                <a:extLst>
                  <a:ext uri="{FF2B5EF4-FFF2-40B4-BE49-F238E27FC236}">
                    <a16:creationId xmlns:a16="http://schemas.microsoft.com/office/drawing/2014/main" id="{DB312D84-0E8D-4895-BFCE-4181F92AF763}"/>
                  </a:ext>
                </a:extLst>
              </p:cNvPr>
              <p:cNvPicPr/>
              <p:nvPr/>
            </p:nvPicPr>
            <p:blipFill>
              <a:blip r:embed="rId4"/>
              <a:stretch>
                <a:fillRect/>
              </a:stretch>
            </p:blipFill>
            <p:spPr>
              <a:xfrm>
                <a:off x="4971960" y="3330000"/>
                <a:ext cx="2626920" cy="2757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87E59FDC-3A9C-4946-FBC2-6C4BB1038580}"/>
                  </a:ext>
                </a:extLst>
              </p14:cNvPr>
              <p14:cNvContentPartPr/>
              <p14:nvPr/>
            </p14:nvContentPartPr>
            <p14:xfrm>
              <a:off x="3454200" y="2211840"/>
              <a:ext cx="3353040" cy="4155480"/>
            </p14:xfrm>
          </p:contentPart>
        </mc:Choice>
        <mc:Fallback xmlns="">
          <p:pic>
            <p:nvPicPr>
              <p:cNvPr id="3" name="Ink 2">
                <a:extLst>
                  <a:ext uri="{FF2B5EF4-FFF2-40B4-BE49-F238E27FC236}">
                    <a16:creationId xmlns:a16="http://schemas.microsoft.com/office/drawing/2014/main" id="{87E59FDC-3A9C-4946-FBC2-6C4BB1038580}"/>
                  </a:ext>
                </a:extLst>
              </p:cNvPr>
              <p:cNvPicPr/>
              <p:nvPr/>
            </p:nvPicPr>
            <p:blipFill>
              <a:blip r:embed="rId6"/>
              <a:stretch>
                <a:fillRect/>
              </a:stretch>
            </p:blipFill>
            <p:spPr>
              <a:xfrm>
                <a:off x="3444840" y="2202480"/>
                <a:ext cx="3371760" cy="4174200"/>
              </a:xfrm>
              <a:prstGeom prst="rect">
                <a:avLst/>
              </a:prstGeom>
            </p:spPr>
          </p:pic>
        </mc:Fallback>
      </mc:AlternateContent>
    </p:spTree>
    <p:extLst>
      <p:ext uri="{BB962C8B-B14F-4D97-AF65-F5344CB8AC3E}">
        <p14:creationId xmlns:p14="http://schemas.microsoft.com/office/powerpoint/2010/main" val="12517202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8C2250-9525-49E9-B648-19C134312F12}"/>
              </a:ext>
            </a:extLst>
          </p:cNvPr>
          <p:cNvPicPr>
            <a:picLocks noChangeAspect="1"/>
          </p:cNvPicPr>
          <p:nvPr/>
        </p:nvPicPr>
        <p:blipFill>
          <a:blip r:embed="rId2"/>
          <a:stretch>
            <a:fillRect/>
          </a:stretch>
        </p:blipFill>
        <p:spPr>
          <a:xfrm>
            <a:off x="0" y="1676400"/>
            <a:ext cx="9144000" cy="4584618"/>
          </a:xfrm>
          <a:prstGeom prst="rect">
            <a:avLst/>
          </a:prstGeom>
        </p:spPr>
      </p:pic>
      <p:sp>
        <p:nvSpPr>
          <p:cNvPr id="7" name="TextBox 6">
            <a:extLst>
              <a:ext uri="{FF2B5EF4-FFF2-40B4-BE49-F238E27FC236}">
                <a16:creationId xmlns:a16="http://schemas.microsoft.com/office/drawing/2014/main" id="{5FC27700-4F3B-4FA2-8E44-D4E7642C9BF1}"/>
              </a:ext>
            </a:extLst>
          </p:cNvPr>
          <p:cNvSpPr txBox="1"/>
          <p:nvPr/>
        </p:nvSpPr>
        <p:spPr>
          <a:xfrm>
            <a:off x="545432" y="6261018"/>
            <a:ext cx="6694781" cy="369332"/>
          </a:xfrm>
          <a:prstGeom prst="rect">
            <a:avLst/>
          </a:prstGeom>
          <a:noFill/>
          <a:ln>
            <a:solidFill>
              <a:schemeClr val="tx1"/>
            </a:solidFill>
          </a:ln>
        </p:spPr>
        <p:txBody>
          <a:bodyPr wrap="none" rtlCol="0">
            <a:spAutoFit/>
          </a:bodyPr>
          <a:lstStyle/>
          <a:p>
            <a:r>
              <a:rPr lang="en-US" dirty="0"/>
              <a:t>Step 4b: A Branch with Entropy of more than 0 needs further splitting</a:t>
            </a:r>
            <a:endParaRPr lang="en-IN"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44C3C82-8494-BA10-944B-DDC2CE5FE6D5}"/>
                  </a:ext>
                </a:extLst>
              </p14:cNvPr>
              <p14:cNvContentPartPr/>
              <p14:nvPr/>
            </p14:nvContentPartPr>
            <p14:xfrm>
              <a:off x="5142600" y="2193120"/>
              <a:ext cx="2426040" cy="2166120"/>
            </p14:xfrm>
          </p:contentPart>
        </mc:Choice>
        <mc:Fallback xmlns="">
          <p:pic>
            <p:nvPicPr>
              <p:cNvPr id="3" name="Ink 2">
                <a:extLst>
                  <a:ext uri="{FF2B5EF4-FFF2-40B4-BE49-F238E27FC236}">
                    <a16:creationId xmlns:a16="http://schemas.microsoft.com/office/drawing/2014/main" id="{A44C3C82-8494-BA10-944B-DDC2CE5FE6D5}"/>
                  </a:ext>
                </a:extLst>
              </p:cNvPr>
              <p:cNvPicPr/>
              <p:nvPr/>
            </p:nvPicPr>
            <p:blipFill>
              <a:blip r:embed="rId4"/>
              <a:stretch>
                <a:fillRect/>
              </a:stretch>
            </p:blipFill>
            <p:spPr>
              <a:xfrm>
                <a:off x="5133240" y="2183760"/>
                <a:ext cx="2444760" cy="2184840"/>
              </a:xfrm>
              <a:prstGeom prst="rect">
                <a:avLst/>
              </a:prstGeom>
            </p:spPr>
          </p:pic>
        </mc:Fallback>
      </mc:AlternateContent>
    </p:spTree>
    <p:extLst>
      <p:ext uri="{BB962C8B-B14F-4D97-AF65-F5344CB8AC3E}">
        <p14:creationId xmlns:p14="http://schemas.microsoft.com/office/powerpoint/2010/main" val="31291088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7576"/>
          <a:stretch/>
        </p:blipFill>
        <p:spPr bwMode="auto">
          <a:xfrm>
            <a:off x="907472" y="4011"/>
            <a:ext cx="7329056" cy="6484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CBED7E03-D01B-411F-AE24-D9921EE5B1DD}"/>
              </a:ext>
            </a:extLst>
          </p:cNvPr>
          <p:cNvSpPr txBox="1"/>
          <p:nvPr/>
        </p:nvSpPr>
        <p:spPr>
          <a:xfrm>
            <a:off x="545432" y="6096000"/>
            <a:ext cx="8293768" cy="646331"/>
          </a:xfrm>
          <a:prstGeom prst="rect">
            <a:avLst/>
          </a:prstGeom>
          <a:noFill/>
          <a:ln>
            <a:solidFill>
              <a:schemeClr val="tx1"/>
            </a:solidFill>
          </a:ln>
        </p:spPr>
        <p:txBody>
          <a:bodyPr wrap="square" rtlCol="0">
            <a:spAutoFit/>
          </a:bodyPr>
          <a:lstStyle/>
          <a:p>
            <a:r>
              <a:rPr lang="en-US" b="1" dirty="0"/>
              <a:t>Step 5: </a:t>
            </a:r>
            <a:r>
              <a:rPr lang="en-US" dirty="0"/>
              <a:t>The algorithm is run recursively  on the non-leaf branches until all data is classified</a:t>
            </a:r>
            <a:endParaRPr lang="en-IN"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A5A4F154-61E6-C43E-5E7A-24294E54A328}"/>
                  </a:ext>
                </a:extLst>
              </p14:cNvPr>
              <p14:cNvContentPartPr/>
              <p14:nvPr/>
            </p14:nvContentPartPr>
            <p14:xfrm>
              <a:off x="3261960" y="3957840"/>
              <a:ext cx="954720" cy="561600"/>
            </p14:xfrm>
          </p:contentPart>
        </mc:Choice>
        <mc:Fallback xmlns="">
          <p:pic>
            <p:nvPicPr>
              <p:cNvPr id="2" name="Ink 1">
                <a:extLst>
                  <a:ext uri="{FF2B5EF4-FFF2-40B4-BE49-F238E27FC236}">
                    <a16:creationId xmlns:a16="http://schemas.microsoft.com/office/drawing/2014/main" id="{A5A4F154-61E6-C43E-5E7A-24294E54A328}"/>
                  </a:ext>
                </a:extLst>
              </p:cNvPr>
              <p:cNvPicPr/>
              <p:nvPr/>
            </p:nvPicPr>
            <p:blipFill>
              <a:blip r:embed="rId4"/>
              <a:stretch>
                <a:fillRect/>
              </a:stretch>
            </p:blipFill>
            <p:spPr>
              <a:xfrm>
                <a:off x="3252600" y="3948480"/>
                <a:ext cx="973440" cy="580320"/>
              </a:xfrm>
              <a:prstGeom prst="rect">
                <a:avLst/>
              </a:prstGeom>
            </p:spPr>
          </p:pic>
        </mc:Fallback>
      </mc:AlternateContent>
    </p:spTree>
    <p:extLst>
      <p:ext uri="{BB962C8B-B14F-4D97-AF65-F5344CB8AC3E}">
        <p14:creationId xmlns:p14="http://schemas.microsoft.com/office/powerpoint/2010/main" val="32406019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a:t>End</a:t>
            </a:r>
          </a:p>
        </p:txBody>
      </p:sp>
      <p:sp>
        <p:nvSpPr>
          <p:cNvPr id="5" name="Subtitle 4"/>
          <p:cNvSpPr>
            <a:spLocks noGrp="1"/>
          </p:cNvSpPr>
          <p:nvPr>
            <p:ph type="subTitle" idx="1"/>
          </p:nvPr>
        </p:nvSpPr>
        <p:spPr/>
        <p:txBody>
          <a:bodyPr/>
          <a:lstStyle/>
          <a:p>
            <a:endParaRPr lang="en-IN"/>
          </a:p>
        </p:txBody>
      </p:sp>
    </p:spTree>
    <p:extLst>
      <p:ext uri="{BB962C8B-B14F-4D97-AF65-F5344CB8AC3E}">
        <p14:creationId xmlns:p14="http://schemas.microsoft.com/office/powerpoint/2010/main" val="3389828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at is One Hot Encoding and How to Do It - Michael DelSole - Medium">
            <a:extLst>
              <a:ext uri="{FF2B5EF4-FFF2-40B4-BE49-F238E27FC236}">
                <a16:creationId xmlns:a16="http://schemas.microsoft.com/office/drawing/2014/main" id="{173D6941-5609-460C-89ED-9AE7110CAD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717" y="2133600"/>
            <a:ext cx="7954568" cy="25908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AEAFC3D2-D6C2-FE7A-8839-09D7FA853B62}"/>
                  </a:ext>
                </a:extLst>
              </p14:cNvPr>
              <p14:cNvContentPartPr/>
              <p14:nvPr/>
            </p14:nvContentPartPr>
            <p14:xfrm>
              <a:off x="46800" y="446760"/>
              <a:ext cx="8681760" cy="5875920"/>
            </p14:xfrm>
          </p:contentPart>
        </mc:Choice>
        <mc:Fallback xmlns="">
          <p:pic>
            <p:nvPicPr>
              <p:cNvPr id="2" name="Ink 1">
                <a:extLst>
                  <a:ext uri="{FF2B5EF4-FFF2-40B4-BE49-F238E27FC236}">
                    <a16:creationId xmlns:a16="http://schemas.microsoft.com/office/drawing/2014/main" id="{AEAFC3D2-D6C2-FE7A-8839-09D7FA853B62}"/>
                  </a:ext>
                </a:extLst>
              </p:cNvPr>
              <p:cNvPicPr/>
              <p:nvPr/>
            </p:nvPicPr>
            <p:blipFill>
              <a:blip r:embed="rId4"/>
              <a:stretch>
                <a:fillRect/>
              </a:stretch>
            </p:blipFill>
            <p:spPr>
              <a:xfrm>
                <a:off x="37440" y="437400"/>
                <a:ext cx="8700480" cy="5894640"/>
              </a:xfrm>
              <a:prstGeom prst="rect">
                <a:avLst/>
              </a:prstGeom>
            </p:spPr>
          </p:pic>
        </mc:Fallback>
      </mc:AlternateContent>
    </p:spTree>
    <p:extLst>
      <p:ext uri="{BB962C8B-B14F-4D97-AF65-F5344CB8AC3E}">
        <p14:creationId xmlns:p14="http://schemas.microsoft.com/office/powerpoint/2010/main" val="38583832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994784-565F-0AA3-3015-36FCCC1A4AC9}"/>
            </a:ext>
          </a:extLst>
        </p:cNvPr>
        <p:cNvGrpSpPr/>
        <p:nvPr/>
      </p:nvGrpSpPr>
      <p:grpSpPr>
        <a:xfrm>
          <a:off x="0" y="0"/>
          <a:ext cx="0" cy="0"/>
          <a:chOff x="0" y="0"/>
          <a:chExt cx="0" cy="0"/>
        </a:xfrm>
      </p:grpSpPr>
      <p:pic>
        <p:nvPicPr>
          <p:cNvPr id="2050" name="Picture 2" descr="What is One Hot Encoding and How to Do It - Michael DelSole - Medium">
            <a:extLst>
              <a:ext uri="{FF2B5EF4-FFF2-40B4-BE49-F238E27FC236}">
                <a16:creationId xmlns:a16="http://schemas.microsoft.com/office/drawing/2014/main" id="{5B051A68-0F06-DE27-14FD-14BC10DB66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717" y="2133600"/>
            <a:ext cx="7954568" cy="25908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43DEB2C-55B1-4BB1-B3DE-0C80B5164F08}"/>
                  </a:ext>
                </a:extLst>
              </p14:cNvPr>
              <p14:cNvContentPartPr/>
              <p14:nvPr/>
            </p14:nvContentPartPr>
            <p14:xfrm>
              <a:off x="1052640" y="1382400"/>
              <a:ext cx="6926400" cy="3070440"/>
            </p14:xfrm>
          </p:contentPart>
        </mc:Choice>
        <mc:Fallback xmlns="">
          <p:pic>
            <p:nvPicPr>
              <p:cNvPr id="3" name="Ink 2">
                <a:extLst>
                  <a:ext uri="{FF2B5EF4-FFF2-40B4-BE49-F238E27FC236}">
                    <a16:creationId xmlns:a16="http://schemas.microsoft.com/office/drawing/2014/main" id="{B43DEB2C-55B1-4BB1-B3DE-0C80B5164F08}"/>
                  </a:ext>
                </a:extLst>
              </p:cNvPr>
              <p:cNvPicPr/>
              <p:nvPr/>
            </p:nvPicPr>
            <p:blipFill>
              <a:blip r:embed="rId4"/>
              <a:stretch>
                <a:fillRect/>
              </a:stretch>
            </p:blipFill>
            <p:spPr>
              <a:xfrm>
                <a:off x="1043280" y="1373040"/>
                <a:ext cx="6945120" cy="3089160"/>
              </a:xfrm>
              <a:prstGeom prst="rect">
                <a:avLst/>
              </a:prstGeom>
            </p:spPr>
          </p:pic>
        </mc:Fallback>
      </mc:AlternateContent>
    </p:spTree>
    <p:extLst>
      <p:ext uri="{BB962C8B-B14F-4D97-AF65-F5344CB8AC3E}">
        <p14:creationId xmlns:p14="http://schemas.microsoft.com/office/powerpoint/2010/main" val="595472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48594F-026B-CEF5-ADC3-A67908B3C086}"/>
            </a:ext>
          </a:extLst>
        </p:cNvPr>
        <p:cNvGrpSpPr/>
        <p:nvPr/>
      </p:nvGrpSpPr>
      <p:grpSpPr>
        <a:xfrm>
          <a:off x="0" y="0"/>
          <a:ext cx="0" cy="0"/>
          <a:chOff x="0" y="0"/>
          <a:chExt cx="0" cy="0"/>
        </a:xfrm>
      </p:grpSpPr>
      <p:pic>
        <p:nvPicPr>
          <p:cNvPr id="2050" name="Picture 2" descr="What is One Hot Encoding and How to Do It - Michael DelSole - Medium">
            <a:extLst>
              <a:ext uri="{FF2B5EF4-FFF2-40B4-BE49-F238E27FC236}">
                <a16:creationId xmlns:a16="http://schemas.microsoft.com/office/drawing/2014/main" id="{774A253E-AA7A-8534-FA05-5F5A1A1FFD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717" y="2133600"/>
            <a:ext cx="7954568"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859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a:t>Decision Tree – Entropy and Gini Index</a:t>
            </a:r>
          </a:p>
        </p:txBody>
      </p:sp>
      <p:sp>
        <p:nvSpPr>
          <p:cNvPr id="5" name="Subtitle 4"/>
          <p:cNvSpPr>
            <a:spLocks noGrp="1"/>
          </p:cNvSpPr>
          <p:nvPr>
            <p:ph type="subTitle" idx="1"/>
          </p:nvPr>
        </p:nvSpPr>
        <p:spPr/>
        <p:txBody>
          <a:bodyPr/>
          <a:lstStyle/>
          <a:p>
            <a:endParaRPr lang="en-IN"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8A32908D-794B-8A18-01B4-0D34E49B58D1}"/>
                  </a:ext>
                </a:extLst>
              </p14:cNvPr>
              <p14:cNvContentPartPr/>
              <p14:nvPr/>
            </p14:nvContentPartPr>
            <p14:xfrm>
              <a:off x="1634400" y="129600"/>
              <a:ext cx="5908680" cy="3428640"/>
            </p14:xfrm>
          </p:contentPart>
        </mc:Choice>
        <mc:Fallback xmlns="">
          <p:pic>
            <p:nvPicPr>
              <p:cNvPr id="2" name="Ink 1">
                <a:extLst>
                  <a:ext uri="{FF2B5EF4-FFF2-40B4-BE49-F238E27FC236}">
                    <a16:creationId xmlns:a16="http://schemas.microsoft.com/office/drawing/2014/main" id="{8A32908D-794B-8A18-01B4-0D34E49B58D1}"/>
                  </a:ext>
                </a:extLst>
              </p:cNvPr>
              <p:cNvPicPr/>
              <p:nvPr/>
            </p:nvPicPr>
            <p:blipFill>
              <a:blip r:embed="rId3"/>
              <a:stretch>
                <a:fillRect/>
              </a:stretch>
            </p:blipFill>
            <p:spPr>
              <a:xfrm>
                <a:off x="1625040" y="120240"/>
                <a:ext cx="5927400" cy="3447360"/>
              </a:xfrm>
              <a:prstGeom prst="rect">
                <a:avLst/>
              </a:prstGeom>
            </p:spPr>
          </p:pic>
        </mc:Fallback>
      </mc:AlternateContent>
    </p:spTree>
    <p:extLst>
      <p:ext uri="{BB962C8B-B14F-4D97-AF65-F5344CB8AC3E}">
        <p14:creationId xmlns:p14="http://schemas.microsoft.com/office/powerpoint/2010/main" val="39191793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773FC-C03C-0DD6-1DE3-AE7A35450451}"/>
            </a:ext>
          </a:extLst>
        </p:cNvPr>
        <p:cNvGrpSpPr/>
        <p:nvPr/>
      </p:nvGrpSpPr>
      <p:grpSpPr>
        <a:xfrm>
          <a:off x="0" y="0"/>
          <a:ext cx="0" cy="0"/>
          <a:chOff x="0" y="0"/>
          <a:chExt cx="0" cy="0"/>
        </a:xfrm>
      </p:grpSpPr>
      <p:pic>
        <p:nvPicPr>
          <p:cNvPr id="2050" name="Picture 2" descr="What is One Hot Encoding and How to Do It - Michael DelSole - Medium">
            <a:extLst>
              <a:ext uri="{FF2B5EF4-FFF2-40B4-BE49-F238E27FC236}">
                <a16:creationId xmlns:a16="http://schemas.microsoft.com/office/drawing/2014/main" id="{CA14DDD8-B040-AF9D-6E9C-2EFB19A804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717" y="2133600"/>
            <a:ext cx="7954568"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5774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a:t>Gini Index</a:t>
            </a:r>
          </a:p>
        </p:txBody>
      </p:sp>
      <p:sp>
        <p:nvSpPr>
          <p:cNvPr id="5" name="Subtitle 4"/>
          <p:cNvSpPr>
            <a:spLocks noGrp="1"/>
          </p:cNvSpPr>
          <p:nvPr>
            <p:ph type="subTitle"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670B786-12CF-ED11-56FD-BF8230A976C1}"/>
                  </a:ext>
                </a:extLst>
              </p14:cNvPr>
              <p14:cNvContentPartPr/>
              <p14:nvPr/>
            </p14:nvContentPartPr>
            <p14:xfrm>
              <a:off x="3412440" y="2497680"/>
              <a:ext cx="1398960" cy="927360"/>
            </p14:xfrm>
          </p:contentPart>
        </mc:Choice>
        <mc:Fallback xmlns="">
          <p:pic>
            <p:nvPicPr>
              <p:cNvPr id="2" name="Ink 1">
                <a:extLst>
                  <a:ext uri="{FF2B5EF4-FFF2-40B4-BE49-F238E27FC236}">
                    <a16:creationId xmlns:a16="http://schemas.microsoft.com/office/drawing/2014/main" id="{3670B786-12CF-ED11-56FD-BF8230A976C1}"/>
                  </a:ext>
                </a:extLst>
              </p:cNvPr>
              <p:cNvPicPr/>
              <p:nvPr/>
            </p:nvPicPr>
            <p:blipFill>
              <a:blip r:embed="rId3"/>
              <a:stretch>
                <a:fillRect/>
              </a:stretch>
            </p:blipFill>
            <p:spPr>
              <a:xfrm>
                <a:off x="3403080" y="2488320"/>
                <a:ext cx="1417680" cy="946080"/>
              </a:xfrm>
              <a:prstGeom prst="rect">
                <a:avLst/>
              </a:prstGeom>
            </p:spPr>
          </p:pic>
        </mc:Fallback>
      </mc:AlternateContent>
    </p:spTree>
    <p:extLst>
      <p:ext uri="{BB962C8B-B14F-4D97-AF65-F5344CB8AC3E}">
        <p14:creationId xmlns:p14="http://schemas.microsoft.com/office/powerpoint/2010/main" val="13699125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10255652"/>
              </p:ext>
            </p:extLst>
          </p:nvPr>
        </p:nvGraphicFramePr>
        <p:xfrm>
          <a:off x="2743200" y="1752600"/>
          <a:ext cx="3657600" cy="4044315"/>
        </p:xfrm>
        <a:graphic>
          <a:graphicData uri="http://schemas.openxmlformats.org/drawingml/2006/table">
            <a:tbl>
              <a:tblPr>
                <a:tableStyleId>{5C22544A-7EE6-4342-B048-85BDC9FD1C3A}</a:tableStyleId>
              </a:tblPr>
              <a:tblGrid>
                <a:gridCol w="3048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tblGrid>
              <a:tr h="190500">
                <a:tc>
                  <a:txBody>
                    <a:bodyPr/>
                    <a:lstStyle/>
                    <a:p>
                      <a:pPr algn="l" fontAlgn="b"/>
                      <a:r>
                        <a:rPr lang="en-IN" sz="1600" u="none" strike="noStrike" dirty="0">
                          <a:effectLst/>
                        </a:rPr>
                        <a:t> </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solidFill>
                            <a:srgbClr val="FF0000"/>
                          </a:solidFill>
                          <a:effectLst/>
                        </a:rPr>
                        <a:t>Outlook</a:t>
                      </a:r>
                      <a:endParaRPr lang="en-IN" sz="1600" b="0"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solidFill>
                            <a:srgbClr val="FF0000"/>
                          </a:solidFill>
                          <a:effectLst/>
                        </a:rPr>
                        <a:t>Temp</a:t>
                      </a:r>
                      <a:endParaRPr lang="en-IN" sz="1600" b="0"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solidFill>
                            <a:srgbClr val="FF0000"/>
                          </a:solidFill>
                          <a:effectLst/>
                        </a:rPr>
                        <a:t>Humid</a:t>
                      </a:r>
                      <a:endParaRPr lang="en-IN" sz="1600" b="0"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solidFill>
                            <a:srgbClr val="FF0000"/>
                          </a:solidFill>
                          <a:effectLst/>
                        </a:rPr>
                        <a:t>Windy</a:t>
                      </a:r>
                      <a:endParaRPr lang="en-IN" sz="1600" b="0"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Play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90500">
                <a:tc>
                  <a:txBody>
                    <a:bodyPr/>
                    <a:lstStyle/>
                    <a:p>
                      <a:pPr algn="r" fontAlgn="b"/>
                      <a:r>
                        <a:rPr lang="en-IN" sz="1600" u="none" strike="noStrike" dirty="0">
                          <a:effectLst/>
                        </a:rPr>
                        <a:t>1</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no</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algn="r" fontAlgn="b"/>
                      <a:r>
                        <a:rPr lang="en-IN" sz="1600" u="none" strike="noStrike">
                          <a:effectLst/>
                        </a:rPr>
                        <a:t>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hot</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algn="r" fontAlgn="b"/>
                      <a:r>
                        <a:rPr lang="en-IN" sz="1600" u="none" strike="noStrike">
                          <a:effectLst/>
                        </a:rPr>
                        <a:t>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90500">
                <a:tc>
                  <a:txBody>
                    <a:bodyPr/>
                    <a:lstStyle/>
                    <a:p>
                      <a:pPr algn="r" fontAlgn="b"/>
                      <a:r>
                        <a:rPr lang="en-IN" sz="1600" u="none" strike="noStrike">
                          <a:effectLst/>
                        </a:rPr>
                        <a:t>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rainy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90500">
                <a:tc>
                  <a:txBody>
                    <a:bodyPr/>
                    <a:lstStyle/>
                    <a:p>
                      <a:pPr algn="r" fontAlgn="b"/>
                      <a:r>
                        <a:rPr lang="en-IN" sz="1600" u="none" strike="noStrike">
                          <a:effectLst/>
                        </a:rPr>
                        <a:t>5</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cool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yes</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90500">
                <a:tc>
                  <a:txBody>
                    <a:bodyPr/>
                    <a:lstStyle/>
                    <a:p>
                      <a:pPr algn="r" fontAlgn="b"/>
                      <a:r>
                        <a:rPr lang="en-IN" sz="1600" u="none" strike="noStrike">
                          <a:effectLst/>
                        </a:rPr>
                        <a:t>6</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rainy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no</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90500">
                <a:tc>
                  <a:txBody>
                    <a:bodyPr/>
                    <a:lstStyle/>
                    <a:p>
                      <a:pPr algn="r" fontAlgn="b"/>
                      <a:r>
                        <a:rPr lang="en-IN" sz="1600" u="none" strike="noStrike">
                          <a:effectLst/>
                        </a:rPr>
                        <a:t>7</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overcast</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cool  </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 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 yes</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90500">
                <a:tc>
                  <a:txBody>
                    <a:bodyPr/>
                    <a:lstStyle/>
                    <a:p>
                      <a:pPr algn="r" fontAlgn="b"/>
                      <a:r>
                        <a:rPr lang="en-IN" sz="1600" u="none" strike="noStrike">
                          <a:effectLst/>
                        </a:rPr>
                        <a:t>8</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mild</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no</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90500">
                <a:tc>
                  <a:txBody>
                    <a:bodyPr/>
                    <a:lstStyle/>
                    <a:p>
                      <a:pPr algn="r" fontAlgn="b"/>
                      <a:r>
                        <a:rPr lang="en-IN" sz="1600" u="none" strike="noStrike" dirty="0">
                          <a:effectLst/>
                        </a:rPr>
                        <a:t>9</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sunny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yes</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90500">
                <a:tc>
                  <a:txBody>
                    <a:bodyPr/>
                    <a:lstStyle/>
                    <a:p>
                      <a:pPr algn="r" fontAlgn="b"/>
                      <a:r>
                        <a:rPr lang="en-IN" sz="1600" u="none" strike="noStrike">
                          <a:effectLst/>
                        </a:rPr>
                        <a:t>10</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rainy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mild</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yes</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90500">
                <a:tc>
                  <a:txBody>
                    <a:bodyPr/>
                    <a:lstStyle/>
                    <a:p>
                      <a:pPr algn="r" fontAlgn="b"/>
                      <a:r>
                        <a:rPr lang="en-IN" sz="1600" u="none" strike="noStrike">
                          <a:effectLst/>
                        </a:rPr>
                        <a:t>11</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sunny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mild</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yes</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190500">
                <a:tc>
                  <a:txBody>
                    <a:bodyPr/>
                    <a:lstStyle/>
                    <a:p>
                      <a:pPr algn="r" fontAlgn="b"/>
                      <a:r>
                        <a:rPr lang="en-IN" sz="1600" u="none" strike="noStrike">
                          <a:effectLst/>
                        </a:rPr>
                        <a:t>12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overcast</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mild</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190500">
                <a:tc>
                  <a:txBody>
                    <a:bodyPr/>
                    <a:lstStyle/>
                    <a:p>
                      <a:pPr algn="r" fontAlgn="b"/>
                      <a:r>
                        <a:rPr lang="en-IN" sz="1600" u="none" strike="noStrike">
                          <a:effectLst/>
                        </a:rPr>
                        <a:t>13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overcast</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hot</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190500">
                <a:tc>
                  <a:txBody>
                    <a:bodyPr/>
                    <a:lstStyle/>
                    <a:p>
                      <a:pPr algn="r" fontAlgn="b"/>
                      <a:r>
                        <a:rPr lang="en-IN" sz="1600" u="none" strike="noStrike">
                          <a:effectLst/>
                        </a:rPr>
                        <a:t>14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rainy</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a:effectLst/>
                        </a:rPr>
                        <a:t>mild</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19249195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Gini Index</a:t>
            </a:r>
          </a:p>
        </p:txBody>
      </p:sp>
      <p:sp>
        <p:nvSpPr>
          <p:cNvPr id="3" name="Content Placeholder 2"/>
          <p:cNvSpPr>
            <a:spLocks noGrp="1"/>
          </p:cNvSpPr>
          <p:nvPr>
            <p:ph idx="1"/>
          </p:nvPr>
        </p:nvSpPr>
        <p:spPr/>
        <p:txBody>
          <a:bodyPr>
            <a:normAutofit fontScale="92500" lnSpcReduction="20000"/>
          </a:bodyPr>
          <a:lstStyle/>
          <a:p>
            <a:r>
              <a:rPr lang="en-IN" dirty="0"/>
              <a:t>Gini index says, if we select two items from a population at random then they must be of same class and probability for this is 1 if population is pure.</a:t>
            </a:r>
          </a:p>
          <a:p>
            <a:r>
              <a:rPr lang="en-IN" dirty="0"/>
              <a:t>It works with categorical target variable “Success” or “Failure”. (0 or 1) (Yes or No)	</a:t>
            </a:r>
          </a:p>
          <a:p>
            <a:r>
              <a:rPr lang="en-IN" dirty="0"/>
              <a:t>It performs only Binary splits</a:t>
            </a:r>
          </a:p>
          <a:p>
            <a:r>
              <a:rPr lang="en-IN" dirty="0"/>
              <a:t>Higher the value of Gini higher the homogeneity.</a:t>
            </a:r>
          </a:p>
          <a:p>
            <a:r>
              <a:rPr lang="en-IN" dirty="0"/>
              <a:t>CART (Classification and Regression Tree) uses Gini method to create binary splits.</a:t>
            </a:r>
          </a:p>
          <a:p>
            <a:endParaRPr lang="en-IN" dirty="0"/>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EC4802F6-B71F-5E72-DC39-0970BAAD4779}"/>
                  </a:ext>
                </a:extLst>
              </p14:cNvPr>
              <p14:cNvContentPartPr/>
              <p14:nvPr/>
            </p14:nvContentPartPr>
            <p14:xfrm>
              <a:off x="1222200" y="2090520"/>
              <a:ext cx="6467400" cy="2803320"/>
            </p14:xfrm>
          </p:contentPart>
        </mc:Choice>
        <mc:Fallback xmlns="">
          <p:pic>
            <p:nvPicPr>
              <p:cNvPr id="5" name="Ink 4">
                <a:extLst>
                  <a:ext uri="{FF2B5EF4-FFF2-40B4-BE49-F238E27FC236}">
                    <a16:creationId xmlns:a16="http://schemas.microsoft.com/office/drawing/2014/main" id="{EC4802F6-B71F-5E72-DC39-0970BAAD4779}"/>
                  </a:ext>
                </a:extLst>
              </p:cNvPr>
              <p:cNvPicPr/>
              <p:nvPr/>
            </p:nvPicPr>
            <p:blipFill>
              <a:blip r:embed="rId3"/>
              <a:stretch>
                <a:fillRect/>
              </a:stretch>
            </p:blipFill>
            <p:spPr>
              <a:xfrm>
                <a:off x="1212840" y="2081160"/>
                <a:ext cx="6486120" cy="2822040"/>
              </a:xfrm>
              <a:prstGeom prst="rect">
                <a:avLst/>
              </a:prstGeom>
            </p:spPr>
          </p:pic>
        </mc:Fallback>
      </mc:AlternateContent>
    </p:spTree>
    <p:extLst>
      <p:ext uri="{BB962C8B-B14F-4D97-AF65-F5344CB8AC3E}">
        <p14:creationId xmlns:p14="http://schemas.microsoft.com/office/powerpoint/2010/main" val="41898919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Calculate Gini for a split</a:t>
            </a:r>
            <a:endParaRPr lang="en-IN" dirty="0"/>
          </a:p>
        </p:txBody>
      </p:sp>
      <p:sp>
        <p:nvSpPr>
          <p:cNvPr id="3" name="Content Placeholder 2"/>
          <p:cNvSpPr>
            <a:spLocks noGrp="1"/>
          </p:cNvSpPr>
          <p:nvPr>
            <p:ph idx="1"/>
          </p:nvPr>
        </p:nvSpPr>
        <p:spPr/>
        <p:txBody>
          <a:bodyPr/>
          <a:lstStyle/>
          <a:p>
            <a:r>
              <a:rPr lang="en-IN" dirty="0"/>
              <a:t>Calculate Gini for sub-nodes, using formula sum of square of probability for success and failure (p²+q²).</a:t>
            </a:r>
          </a:p>
          <a:p>
            <a:r>
              <a:rPr lang="en-IN" dirty="0"/>
              <a:t>Calculate Gini for split using weighted Gini score of each node of that split</a:t>
            </a:r>
          </a:p>
          <a:p>
            <a:endParaRPr lang="en-IN" dirty="0"/>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2DEB6416-09E6-6B1F-0D5E-D0FD4A18F59D}"/>
                  </a:ext>
                </a:extLst>
              </p14:cNvPr>
              <p14:cNvContentPartPr/>
              <p14:nvPr/>
            </p14:nvContentPartPr>
            <p14:xfrm>
              <a:off x="2127240" y="3166920"/>
              <a:ext cx="854640" cy="70560"/>
            </p14:xfrm>
          </p:contentPart>
        </mc:Choice>
        <mc:Fallback xmlns="">
          <p:pic>
            <p:nvPicPr>
              <p:cNvPr id="5" name="Ink 4">
                <a:extLst>
                  <a:ext uri="{FF2B5EF4-FFF2-40B4-BE49-F238E27FC236}">
                    <a16:creationId xmlns:a16="http://schemas.microsoft.com/office/drawing/2014/main" id="{2DEB6416-09E6-6B1F-0D5E-D0FD4A18F59D}"/>
                  </a:ext>
                </a:extLst>
              </p:cNvPr>
              <p:cNvPicPr/>
              <p:nvPr/>
            </p:nvPicPr>
            <p:blipFill>
              <a:blip r:embed="rId3"/>
              <a:stretch>
                <a:fillRect/>
              </a:stretch>
            </p:blipFill>
            <p:spPr>
              <a:xfrm>
                <a:off x="2117880" y="3157560"/>
                <a:ext cx="873360" cy="89280"/>
              </a:xfrm>
              <a:prstGeom prst="rect">
                <a:avLst/>
              </a:prstGeom>
            </p:spPr>
          </p:pic>
        </mc:Fallback>
      </mc:AlternateContent>
    </p:spTree>
    <p:extLst>
      <p:ext uri="{BB962C8B-B14F-4D97-AF65-F5344CB8AC3E}">
        <p14:creationId xmlns:p14="http://schemas.microsoft.com/office/powerpoint/2010/main" val="249528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43200" y="1073051"/>
            <a:ext cx="3183144" cy="11715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81000" y="457200"/>
            <a:ext cx="8229600" cy="646331"/>
          </a:xfrm>
          <a:prstGeom prst="rect">
            <a:avLst/>
          </a:prstGeom>
          <a:noFill/>
        </p:spPr>
        <p:txBody>
          <a:bodyPr wrap="square" rtlCol="0">
            <a:spAutoFit/>
          </a:bodyPr>
          <a:lstStyle/>
          <a:p>
            <a:r>
              <a:rPr lang="en-IN" dirty="0"/>
              <a:t>Gini index measures the impurity of a data partition </a:t>
            </a:r>
            <a:r>
              <a:rPr lang="en-IN" dirty="0">
                <a:solidFill>
                  <a:srgbClr val="FF0000"/>
                </a:solidFill>
              </a:rPr>
              <a:t>K</a:t>
            </a:r>
            <a:r>
              <a:rPr lang="en-IN" dirty="0"/>
              <a:t>, formula for Gini Index can be written down as:</a:t>
            </a:r>
          </a:p>
        </p:txBody>
      </p:sp>
      <p:sp>
        <p:nvSpPr>
          <p:cNvPr id="7" name="Rectangle 6"/>
          <p:cNvSpPr/>
          <p:nvPr/>
        </p:nvSpPr>
        <p:spPr>
          <a:xfrm>
            <a:off x="155575" y="2551837"/>
            <a:ext cx="8683625" cy="1477328"/>
          </a:xfrm>
          <a:prstGeom prst="rect">
            <a:avLst/>
          </a:prstGeom>
        </p:spPr>
        <p:txBody>
          <a:bodyPr wrap="square">
            <a:spAutoFit/>
          </a:bodyPr>
          <a:lstStyle/>
          <a:p>
            <a:r>
              <a:rPr lang="en-IN" dirty="0"/>
              <a:t>Where </a:t>
            </a:r>
            <a:r>
              <a:rPr lang="en-IN" dirty="0">
                <a:solidFill>
                  <a:srgbClr val="FF0000"/>
                </a:solidFill>
              </a:rPr>
              <a:t>n</a:t>
            </a:r>
            <a:r>
              <a:rPr lang="en-IN" dirty="0"/>
              <a:t> is the number of classes, and </a:t>
            </a:r>
            <a:r>
              <a:rPr lang="en-IN" dirty="0">
                <a:solidFill>
                  <a:srgbClr val="FF0000"/>
                </a:solidFill>
              </a:rPr>
              <a:t>P</a:t>
            </a:r>
            <a:r>
              <a:rPr lang="en-IN" baseline="-25000" dirty="0">
                <a:solidFill>
                  <a:srgbClr val="FF0000"/>
                </a:solidFill>
              </a:rPr>
              <a:t>i</a:t>
            </a:r>
            <a:r>
              <a:rPr lang="en-IN" dirty="0"/>
              <a:t> is the probability that an observation in </a:t>
            </a:r>
            <a:r>
              <a:rPr lang="en-IN" dirty="0">
                <a:solidFill>
                  <a:srgbClr val="FF0000"/>
                </a:solidFill>
              </a:rPr>
              <a:t>K</a:t>
            </a:r>
            <a:r>
              <a:rPr lang="en-IN" dirty="0"/>
              <a:t> belongs to the class. </a:t>
            </a:r>
          </a:p>
          <a:p>
            <a:endParaRPr lang="en-IN" dirty="0"/>
          </a:p>
          <a:p>
            <a:r>
              <a:rPr lang="en-IN" dirty="0"/>
              <a:t>Gini Index assumes a binary split for each of the attribute in </a:t>
            </a:r>
            <a:r>
              <a:rPr lang="en-IN" dirty="0">
                <a:solidFill>
                  <a:srgbClr val="FF0000"/>
                </a:solidFill>
              </a:rPr>
              <a:t>S</a:t>
            </a:r>
            <a:r>
              <a:rPr lang="en-IN" dirty="0"/>
              <a:t>, let say </a:t>
            </a:r>
            <a:r>
              <a:rPr lang="en-IN" dirty="0">
                <a:solidFill>
                  <a:srgbClr val="FF0000"/>
                </a:solidFill>
              </a:rPr>
              <a:t>T</a:t>
            </a:r>
            <a:r>
              <a:rPr lang="en-IN" baseline="-25000" dirty="0">
                <a:solidFill>
                  <a:srgbClr val="FF0000"/>
                </a:solidFill>
              </a:rPr>
              <a:t>1</a:t>
            </a:r>
            <a:r>
              <a:rPr lang="en-IN" dirty="0"/>
              <a:t> &amp; </a:t>
            </a:r>
            <a:r>
              <a:rPr lang="en-IN" dirty="0">
                <a:solidFill>
                  <a:srgbClr val="FF0000"/>
                </a:solidFill>
              </a:rPr>
              <a:t>T</a:t>
            </a:r>
            <a:r>
              <a:rPr lang="en-IN" baseline="-25000" dirty="0">
                <a:solidFill>
                  <a:srgbClr val="FF0000"/>
                </a:solidFill>
              </a:rPr>
              <a:t>2</a:t>
            </a:r>
            <a:r>
              <a:rPr lang="en-IN" baseline="-25000" dirty="0"/>
              <a:t>. </a:t>
            </a:r>
            <a:r>
              <a:rPr lang="en-IN" dirty="0"/>
              <a:t>The Gini index of K given this partitioning is given by:</a:t>
            </a:r>
          </a:p>
        </p:txBody>
      </p:sp>
      <p:pic>
        <p:nvPicPr>
          <p:cNvPr id="92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454" y="4752975"/>
            <a:ext cx="5772142" cy="962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963A3DF2-E0C6-DE1C-E5DC-12BDC21B197D}"/>
                  </a:ext>
                </a:extLst>
              </p14:cNvPr>
              <p14:cNvContentPartPr/>
              <p14:nvPr/>
            </p14:nvContentPartPr>
            <p14:xfrm>
              <a:off x="1632600" y="853200"/>
              <a:ext cx="4078440" cy="4780080"/>
            </p14:xfrm>
          </p:contentPart>
        </mc:Choice>
        <mc:Fallback xmlns="">
          <p:pic>
            <p:nvPicPr>
              <p:cNvPr id="2" name="Ink 1">
                <a:extLst>
                  <a:ext uri="{FF2B5EF4-FFF2-40B4-BE49-F238E27FC236}">
                    <a16:creationId xmlns:a16="http://schemas.microsoft.com/office/drawing/2014/main" id="{963A3DF2-E0C6-DE1C-E5DC-12BDC21B197D}"/>
                  </a:ext>
                </a:extLst>
              </p:cNvPr>
              <p:cNvPicPr/>
              <p:nvPr/>
            </p:nvPicPr>
            <p:blipFill>
              <a:blip r:embed="rId5"/>
              <a:stretch>
                <a:fillRect/>
              </a:stretch>
            </p:blipFill>
            <p:spPr>
              <a:xfrm>
                <a:off x="1623240" y="843840"/>
                <a:ext cx="4097160" cy="4798800"/>
              </a:xfrm>
              <a:prstGeom prst="rect">
                <a:avLst/>
              </a:prstGeom>
            </p:spPr>
          </p:pic>
        </mc:Fallback>
      </mc:AlternateContent>
    </p:spTree>
    <p:extLst>
      <p:ext uri="{BB962C8B-B14F-4D97-AF65-F5344CB8AC3E}">
        <p14:creationId xmlns:p14="http://schemas.microsoft.com/office/powerpoint/2010/main" val="5628748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Calculate Gini Index</a:t>
            </a:r>
            <a:endParaRPr lang="en-IN" dirty="0"/>
          </a:p>
        </p:txBody>
      </p:sp>
      <p:sp>
        <p:nvSpPr>
          <p:cNvPr id="3" name="Content Placeholder 2"/>
          <p:cNvSpPr>
            <a:spLocks noGrp="1"/>
          </p:cNvSpPr>
          <p:nvPr>
            <p:ph idx="1"/>
          </p:nvPr>
        </p:nvSpPr>
        <p:spPr/>
        <p:txBody>
          <a:bodyPr/>
          <a:lstStyle/>
          <a:p>
            <a:pPr marL="0" indent="0">
              <a:buNone/>
            </a:pPr>
            <a:r>
              <a:rPr lang="en-IN" b="1" dirty="0"/>
              <a:t>So as the first step we will find the root node of our decision tree. For that Calculate the </a:t>
            </a:r>
            <a:r>
              <a:rPr lang="en-IN" b="1" dirty="0" err="1"/>
              <a:t>gini</a:t>
            </a:r>
            <a:r>
              <a:rPr lang="en-IN" b="1" dirty="0"/>
              <a:t> index of the class variable (Play)</a:t>
            </a:r>
            <a:endParaRPr lang="en-IN" dirty="0"/>
          </a:p>
          <a:p>
            <a:r>
              <a:rPr lang="en-IN" dirty="0"/>
              <a:t>Gini(S) = 1 - [(9/14)² + (5/14)²] = 0.4591</a:t>
            </a:r>
          </a:p>
          <a:p>
            <a:endParaRPr lang="en-IN" dirty="0"/>
          </a:p>
          <a:p>
            <a:r>
              <a:rPr lang="en-IN" dirty="0"/>
              <a:t>Gini(S) = 1 - [(p)² + (q)²] = 0.4591</a:t>
            </a:r>
          </a:p>
          <a:p>
            <a:r>
              <a:rPr lang="en-IN" dirty="0"/>
              <a:t>p=success=yes</a:t>
            </a:r>
          </a:p>
          <a:p>
            <a:r>
              <a:rPr lang="en-IN" dirty="0"/>
              <a:t>q=failure=no</a:t>
            </a:r>
          </a:p>
          <a:p>
            <a:endParaRPr lang="en-IN" dirty="0"/>
          </a:p>
          <a:p>
            <a:pPr marL="0" indent="0">
              <a:buNone/>
            </a:pPr>
            <a:endParaRPr lang="en-IN"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C55B2B75-E210-85D5-C637-EF7EE5552831}"/>
                  </a:ext>
                </a:extLst>
              </p14:cNvPr>
              <p14:cNvContentPartPr/>
              <p14:nvPr/>
            </p14:nvContentPartPr>
            <p14:xfrm>
              <a:off x="1187280" y="3036240"/>
              <a:ext cx="6378120" cy="1080360"/>
            </p14:xfrm>
          </p:contentPart>
        </mc:Choice>
        <mc:Fallback xmlns="">
          <p:pic>
            <p:nvPicPr>
              <p:cNvPr id="4" name="Ink 3">
                <a:extLst>
                  <a:ext uri="{FF2B5EF4-FFF2-40B4-BE49-F238E27FC236}">
                    <a16:creationId xmlns:a16="http://schemas.microsoft.com/office/drawing/2014/main" id="{C55B2B75-E210-85D5-C637-EF7EE5552831}"/>
                  </a:ext>
                </a:extLst>
              </p:cNvPr>
              <p:cNvPicPr/>
              <p:nvPr/>
            </p:nvPicPr>
            <p:blipFill>
              <a:blip r:embed="rId3"/>
              <a:stretch>
                <a:fillRect/>
              </a:stretch>
            </p:blipFill>
            <p:spPr>
              <a:xfrm>
                <a:off x="1177920" y="3026880"/>
                <a:ext cx="6396840" cy="1099080"/>
              </a:xfrm>
              <a:prstGeom prst="rect">
                <a:avLst/>
              </a:prstGeom>
            </p:spPr>
          </p:pic>
        </mc:Fallback>
      </mc:AlternateContent>
    </p:spTree>
    <p:extLst>
      <p:ext uri="{BB962C8B-B14F-4D97-AF65-F5344CB8AC3E}">
        <p14:creationId xmlns:p14="http://schemas.microsoft.com/office/powerpoint/2010/main" val="13011288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Gini Gain</a:t>
            </a:r>
            <a:endParaRPr lang="en-IN" dirty="0"/>
          </a:p>
        </p:txBody>
      </p:sp>
      <p:sp>
        <p:nvSpPr>
          <p:cNvPr id="3" name="Content Placeholder 2"/>
          <p:cNvSpPr>
            <a:spLocks noGrp="1"/>
          </p:cNvSpPr>
          <p:nvPr>
            <p:ph idx="1"/>
          </p:nvPr>
        </p:nvSpPr>
        <p:spPr/>
        <p:txBody>
          <a:bodyPr/>
          <a:lstStyle/>
          <a:p>
            <a:pPr marL="0" indent="0">
              <a:buNone/>
            </a:pPr>
            <a:r>
              <a:rPr lang="en-IN" b="1" dirty="0"/>
              <a:t>we will calculate </a:t>
            </a:r>
            <a:r>
              <a:rPr lang="en-IN" b="1" dirty="0" err="1"/>
              <a:t>gini</a:t>
            </a:r>
            <a:r>
              <a:rPr lang="en-IN" b="1" dirty="0"/>
              <a:t> gain. </a:t>
            </a:r>
            <a:r>
              <a:rPr lang="en-IN" dirty="0"/>
              <a:t>For that first, we will find the average weighted </a:t>
            </a:r>
            <a:r>
              <a:rPr lang="en-IN" dirty="0" err="1"/>
              <a:t>gini</a:t>
            </a:r>
            <a:r>
              <a:rPr lang="en-IN" dirty="0"/>
              <a:t> impurity of Outlook, Temperature, Humidity and Windy.</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1247E226-2918-2F09-7788-D49EDE4A9539}"/>
                  </a:ext>
                </a:extLst>
              </p14:cNvPr>
              <p14:cNvContentPartPr/>
              <p14:nvPr/>
            </p14:nvContentPartPr>
            <p14:xfrm>
              <a:off x="1686960" y="3126600"/>
              <a:ext cx="5229360" cy="172800"/>
            </p14:xfrm>
          </p:contentPart>
        </mc:Choice>
        <mc:Fallback xmlns="">
          <p:pic>
            <p:nvPicPr>
              <p:cNvPr id="4" name="Ink 3">
                <a:extLst>
                  <a:ext uri="{FF2B5EF4-FFF2-40B4-BE49-F238E27FC236}">
                    <a16:creationId xmlns:a16="http://schemas.microsoft.com/office/drawing/2014/main" id="{1247E226-2918-2F09-7788-D49EDE4A9539}"/>
                  </a:ext>
                </a:extLst>
              </p:cNvPr>
              <p:cNvPicPr/>
              <p:nvPr/>
            </p:nvPicPr>
            <p:blipFill>
              <a:blip r:embed="rId3"/>
              <a:stretch>
                <a:fillRect/>
              </a:stretch>
            </p:blipFill>
            <p:spPr>
              <a:xfrm>
                <a:off x="1677600" y="3117240"/>
                <a:ext cx="5248080" cy="191520"/>
              </a:xfrm>
              <a:prstGeom prst="rect">
                <a:avLst/>
              </a:prstGeom>
            </p:spPr>
          </p:pic>
        </mc:Fallback>
      </mc:AlternateContent>
    </p:spTree>
    <p:extLst>
      <p:ext uri="{BB962C8B-B14F-4D97-AF65-F5344CB8AC3E}">
        <p14:creationId xmlns:p14="http://schemas.microsoft.com/office/powerpoint/2010/main" val="24274529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Gini Gain - Outlook</a:t>
            </a:r>
            <a:endParaRPr lang="en-IN"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 y="1527157"/>
            <a:ext cx="8442960" cy="18796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655320" y="4290536"/>
            <a:ext cx="7924800" cy="923330"/>
          </a:xfrm>
          <a:prstGeom prst="rect">
            <a:avLst/>
          </a:prstGeom>
          <a:noFill/>
        </p:spPr>
        <p:txBody>
          <a:bodyPr wrap="square" rtlCol="0">
            <a:spAutoFit/>
          </a:bodyPr>
          <a:lstStyle/>
          <a:p>
            <a:r>
              <a:rPr lang="it-IT" dirty="0"/>
              <a:t>Gini(S, outlook) = (5/14)gini(3,2) + (4/14)*gini(4,0)+ (5/14)*gini(2,3) </a:t>
            </a:r>
          </a:p>
          <a:p>
            <a:r>
              <a:rPr lang="it-IT" dirty="0"/>
              <a:t>= (5/14)(1 – [(3/5)² + (2/5)²]) + (4/14)*0 + (5/14)(1 – [(2/5)² + (3/5)²])</a:t>
            </a:r>
          </a:p>
          <a:p>
            <a:r>
              <a:rPr lang="it-IT" dirty="0"/>
              <a:t>= 0.171+0+0.171 = 0.342</a:t>
            </a:r>
            <a:endParaRPr lang="en-IN" dirty="0"/>
          </a:p>
        </p:txBody>
      </p:sp>
      <p:sp>
        <p:nvSpPr>
          <p:cNvPr id="6" name="TextBox 5"/>
          <p:cNvSpPr txBox="1"/>
          <p:nvPr/>
        </p:nvSpPr>
        <p:spPr>
          <a:xfrm>
            <a:off x="1143000" y="5544324"/>
            <a:ext cx="4328942" cy="369332"/>
          </a:xfrm>
          <a:prstGeom prst="rect">
            <a:avLst/>
          </a:prstGeom>
          <a:noFill/>
        </p:spPr>
        <p:txBody>
          <a:bodyPr wrap="none" rtlCol="0">
            <a:spAutoFit/>
          </a:bodyPr>
          <a:lstStyle/>
          <a:p>
            <a:r>
              <a:rPr lang="en-IN" dirty="0"/>
              <a:t>Gini gain (S, outlook) = 0.459 - 0.342 = 0.117</a:t>
            </a:r>
          </a:p>
        </p:txBody>
      </p:sp>
      <p:cxnSp>
        <p:nvCxnSpPr>
          <p:cNvPr id="8" name="Straight Arrow Connector 7"/>
          <p:cNvCxnSpPr/>
          <p:nvPr/>
        </p:nvCxnSpPr>
        <p:spPr>
          <a:xfrm>
            <a:off x="4267200" y="5151656"/>
            <a:ext cx="0" cy="39266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744343" y="6019800"/>
            <a:ext cx="1674113" cy="369332"/>
          </a:xfrm>
          <a:prstGeom prst="rect">
            <a:avLst/>
          </a:prstGeom>
          <a:noFill/>
        </p:spPr>
        <p:txBody>
          <a:bodyPr wrap="none" rtlCol="0">
            <a:spAutoFit/>
          </a:bodyPr>
          <a:lstStyle/>
          <a:p>
            <a:r>
              <a:rPr lang="en-IN" dirty="0"/>
              <a:t>Gini Index : Play</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783669C-F70E-E59E-162C-ABD844E340C5}"/>
                  </a:ext>
                </a:extLst>
              </p14:cNvPr>
              <p14:cNvContentPartPr/>
              <p14:nvPr/>
            </p14:nvContentPartPr>
            <p14:xfrm>
              <a:off x="2618280" y="4581720"/>
              <a:ext cx="3007440" cy="1395000"/>
            </p14:xfrm>
          </p:contentPart>
        </mc:Choice>
        <mc:Fallback xmlns="">
          <p:pic>
            <p:nvPicPr>
              <p:cNvPr id="3" name="Ink 2">
                <a:extLst>
                  <a:ext uri="{FF2B5EF4-FFF2-40B4-BE49-F238E27FC236}">
                    <a16:creationId xmlns:a16="http://schemas.microsoft.com/office/drawing/2014/main" id="{B783669C-F70E-E59E-162C-ABD844E340C5}"/>
                  </a:ext>
                </a:extLst>
              </p:cNvPr>
              <p:cNvPicPr/>
              <p:nvPr/>
            </p:nvPicPr>
            <p:blipFill>
              <a:blip r:embed="rId4"/>
              <a:stretch>
                <a:fillRect/>
              </a:stretch>
            </p:blipFill>
            <p:spPr>
              <a:xfrm>
                <a:off x="2608920" y="4572360"/>
                <a:ext cx="3026160" cy="1413720"/>
              </a:xfrm>
              <a:prstGeom prst="rect">
                <a:avLst/>
              </a:prstGeom>
            </p:spPr>
          </p:pic>
        </mc:Fallback>
      </mc:AlternateContent>
    </p:spTree>
    <p:extLst>
      <p:ext uri="{BB962C8B-B14F-4D97-AF65-F5344CB8AC3E}">
        <p14:creationId xmlns:p14="http://schemas.microsoft.com/office/powerpoint/2010/main" val="42820518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Gini Gain – For all Predictors</a:t>
            </a:r>
            <a:endParaRPr lang="en-IN" dirty="0"/>
          </a:p>
        </p:txBody>
      </p:sp>
      <p:sp>
        <p:nvSpPr>
          <p:cNvPr id="5" name="TextBox 4"/>
          <p:cNvSpPr txBox="1"/>
          <p:nvPr/>
        </p:nvSpPr>
        <p:spPr>
          <a:xfrm>
            <a:off x="304800" y="1847671"/>
            <a:ext cx="7924800" cy="1200329"/>
          </a:xfrm>
          <a:prstGeom prst="rect">
            <a:avLst/>
          </a:prstGeom>
          <a:noFill/>
        </p:spPr>
        <p:txBody>
          <a:bodyPr wrap="square" rtlCol="0">
            <a:spAutoFit/>
          </a:bodyPr>
          <a:lstStyle/>
          <a:p>
            <a:r>
              <a:rPr lang="en-IN" dirty="0"/>
              <a:t>Gini gain (S, outlook) = 0.459 - 0.342 = 0.117</a:t>
            </a:r>
          </a:p>
          <a:p>
            <a:r>
              <a:rPr lang="en-IN" dirty="0"/>
              <a:t>Gini gain(S, Temperature) = 0.459 - 0.4405 = 0.0185</a:t>
            </a:r>
          </a:p>
          <a:p>
            <a:r>
              <a:rPr lang="en-IN" dirty="0"/>
              <a:t>Gini gain(S, Humidity) = 0.459 - 0.3674 = 0.0916</a:t>
            </a:r>
          </a:p>
          <a:p>
            <a:r>
              <a:rPr lang="en-IN" dirty="0"/>
              <a:t>Gini gain(S, windy) = 0.459 - 0.4286 = 0.0304</a:t>
            </a:r>
          </a:p>
        </p:txBody>
      </p:sp>
      <p:sp>
        <p:nvSpPr>
          <p:cNvPr id="3" name="TextBox 2"/>
          <p:cNvSpPr txBox="1"/>
          <p:nvPr/>
        </p:nvSpPr>
        <p:spPr>
          <a:xfrm>
            <a:off x="304800" y="3505200"/>
            <a:ext cx="8534400" cy="1384995"/>
          </a:xfrm>
          <a:prstGeom prst="rect">
            <a:avLst/>
          </a:prstGeom>
          <a:noFill/>
        </p:spPr>
        <p:txBody>
          <a:bodyPr wrap="square" rtlCol="0">
            <a:spAutoFit/>
          </a:bodyPr>
          <a:lstStyle/>
          <a:p>
            <a:r>
              <a:rPr lang="en-IN" sz="2800" dirty="0"/>
              <a:t>Choose one that having higher </a:t>
            </a:r>
            <a:r>
              <a:rPr lang="en-IN" sz="2800" dirty="0" err="1"/>
              <a:t>gini</a:t>
            </a:r>
            <a:r>
              <a:rPr lang="en-IN" sz="2800" dirty="0"/>
              <a:t> gain. </a:t>
            </a:r>
          </a:p>
          <a:p>
            <a:r>
              <a:rPr lang="en-IN" sz="2800" dirty="0"/>
              <a:t>Gini gain is higher for outlook .So we can choose it as our root node.</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FF615B9-4A7B-A5E9-5BF2-F5EE480DDBCD}"/>
                  </a:ext>
                </a:extLst>
              </p14:cNvPr>
              <p14:cNvContentPartPr/>
              <p14:nvPr/>
            </p14:nvContentPartPr>
            <p14:xfrm>
              <a:off x="3145320" y="1547640"/>
              <a:ext cx="2464200" cy="1331640"/>
            </p14:xfrm>
          </p:contentPart>
        </mc:Choice>
        <mc:Fallback xmlns="">
          <p:pic>
            <p:nvPicPr>
              <p:cNvPr id="4" name="Ink 3">
                <a:extLst>
                  <a:ext uri="{FF2B5EF4-FFF2-40B4-BE49-F238E27FC236}">
                    <a16:creationId xmlns:a16="http://schemas.microsoft.com/office/drawing/2014/main" id="{9FF615B9-4A7B-A5E9-5BF2-F5EE480DDBCD}"/>
                  </a:ext>
                </a:extLst>
              </p:cNvPr>
              <p:cNvPicPr/>
              <p:nvPr/>
            </p:nvPicPr>
            <p:blipFill>
              <a:blip r:embed="rId3"/>
              <a:stretch>
                <a:fillRect/>
              </a:stretch>
            </p:blipFill>
            <p:spPr>
              <a:xfrm>
                <a:off x="3135960" y="1538280"/>
                <a:ext cx="2482920" cy="1350360"/>
              </a:xfrm>
              <a:prstGeom prst="rect">
                <a:avLst/>
              </a:prstGeom>
            </p:spPr>
          </p:pic>
        </mc:Fallback>
      </mc:AlternateContent>
    </p:spTree>
    <p:extLst>
      <p:ext uri="{BB962C8B-B14F-4D97-AF65-F5344CB8AC3E}">
        <p14:creationId xmlns:p14="http://schemas.microsoft.com/office/powerpoint/2010/main" val="4161932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07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3000" y="2067719"/>
            <a:ext cx="6858000" cy="3590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80090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Split on Which Column?</a:t>
            </a:r>
          </a:p>
        </p:txBody>
      </p:sp>
      <p:sp>
        <p:nvSpPr>
          <p:cNvPr id="3" name="Content Placeholder 2"/>
          <p:cNvSpPr>
            <a:spLocks noGrp="1"/>
          </p:cNvSpPr>
          <p:nvPr>
            <p:ph idx="1"/>
          </p:nvPr>
        </p:nvSpPr>
        <p:spPr/>
        <p:txBody>
          <a:bodyPr/>
          <a:lstStyle/>
          <a:p>
            <a:r>
              <a:rPr lang="en-IN" dirty="0"/>
              <a:t>Above, you can see that Gini score for </a:t>
            </a:r>
            <a:r>
              <a:rPr lang="en-IN" i="1" dirty="0"/>
              <a:t>Split on Outlook </a:t>
            </a:r>
            <a:r>
              <a:rPr lang="en-IN" dirty="0"/>
              <a:t>(</a:t>
            </a:r>
            <a:r>
              <a:rPr lang="en-IN" b="1" dirty="0"/>
              <a:t>0.117</a:t>
            </a:r>
            <a:r>
              <a:rPr lang="en-IN" dirty="0"/>
              <a:t>) is higher than </a:t>
            </a:r>
            <a:r>
              <a:rPr lang="en-IN" i="1" dirty="0"/>
              <a:t>Split on other Classes(Columns)</a:t>
            </a:r>
            <a:r>
              <a:rPr lang="en-IN" dirty="0"/>
              <a:t> hence, the node split will take place on Outlook</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360DD63-09E1-7581-4B71-B8B0D688EAEC}"/>
                  </a:ext>
                </a:extLst>
              </p14:cNvPr>
              <p14:cNvContentPartPr/>
              <p14:nvPr/>
            </p14:nvContentPartPr>
            <p14:xfrm>
              <a:off x="1574640" y="5494680"/>
              <a:ext cx="672840" cy="302400"/>
            </p14:xfrm>
          </p:contentPart>
        </mc:Choice>
        <mc:Fallback xmlns="">
          <p:pic>
            <p:nvPicPr>
              <p:cNvPr id="4" name="Ink 3">
                <a:extLst>
                  <a:ext uri="{FF2B5EF4-FFF2-40B4-BE49-F238E27FC236}">
                    <a16:creationId xmlns:a16="http://schemas.microsoft.com/office/drawing/2014/main" id="{D360DD63-09E1-7581-4B71-B8B0D688EAEC}"/>
                  </a:ext>
                </a:extLst>
              </p:cNvPr>
              <p:cNvPicPr/>
              <p:nvPr/>
            </p:nvPicPr>
            <p:blipFill>
              <a:blip r:embed="rId3"/>
              <a:stretch>
                <a:fillRect/>
              </a:stretch>
            </p:blipFill>
            <p:spPr>
              <a:xfrm>
                <a:off x="1565280" y="5485320"/>
                <a:ext cx="691560" cy="321120"/>
              </a:xfrm>
              <a:prstGeom prst="rect">
                <a:avLst/>
              </a:prstGeom>
            </p:spPr>
          </p:pic>
        </mc:Fallback>
      </mc:AlternateContent>
    </p:spTree>
    <p:extLst>
      <p:ext uri="{BB962C8B-B14F-4D97-AF65-F5344CB8AC3E}">
        <p14:creationId xmlns:p14="http://schemas.microsoft.com/office/powerpoint/2010/main" val="520074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40315D-BF5B-4532-8764-ED698FD7E484}"/>
              </a:ext>
            </a:extLst>
          </p:cNvPr>
          <p:cNvSpPr>
            <a:spLocks noGrp="1"/>
          </p:cNvSpPr>
          <p:nvPr>
            <p:ph type="ctrTitle"/>
          </p:nvPr>
        </p:nvSpPr>
        <p:spPr/>
        <p:txBody>
          <a:bodyPr/>
          <a:lstStyle/>
          <a:p>
            <a:r>
              <a:rPr lang="en-IN" dirty="0"/>
              <a:t>Cricket Example for Gini</a:t>
            </a:r>
          </a:p>
        </p:txBody>
      </p:sp>
      <p:sp>
        <p:nvSpPr>
          <p:cNvPr id="5" name="Subtitle 4">
            <a:extLst>
              <a:ext uri="{FF2B5EF4-FFF2-40B4-BE49-F238E27FC236}">
                <a16:creationId xmlns:a16="http://schemas.microsoft.com/office/drawing/2014/main" id="{AEF5459E-E216-42E0-A3FF-59ECADA5E0D0}"/>
              </a:ext>
            </a:extLst>
          </p:cNvPr>
          <p:cNvSpPr>
            <a:spLocks noGrp="1"/>
          </p:cNvSpPr>
          <p:nvPr>
            <p:ph type="subTitle" idx="1"/>
          </p:nvPr>
        </p:nvSpPr>
        <p:spPr/>
        <p:txBody>
          <a:bodyPr/>
          <a:lstStyle/>
          <a:p>
            <a:endParaRPr lang="en-IN"/>
          </a:p>
        </p:txBody>
      </p:sp>
      <p:sp>
        <p:nvSpPr>
          <p:cNvPr id="6" name="Rectangle 5">
            <a:extLst>
              <a:ext uri="{FF2B5EF4-FFF2-40B4-BE49-F238E27FC236}">
                <a16:creationId xmlns:a16="http://schemas.microsoft.com/office/drawing/2014/main" id="{EB55F962-DC6B-47AB-906D-D176EEDEE859}"/>
              </a:ext>
            </a:extLst>
          </p:cNvPr>
          <p:cNvSpPr/>
          <p:nvPr/>
        </p:nvSpPr>
        <p:spPr>
          <a:xfrm>
            <a:off x="3556401" y="3244334"/>
            <a:ext cx="2031197" cy="369332"/>
          </a:xfrm>
          <a:prstGeom prst="rect">
            <a:avLst/>
          </a:prstGeom>
        </p:spPr>
        <p:txBody>
          <a:bodyPr wrap="none">
            <a:spAutoFit/>
          </a:bodyPr>
          <a:lstStyle/>
          <a:p>
            <a:r>
              <a:rPr lang="en-IN" dirty="0"/>
              <a:t>there are 4 entries. </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C8962119-E13F-4315-8E4A-7672C9D7B0F1}"/>
                  </a:ext>
                </a:extLst>
              </p14:cNvPr>
              <p14:cNvContentPartPr/>
              <p14:nvPr/>
            </p14:nvContentPartPr>
            <p14:xfrm>
              <a:off x="2223720" y="3133080"/>
              <a:ext cx="14040" cy="73800"/>
            </p14:xfrm>
          </p:contentPart>
        </mc:Choice>
        <mc:Fallback xmlns="">
          <p:pic>
            <p:nvPicPr>
              <p:cNvPr id="2" name="Ink 1">
                <a:extLst>
                  <a:ext uri="{FF2B5EF4-FFF2-40B4-BE49-F238E27FC236}">
                    <a16:creationId xmlns:a16="http://schemas.microsoft.com/office/drawing/2014/main" id="{C8962119-E13F-4315-8E4A-7672C9D7B0F1}"/>
                  </a:ext>
                </a:extLst>
              </p:cNvPr>
              <p:cNvPicPr/>
              <p:nvPr/>
            </p:nvPicPr>
            <p:blipFill>
              <a:blip r:embed="rId3"/>
              <a:stretch>
                <a:fillRect/>
              </a:stretch>
            </p:blipFill>
            <p:spPr>
              <a:xfrm>
                <a:off x="2214360" y="3123720"/>
                <a:ext cx="32760" cy="92520"/>
              </a:xfrm>
              <a:prstGeom prst="rect">
                <a:avLst/>
              </a:prstGeom>
            </p:spPr>
          </p:pic>
        </mc:Fallback>
      </mc:AlternateContent>
    </p:spTree>
    <p:extLst>
      <p:ext uri="{BB962C8B-B14F-4D97-AF65-F5344CB8AC3E}">
        <p14:creationId xmlns:p14="http://schemas.microsoft.com/office/powerpoint/2010/main" val="22149383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Steps to Calculate Gini for a split</a:t>
            </a:r>
            <a:endParaRPr lang="en-IN" dirty="0"/>
          </a:p>
        </p:txBody>
      </p:sp>
      <p:sp>
        <p:nvSpPr>
          <p:cNvPr id="3" name="Content Placeholder 2"/>
          <p:cNvSpPr>
            <a:spLocks noGrp="1"/>
          </p:cNvSpPr>
          <p:nvPr>
            <p:ph idx="1"/>
          </p:nvPr>
        </p:nvSpPr>
        <p:spPr/>
        <p:txBody>
          <a:bodyPr/>
          <a:lstStyle/>
          <a:p>
            <a:r>
              <a:rPr lang="en-IN" dirty="0"/>
              <a:t>Calculate Gini for sub-nodes, using formula sum of square of probability for success and failure (p²+q²).</a:t>
            </a:r>
          </a:p>
          <a:p>
            <a:r>
              <a:rPr lang="en-IN" dirty="0"/>
              <a:t>Calculate Gini for split using weighted Gini score of each node of that split</a:t>
            </a:r>
          </a:p>
          <a:p>
            <a:endParaRPr lang="en-IN" dirty="0"/>
          </a:p>
        </p:txBody>
      </p:sp>
    </p:spTree>
    <p:extLst>
      <p:ext uri="{BB962C8B-B14F-4D97-AF65-F5344CB8AC3E}">
        <p14:creationId xmlns:p14="http://schemas.microsoft.com/office/powerpoint/2010/main" val="39295752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Decision Tree for Cricket</a:t>
            </a:r>
          </a:p>
        </p:txBody>
      </p:sp>
      <p:sp>
        <p:nvSpPr>
          <p:cNvPr id="3" name="Content Placeholder 2"/>
          <p:cNvSpPr>
            <a:spLocks noGrp="1"/>
          </p:cNvSpPr>
          <p:nvPr>
            <p:ph idx="1"/>
          </p:nvPr>
        </p:nvSpPr>
        <p:spPr/>
        <p:txBody>
          <a:bodyPr/>
          <a:lstStyle/>
          <a:p>
            <a:r>
              <a:rPr lang="en-IN" b="1" dirty="0"/>
              <a:t>Example: — </a:t>
            </a:r>
            <a:r>
              <a:rPr lang="en-IN" dirty="0"/>
              <a:t>Referring to example where we want to segregate the students based on target variable ( playing cricket or not ). In the snapshot below, we split the population using two input variables Gender and Class. Now, I want to identify which split is producing more homogeneous sub-nodes using Gini index.</a:t>
            </a:r>
          </a:p>
        </p:txBody>
      </p:sp>
    </p:spTree>
    <p:extLst>
      <p:ext uri="{BB962C8B-B14F-4D97-AF65-F5344CB8AC3E}">
        <p14:creationId xmlns:p14="http://schemas.microsoft.com/office/powerpoint/2010/main" val="38038604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23925" y="2591594"/>
            <a:ext cx="7296150" cy="2543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886997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Split on Gender </a:t>
            </a:r>
            <a:r>
              <a:rPr lang="en-IN"/>
              <a:t>or Class ?</a:t>
            </a:r>
          </a:p>
        </p:txBody>
      </p:sp>
      <p:sp>
        <p:nvSpPr>
          <p:cNvPr id="3" name="Content Placeholder 2"/>
          <p:cNvSpPr>
            <a:spLocks noGrp="1"/>
          </p:cNvSpPr>
          <p:nvPr>
            <p:ph idx="1"/>
          </p:nvPr>
        </p:nvSpPr>
        <p:spPr/>
        <p:txBody>
          <a:bodyPr/>
          <a:lstStyle/>
          <a:p>
            <a:r>
              <a:rPr lang="en-IN" dirty="0"/>
              <a:t>Above, you can see that Gini score for </a:t>
            </a:r>
            <a:r>
              <a:rPr lang="en-IN" i="1" dirty="0"/>
              <a:t>Split on Gender</a:t>
            </a:r>
            <a:r>
              <a:rPr lang="en-IN" dirty="0"/>
              <a:t> is higher than </a:t>
            </a:r>
            <a:r>
              <a:rPr lang="en-IN" i="1" dirty="0"/>
              <a:t>Split on Class,</a:t>
            </a:r>
            <a:r>
              <a:rPr lang="en-IN" dirty="0"/>
              <a:t> hence, the node split will take place on Gender.</a:t>
            </a:r>
          </a:p>
        </p:txBody>
      </p:sp>
    </p:spTree>
    <p:extLst>
      <p:ext uri="{BB962C8B-B14F-4D97-AF65-F5344CB8AC3E}">
        <p14:creationId xmlns:p14="http://schemas.microsoft.com/office/powerpoint/2010/main" val="4601408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IN" dirty="0"/>
              <a:t>Gini Vs Entropy</a:t>
            </a:r>
          </a:p>
        </p:txBody>
      </p:sp>
      <p:sp>
        <p:nvSpPr>
          <p:cNvPr id="7" name="Subtitle 6"/>
          <p:cNvSpPr>
            <a:spLocks noGrp="1"/>
          </p:cNvSpPr>
          <p:nvPr>
            <p:ph type="subTitle" idx="1"/>
          </p:nvPr>
        </p:nvSpPr>
        <p:spPr/>
        <p:txBody>
          <a:bodyPr/>
          <a:lstStyle/>
          <a:p>
            <a:endParaRPr lang="en-IN"/>
          </a:p>
        </p:txBody>
      </p:sp>
    </p:spTree>
    <p:extLst>
      <p:ext uri="{BB962C8B-B14F-4D97-AF65-F5344CB8AC3E}">
        <p14:creationId xmlns:p14="http://schemas.microsoft.com/office/powerpoint/2010/main" val="22064690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Gini Vs Entropy</a:t>
            </a:r>
          </a:p>
        </p:txBody>
      </p:sp>
      <p:sp>
        <p:nvSpPr>
          <p:cNvPr id="3" name="Content Placeholder 2"/>
          <p:cNvSpPr>
            <a:spLocks noGrp="1"/>
          </p:cNvSpPr>
          <p:nvPr>
            <p:ph idx="1"/>
          </p:nvPr>
        </p:nvSpPr>
        <p:spPr/>
        <p:txBody>
          <a:bodyPr>
            <a:normAutofit lnSpcReduction="10000"/>
          </a:bodyPr>
          <a:lstStyle/>
          <a:p>
            <a:r>
              <a:rPr lang="en-IN" dirty="0"/>
              <a:t>The Gini Index is calculated by subtracting the sum of the squared probabilities of each class from one.  It favours larger partitions.  </a:t>
            </a:r>
          </a:p>
          <a:p>
            <a:r>
              <a:rPr lang="en-IN" dirty="0"/>
              <a:t>Information Gain multiplies the probability of the class times the log (base=2) of that class probability.  Information Gain </a:t>
            </a:r>
            <a:r>
              <a:rPr lang="en-IN" dirty="0" err="1"/>
              <a:t>favors</a:t>
            </a:r>
            <a:r>
              <a:rPr lang="en-IN" dirty="0"/>
              <a:t> smaller partitions with many distinct values.  </a:t>
            </a:r>
          </a:p>
          <a:p>
            <a:r>
              <a:rPr lang="en-IN" dirty="0"/>
              <a:t>Ultimately, you have to experiment with your data and the splitting criterion.</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9E9771B-2AB6-2C26-9DD1-6EEDEEDA6D80}"/>
                  </a:ext>
                </a:extLst>
              </p14:cNvPr>
              <p14:cNvContentPartPr/>
              <p14:nvPr/>
            </p14:nvContentPartPr>
            <p14:xfrm>
              <a:off x="4450320" y="736200"/>
              <a:ext cx="4002120" cy="4222080"/>
            </p14:xfrm>
          </p:contentPart>
        </mc:Choice>
        <mc:Fallback xmlns="">
          <p:pic>
            <p:nvPicPr>
              <p:cNvPr id="4" name="Ink 3">
                <a:extLst>
                  <a:ext uri="{FF2B5EF4-FFF2-40B4-BE49-F238E27FC236}">
                    <a16:creationId xmlns:a16="http://schemas.microsoft.com/office/drawing/2014/main" id="{09E9771B-2AB6-2C26-9DD1-6EEDEEDA6D80}"/>
                  </a:ext>
                </a:extLst>
              </p:cNvPr>
              <p:cNvPicPr/>
              <p:nvPr/>
            </p:nvPicPr>
            <p:blipFill>
              <a:blip r:embed="rId3"/>
              <a:stretch>
                <a:fillRect/>
              </a:stretch>
            </p:blipFill>
            <p:spPr>
              <a:xfrm>
                <a:off x="4440960" y="726840"/>
                <a:ext cx="4020840" cy="4240800"/>
              </a:xfrm>
              <a:prstGeom prst="rect">
                <a:avLst/>
              </a:prstGeom>
            </p:spPr>
          </p:pic>
        </mc:Fallback>
      </mc:AlternateContent>
    </p:spTree>
    <p:extLst>
      <p:ext uri="{BB962C8B-B14F-4D97-AF65-F5344CB8AC3E}">
        <p14:creationId xmlns:p14="http://schemas.microsoft.com/office/powerpoint/2010/main" val="39663530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IN" dirty="0"/>
              <a:t>End	</a:t>
            </a:r>
          </a:p>
        </p:txBody>
      </p:sp>
      <p:sp>
        <p:nvSpPr>
          <p:cNvPr id="6" name="Subtitle 5"/>
          <p:cNvSpPr>
            <a:spLocks noGrp="1"/>
          </p:cNvSpPr>
          <p:nvPr>
            <p:ph type="subTitle" idx="1"/>
          </p:nvPr>
        </p:nvSpPr>
        <p:spPr/>
        <p:txBody>
          <a:bodyPr/>
          <a:lstStyle/>
          <a:p>
            <a:endParaRPr lang="en-IN"/>
          </a:p>
        </p:txBody>
      </p:sp>
    </p:spTree>
    <p:extLst>
      <p:ext uri="{BB962C8B-B14F-4D97-AF65-F5344CB8AC3E}">
        <p14:creationId xmlns:p14="http://schemas.microsoft.com/office/powerpoint/2010/main" val="25709921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3310F-72BC-14FF-01B1-9936F370DC2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1C432EC-72F5-0F32-6E29-0FD2A24135E7}"/>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499079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Definitions</a:t>
            </a:r>
          </a:p>
        </p:txBody>
      </p:sp>
      <p:sp>
        <p:nvSpPr>
          <p:cNvPr id="3" name="Content Placeholder 2"/>
          <p:cNvSpPr>
            <a:spLocks noGrp="1"/>
          </p:cNvSpPr>
          <p:nvPr>
            <p:ph idx="1"/>
          </p:nvPr>
        </p:nvSpPr>
        <p:spPr/>
        <p:txBody>
          <a:bodyPr>
            <a:normAutofit fontScale="92500"/>
          </a:bodyPr>
          <a:lstStyle/>
          <a:p>
            <a:r>
              <a:rPr lang="en-IN" dirty="0"/>
              <a:t>Root Node: It represents entire population or sample and this further gets divided into two or more homogeneous sets.</a:t>
            </a:r>
          </a:p>
          <a:p>
            <a:r>
              <a:rPr lang="en-IN" dirty="0"/>
              <a:t>Splitting: It is a process of dividing a node into two or more sub-nodes.</a:t>
            </a:r>
          </a:p>
          <a:p>
            <a:r>
              <a:rPr lang="en-IN" dirty="0"/>
              <a:t>Decision Node: When a sub-node splits into further sub-nodes, then it is called decision node.</a:t>
            </a:r>
          </a:p>
          <a:p>
            <a:r>
              <a:rPr lang="en-IN" dirty="0"/>
              <a:t>Leaf/ Terminal Node: Nodes with no children (no further split) is called Leaf or Terminal node.</a:t>
            </a:r>
          </a:p>
        </p:txBody>
      </p:sp>
    </p:spTree>
    <p:extLst>
      <p:ext uri="{BB962C8B-B14F-4D97-AF65-F5344CB8AC3E}">
        <p14:creationId xmlns:p14="http://schemas.microsoft.com/office/powerpoint/2010/main" val="40993760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F3A39-E5D9-DFCE-8DAA-4E0272AD6E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8C0CA9-2BFC-D355-0433-40A2FC5EEFBB}"/>
              </a:ext>
            </a:extLst>
          </p:cNvPr>
          <p:cNvSpPr>
            <a:spLocks noGrp="1"/>
          </p:cNvSpPr>
          <p:nvPr>
            <p:ph type="ctrTitle"/>
          </p:nvPr>
        </p:nvSpPr>
        <p:spPr>
          <a:xfrm>
            <a:off x="609600" y="914400"/>
            <a:ext cx="7772400" cy="1470025"/>
          </a:xfrm>
        </p:spPr>
        <p:txBody>
          <a:bodyPr/>
          <a:lstStyle/>
          <a:p>
            <a:r>
              <a:rPr lang="en-IN" dirty="0"/>
              <a:t>9 pm EST Wednesday 11 Dec 2024</a:t>
            </a:r>
          </a:p>
        </p:txBody>
      </p:sp>
      <p:sp>
        <p:nvSpPr>
          <p:cNvPr id="3" name="Subtitle 2">
            <a:extLst>
              <a:ext uri="{FF2B5EF4-FFF2-40B4-BE49-F238E27FC236}">
                <a16:creationId xmlns:a16="http://schemas.microsoft.com/office/drawing/2014/main" id="{D2B9FE1E-DB6F-1B4C-9CAC-00B363582718}"/>
              </a:ext>
            </a:extLst>
          </p:cNvPr>
          <p:cNvSpPr>
            <a:spLocks noGrp="1"/>
          </p:cNvSpPr>
          <p:nvPr>
            <p:ph type="subTitle" idx="1"/>
          </p:nvPr>
        </p:nvSpPr>
        <p:spPr>
          <a:xfrm>
            <a:off x="1028700" y="2209800"/>
            <a:ext cx="7086600" cy="3276600"/>
          </a:xfrm>
        </p:spPr>
        <p:txBody>
          <a:bodyPr>
            <a:normAutofit/>
          </a:bodyPr>
          <a:lstStyle/>
          <a:p>
            <a:r>
              <a:rPr lang="en-IN" dirty="0"/>
              <a:t>Random Forest</a:t>
            </a:r>
          </a:p>
          <a:p>
            <a:r>
              <a:rPr lang="en-IN" b="1" dirty="0"/>
              <a:t>K fold</a:t>
            </a:r>
          </a:p>
          <a:p>
            <a:endParaRPr lang="en-IN" dirty="0"/>
          </a:p>
        </p:txBody>
      </p:sp>
    </p:spTree>
    <p:extLst>
      <p:ext uri="{BB962C8B-B14F-4D97-AF65-F5344CB8AC3E}">
        <p14:creationId xmlns:p14="http://schemas.microsoft.com/office/powerpoint/2010/main" val="21895695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6F2B1C1-4E0D-C285-9FAD-5CD85BC48A1A}"/>
                  </a:ext>
                </a:extLst>
              </p14:cNvPr>
              <p14:cNvContentPartPr/>
              <p14:nvPr/>
            </p14:nvContentPartPr>
            <p14:xfrm>
              <a:off x="330840" y="849600"/>
              <a:ext cx="6857640" cy="5096880"/>
            </p14:xfrm>
          </p:contentPart>
        </mc:Choice>
        <mc:Fallback xmlns="">
          <p:pic>
            <p:nvPicPr>
              <p:cNvPr id="4" name="Ink 3">
                <a:extLst>
                  <a:ext uri="{FF2B5EF4-FFF2-40B4-BE49-F238E27FC236}">
                    <a16:creationId xmlns:a16="http://schemas.microsoft.com/office/drawing/2014/main" id="{D6F2B1C1-4E0D-C285-9FAD-5CD85BC48A1A}"/>
                  </a:ext>
                </a:extLst>
              </p:cNvPr>
              <p:cNvPicPr/>
              <p:nvPr/>
            </p:nvPicPr>
            <p:blipFill>
              <a:blip r:embed="rId3"/>
              <a:stretch>
                <a:fillRect/>
              </a:stretch>
            </p:blipFill>
            <p:spPr>
              <a:xfrm>
                <a:off x="321480" y="840240"/>
                <a:ext cx="6876360" cy="5115600"/>
              </a:xfrm>
              <a:prstGeom prst="rect">
                <a:avLst/>
              </a:prstGeom>
            </p:spPr>
          </p:pic>
        </mc:Fallback>
      </mc:AlternateContent>
    </p:spTree>
    <p:extLst>
      <p:ext uri="{BB962C8B-B14F-4D97-AF65-F5344CB8AC3E}">
        <p14:creationId xmlns:p14="http://schemas.microsoft.com/office/powerpoint/2010/main" val="18156909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8DD00-1EFC-1161-9BE7-70D738D10B4A}"/>
            </a:ext>
          </a:extLst>
        </p:cNvPr>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44B86782-2AAE-3628-8AD1-DA1F5F4EC27D}"/>
                  </a:ext>
                </a:extLst>
              </p14:cNvPr>
              <p14:cNvContentPartPr/>
              <p14:nvPr/>
            </p14:nvContentPartPr>
            <p14:xfrm>
              <a:off x="610560" y="690840"/>
              <a:ext cx="5651280" cy="5437440"/>
            </p14:xfrm>
          </p:contentPart>
        </mc:Choice>
        <mc:Fallback xmlns="">
          <p:pic>
            <p:nvPicPr>
              <p:cNvPr id="2" name="Ink 1">
                <a:extLst>
                  <a:ext uri="{FF2B5EF4-FFF2-40B4-BE49-F238E27FC236}">
                    <a16:creationId xmlns:a16="http://schemas.microsoft.com/office/drawing/2014/main" id="{44B86782-2AAE-3628-8AD1-DA1F5F4EC27D}"/>
                  </a:ext>
                </a:extLst>
              </p:cNvPr>
              <p:cNvPicPr/>
              <p:nvPr/>
            </p:nvPicPr>
            <p:blipFill>
              <a:blip r:embed="rId3"/>
              <a:stretch>
                <a:fillRect/>
              </a:stretch>
            </p:blipFill>
            <p:spPr>
              <a:xfrm>
                <a:off x="601200" y="681480"/>
                <a:ext cx="5670000" cy="5456160"/>
              </a:xfrm>
              <a:prstGeom prst="rect">
                <a:avLst/>
              </a:prstGeom>
            </p:spPr>
          </p:pic>
        </mc:Fallback>
      </mc:AlternateContent>
    </p:spTree>
    <p:extLst>
      <p:ext uri="{BB962C8B-B14F-4D97-AF65-F5344CB8AC3E}">
        <p14:creationId xmlns:p14="http://schemas.microsoft.com/office/powerpoint/2010/main" val="23776888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929DF-DE0B-710C-EE95-88A3405056C1}"/>
            </a:ext>
          </a:extLst>
        </p:cNvPr>
        <p:cNvGrpSpPr/>
        <p:nvPr/>
      </p:nvGrpSpPr>
      <p:grpSpPr>
        <a:xfrm>
          <a:off x="0" y="0"/>
          <a:ext cx="0" cy="0"/>
          <a:chOff x="0" y="0"/>
          <a:chExt cx="0" cy="0"/>
        </a:xfrm>
      </p:grpSpPr>
    </p:spTree>
    <p:extLst>
      <p:ext uri="{BB962C8B-B14F-4D97-AF65-F5344CB8AC3E}">
        <p14:creationId xmlns:p14="http://schemas.microsoft.com/office/powerpoint/2010/main" val="2756587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F3A39-E5D9-DFCE-8DAA-4E0272AD6E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8C0CA9-2BFC-D355-0433-40A2FC5EEFBB}"/>
              </a:ext>
            </a:extLst>
          </p:cNvPr>
          <p:cNvSpPr>
            <a:spLocks noGrp="1"/>
          </p:cNvSpPr>
          <p:nvPr>
            <p:ph type="ctrTitle"/>
          </p:nvPr>
        </p:nvSpPr>
        <p:spPr>
          <a:xfrm>
            <a:off x="609600" y="914400"/>
            <a:ext cx="7772400" cy="1470025"/>
          </a:xfrm>
        </p:spPr>
        <p:txBody>
          <a:bodyPr/>
          <a:lstStyle/>
          <a:p>
            <a:r>
              <a:rPr lang="en-IN" dirty="0"/>
              <a:t>9 pm EST Wed 11  Dec 2024</a:t>
            </a:r>
          </a:p>
        </p:txBody>
      </p:sp>
      <p:sp>
        <p:nvSpPr>
          <p:cNvPr id="3" name="Subtitle 2">
            <a:extLst>
              <a:ext uri="{FF2B5EF4-FFF2-40B4-BE49-F238E27FC236}">
                <a16:creationId xmlns:a16="http://schemas.microsoft.com/office/drawing/2014/main" id="{D2B9FE1E-DB6F-1B4C-9CAC-00B363582718}"/>
              </a:ext>
            </a:extLst>
          </p:cNvPr>
          <p:cNvSpPr>
            <a:spLocks noGrp="1"/>
          </p:cNvSpPr>
          <p:nvPr>
            <p:ph type="subTitle" idx="1"/>
          </p:nvPr>
        </p:nvSpPr>
        <p:spPr>
          <a:xfrm>
            <a:off x="1028700" y="2209800"/>
            <a:ext cx="7086600" cy="3276600"/>
          </a:xfrm>
        </p:spPr>
        <p:txBody>
          <a:bodyPr>
            <a:normAutofit/>
          </a:bodyPr>
          <a:lstStyle/>
          <a:p>
            <a:r>
              <a:rPr lang="en-IN" b="1" dirty="0"/>
              <a:t>Random forest</a:t>
            </a:r>
          </a:p>
          <a:p>
            <a:r>
              <a:rPr lang="en-IN" b="1" dirty="0" err="1"/>
              <a:t>Kfold</a:t>
            </a:r>
            <a:endParaRPr lang="en-IN" b="1" dirty="0"/>
          </a:p>
          <a:p>
            <a:endParaRPr lang="en-IN" dirty="0"/>
          </a:p>
        </p:txBody>
      </p:sp>
    </p:spTree>
    <p:extLst>
      <p:ext uri="{BB962C8B-B14F-4D97-AF65-F5344CB8AC3E}">
        <p14:creationId xmlns:p14="http://schemas.microsoft.com/office/powerpoint/2010/main" val="13617773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F83B8-0C69-A16D-48E1-E1E4C1573B51}"/>
            </a:ext>
          </a:extLst>
        </p:cNvPr>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8AF9040-742A-C6A7-CE3C-0171A42DA10E}"/>
                  </a:ext>
                </a:extLst>
              </p14:cNvPr>
              <p14:cNvContentPartPr/>
              <p14:nvPr/>
            </p14:nvContentPartPr>
            <p14:xfrm>
              <a:off x="192960" y="623880"/>
              <a:ext cx="8573760" cy="5803200"/>
            </p14:xfrm>
          </p:contentPart>
        </mc:Choice>
        <mc:Fallback xmlns="">
          <p:pic>
            <p:nvPicPr>
              <p:cNvPr id="2" name="Ink 1">
                <a:extLst>
                  <a:ext uri="{FF2B5EF4-FFF2-40B4-BE49-F238E27FC236}">
                    <a16:creationId xmlns:a16="http://schemas.microsoft.com/office/drawing/2014/main" id="{38AF9040-742A-C6A7-CE3C-0171A42DA10E}"/>
                  </a:ext>
                </a:extLst>
              </p:cNvPr>
              <p:cNvPicPr/>
              <p:nvPr/>
            </p:nvPicPr>
            <p:blipFill>
              <a:blip r:embed="rId3"/>
              <a:stretch>
                <a:fillRect/>
              </a:stretch>
            </p:blipFill>
            <p:spPr>
              <a:xfrm>
                <a:off x="183600" y="614520"/>
                <a:ext cx="8592480" cy="5821920"/>
              </a:xfrm>
              <a:prstGeom prst="rect">
                <a:avLst/>
              </a:prstGeom>
            </p:spPr>
          </p:pic>
        </mc:Fallback>
      </mc:AlternateContent>
    </p:spTree>
    <p:extLst>
      <p:ext uri="{BB962C8B-B14F-4D97-AF65-F5344CB8AC3E}">
        <p14:creationId xmlns:p14="http://schemas.microsoft.com/office/powerpoint/2010/main" val="17908154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72D73-79E7-2AEC-75C6-F5BFC806C9CF}"/>
            </a:ext>
          </a:extLst>
        </p:cNvPr>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9409D39D-95B5-FF04-F4FC-BF5DA1E3A8D4}"/>
                  </a:ext>
                </a:extLst>
              </p14:cNvPr>
              <p14:cNvContentPartPr/>
              <p14:nvPr/>
            </p14:nvContentPartPr>
            <p14:xfrm>
              <a:off x="1247760" y="539280"/>
              <a:ext cx="7829640" cy="6100200"/>
            </p14:xfrm>
          </p:contentPart>
        </mc:Choice>
        <mc:Fallback xmlns="">
          <p:pic>
            <p:nvPicPr>
              <p:cNvPr id="2" name="Ink 1">
                <a:extLst>
                  <a:ext uri="{FF2B5EF4-FFF2-40B4-BE49-F238E27FC236}">
                    <a16:creationId xmlns:a16="http://schemas.microsoft.com/office/drawing/2014/main" id="{9409D39D-95B5-FF04-F4FC-BF5DA1E3A8D4}"/>
                  </a:ext>
                </a:extLst>
              </p:cNvPr>
              <p:cNvPicPr/>
              <p:nvPr/>
            </p:nvPicPr>
            <p:blipFill>
              <a:blip r:embed="rId3"/>
              <a:stretch>
                <a:fillRect/>
              </a:stretch>
            </p:blipFill>
            <p:spPr>
              <a:xfrm>
                <a:off x="1238400" y="529920"/>
                <a:ext cx="7848360" cy="6118920"/>
              </a:xfrm>
              <a:prstGeom prst="rect">
                <a:avLst/>
              </a:prstGeom>
            </p:spPr>
          </p:pic>
        </mc:Fallback>
      </mc:AlternateContent>
    </p:spTree>
    <p:extLst>
      <p:ext uri="{BB962C8B-B14F-4D97-AF65-F5344CB8AC3E}">
        <p14:creationId xmlns:p14="http://schemas.microsoft.com/office/powerpoint/2010/main" val="5917345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DC53F-C458-AA08-24B1-9BFE61A9792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A2CD58F-3FD6-6AE0-FD97-70559276FAF2}"/>
              </a:ext>
            </a:extLst>
          </p:cNvPr>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C130EE91-5458-693D-48E0-93F495847CFE}"/>
                  </a:ext>
                </a:extLst>
              </p14:cNvPr>
              <p14:cNvContentPartPr/>
              <p14:nvPr/>
            </p14:nvContentPartPr>
            <p14:xfrm>
              <a:off x="1289520" y="439560"/>
              <a:ext cx="6845400" cy="4951800"/>
            </p14:xfrm>
          </p:contentPart>
        </mc:Choice>
        <mc:Fallback xmlns="">
          <p:pic>
            <p:nvPicPr>
              <p:cNvPr id="4" name="Ink 3">
                <a:extLst>
                  <a:ext uri="{FF2B5EF4-FFF2-40B4-BE49-F238E27FC236}">
                    <a16:creationId xmlns:a16="http://schemas.microsoft.com/office/drawing/2014/main" id="{C130EE91-5458-693D-48E0-93F495847CFE}"/>
                  </a:ext>
                </a:extLst>
              </p:cNvPr>
              <p:cNvPicPr/>
              <p:nvPr/>
            </p:nvPicPr>
            <p:blipFill>
              <a:blip r:embed="rId3"/>
              <a:stretch>
                <a:fillRect/>
              </a:stretch>
            </p:blipFill>
            <p:spPr>
              <a:xfrm>
                <a:off x="1280160" y="430200"/>
                <a:ext cx="6864120" cy="4970520"/>
              </a:xfrm>
              <a:prstGeom prst="rect">
                <a:avLst/>
              </a:prstGeom>
            </p:spPr>
          </p:pic>
        </mc:Fallback>
      </mc:AlternateContent>
    </p:spTree>
    <p:extLst>
      <p:ext uri="{BB962C8B-B14F-4D97-AF65-F5344CB8AC3E}">
        <p14:creationId xmlns:p14="http://schemas.microsoft.com/office/powerpoint/2010/main" val="10827998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853B4-1F97-952A-DFFB-FD78C3A1BC3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C04E4DA-7A14-68D4-AF5F-C44A4D900012}"/>
              </a:ext>
            </a:extLst>
          </p:cNvPr>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C03FC191-D6BC-1689-AB01-A7E0D8BCDFCE}"/>
                  </a:ext>
                </a:extLst>
              </p14:cNvPr>
              <p14:cNvContentPartPr/>
              <p14:nvPr/>
            </p14:nvContentPartPr>
            <p14:xfrm>
              <a:off x="496080" y="902880"/>
              <a:ext cx="7866000" cy="5060880"/>
            </p14:xfrm>
          </p:contentPart>
        </mc:Choice>
        <mc:Fallback xmlns="">
          <p:pic>
            <p:nvPicPr>
              <p:cNvPr id="4" name="Ink 3">
                <a:extLst>
                  <a:ext uri="{FF2B5EF4-FFF2-40B4-BE49-F238E27FC236}">
                    <a16:creationId xmlns:a16="http://schemas.microsoft.com/office/drawing/2014/main" id="{C03FC191-D6BC-1689-AB01-A7E0D8BCDFCE}"/>
                  </a:ext>
                </a:extLst>
              </p:cNvPr>
              <p:cNvPicPr/>
              <p:nvPr/>
            </p:nvPicPr>
            <p:blipFill>
              <a:blip r:embed="rId3"/>
              <a:stretch>
                <a:fillRect/>
              </a:stretch>
            </p:blipFill>
            <p:spPr>
              <a:xfrm>
                <a:off x="486720" y="893520"/>
                <a:ext cx="7884720" cy="5079600"/>
              </a:xfrm>
              <a:prstGeom prst="rect">
                <a:avLst/>
              </a:prstGeom>
            </p:spPr>
          </p:pic>
        </mc:Fallback>
      </mc:AlternateContent>
    </p:spTree>
    <p:extLst>
      <p:ext uri="{BB962C8B-B14F-4D97-AF65-F5344CB8AC3E}">
        <p14:creationId xmlns:p14="http://schemas.microsoft.com/office/powerpoint/2010/main" val="20698244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957D75-630B-421B-998D-1C67541C06DA}"/>
              </a:ext>
            </a:extLst>
          </p:cNvPr>
          <p:cNvSpPr>
            <a:spLocks noGrp="1"/>
          </p:cNvSpPr>
          <p:nvPr>
            <p:ph type="ctrTitle"/>
          </p:nvPr>
        </p:nvSpPr>
        <p:spPr/>
        <p:txBody>
          <a:bodyPr>
            <a:normAutofit fontScale="90000"/>
          </a:bodyPr>
          <a:lstStyle/>
          <a:p>
            <a:r>
              <a:rPr lang="en-IN" dirty="0"/>
              <a:t>Adding Chart Packages</a:t>
            </a:r>
            <a:br>
              <a:rPr lang="en-IN" dirty="0"/>
            </a:br>
            <a:r>
              <a:rPr lang="en-IN" dirty="0"/>
              <a:t>Adding Packages</a:t>
            </a:r>
            <a:br>
              <a:rPr lang="en-IN" dirty="0"/>
            </a:br>
            <a:r>
              <a:rPr lang="en-IN" dirty="0"/>
              <a:t>to Jupyther	</a:t>
            </a:r>
          </a:p>
        </p:txBody>
      </p:sp>
      <p:sp>
        <p:nvSpPr>
          <p:cNvPr id="5" name="Subtitle 4">
            <a:extLst>
              <a:ext uri="{FF2B5EF4-FFF2-40B4-BE49-F238E27FC236}">
                <a16:creationId xmlns:a16="http://schemas.microsoft.com/office/drawing/2014/main" id="{67333CEB-BAA6-4593-A881-54EA1882C354}"/>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7026091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Definitions</a:t>
            </a:r>
          </a:p>
        </p:txBody>
      </p:sp>
      <p:sp>
        <p:nvSpPr>
          <p:cNvPr id="3" name="Content Placeholder 2"/>
          <p:cNvSpPr>
            <a:spLocks noGrp="1"/>
          </p:cNvSpPr>
          <p:nvPr>
            <p:ph idx="1"/>
          </p:nvPr>
        </p:nvSpPr>
        <p:spPr/>
        <p:txBody>
          <a:bodyPr>
            <a:normAutofit lnSpcReduction="10000"/>
          </a:bodyPr>
          <a:lstStyle/>
          <a:p>
            <a:r>
              <a:rPr lang="en-IN" dirty="0"/>
              <a:t>Pruning: When we reduce the size of decision trees by removing nodes (opposite of Splitting), the process is called pruning.</a:t>
            </a:r>
          </a:p>
          <a:p>
            <a:r>
              <a:rPr lang="en-IN" dirty="0"/>
              <a:t>Branch / Sub-Tree: A sub section of decision tree is called branch or sub-tree.</a:t>
            </a:r>
          </a:p>
          <a:p>
            <a:r>
              <a:rPr lang="en-IN" dirty="0"/>
              <a:t>Parent and Child Node: A node, which is divided into sub-nodes is called parent node of sub-nodes where as sub-nodes are the child of parent node.</a:t>
            </a:r>
          </a:p>
        </p:txBody>
      </p:sp>
    </p:spTree>
    <p:extLst>
      <p:ext uri="{BB962C8B-B14F-4D97-AF65-F5344CB8AC3E}">
        <p14:creationId xmlns:p14="http://schemas.microsoft.com/office/powerpoint/2010/main" val="994011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77096-5EFE-4208-89C4-0D72F191840B}"/>
              </a:ext>
            </a:extLst>
          </p:cNvPr>
          <p:cNvSpPr>
            <a:spLocks noGrp="1"/>
          </p:cNvSpPr>
          <p:nvPr>
            <p:ph type="title"/>
          </p:nvPr>
        </p:nvSpPr>
        <p:spPr/>
        <p:txBody>
          <a:bodyPr/>
          <a:lstStyle/>
          <a:p>
            <a:r>
              <a:rPr lang="en-IN" dirty="0"/>
              <a:t>Install </a:t>
            </a:r>
            <a:r>
              <a:rPr lang="en-IN" dirty="0" err="1"/>
              <a:t>pydot</a:t>
            </a:r>
            <a:endParaRPr lang="en-IN" dirty="0"/>
          </a:p>
        </p:txBody>
      </p:sp>
      <p:sp>
        <p:nvSpPr>
          <p:cNvPr id="3" name="Content Placeholder 2">
            <a:extLst>
              <a:ext uri="{FF2B5EF4-FFF2-40B4-BE49-F238E27FC236}">
                <a16:creationId xmlns:a16="http://schemas.microsoft.com/office/drawing/2014/main" id="{8C83CFDC-F164-43E4-8706-5667980779A7}"/>
              </a:ext>
            </a:extLst>
          </p:cNvPr>
          <p:cNvSpPr>
            <a:spLocks noGrp="1"/>
          </p:cNvSpPr>
          <p:nvPr>
            <p:ph idx="1"/>
          </p:nvPr>
        </p:nvSpPr>
        <p:spPr/>
        <p:txBody>
          <a:bodyPr/>
          <a:lstStyle/>
          <a:p>
            <a:r>
              <a:rPr lang="fr-FR" b="0" i="0" dirty="0">
                <a:solidFill>
                  <a:srgbClr val="000000"/>
                </a:solidFill>
                <a:effectLst/>
                <a:latin typeface="Segoe UI" panose="020B0502040204020203" pitchFamily="34" charset="0"/>
              </a:rPr>
              <a:t>import </a:t>
            </a:r>
            <a:r>
              <a:rPr lang="fr-FR" b="0" i="0" dirty="0" err="1">
                <a:solidFill>
                  <a:srgbClr val="000000"/>
                </a:solidFill>
                <a:effectLst/>
                <a:latin typeface="Segoe UI" panose="020B0502040204020203" pitchFamily="34" charset="0"/>
              </a:rPr>
              <a:t>sys</a:t>
            </a:r>
            <a:br>
              <a:rPr lang="fr-FR" b="0" i="0" dirty="0">
                <a:solidFill>
                  <a:srgbClr val="000000"/>
                </a:solidFill>
                <a:effectLst/>
                <a:latin typeface="Segoe UI" panose="020B0502040204020203" pitchFamily="34" charset="0"/>
              </a:rPr>
            </a:br>
            <a:r>
              <a:rPr lang="fr-FR" b="0" i="0" dirty="0">
                <a:solidFill>
                  <a:srgbClr val="000000"/>
                </a:solidFill>
                <a:effectLst/>
                <a:latin typeface="Segoe UI" panose="020B0502040204020203" pitchFamily="34" charset="0"/>
              </a:rPr>
              <a:t>!</a:t>
            </a:r>
            <a:r>
              <a:rPr lang="fr-FR" b="0" i="0" dirty="0" err="1">
                <a:solidFill>
                  <a:srgbClr val="000000"/>
                </a:solidFill>
                <a:effectLst/>
                <a:latin typeface="Segoe UI" panose="020B0502040204020203" pitchFamily="34" charset="0"/>
              </a:rPr>
              <a:t>conda</a:t>
            </a:r>
            <a:r>
              <a:rPr lang="fr-FR" b="0" i="0" dirty="0">
                <a:solidFill>
                  <a:srgbClr val="000000"/>
                </a:solidFill>
                <a:effectLst/>
                <a:latin typeface="Segoe UI" panose="020B0502040204020203" pitchFamily="34" charset="0"/>
              </a:rPr>
              <a:t> </a:t>
            </a:r>
            <a:r>
              <a:rPr lang="fr-FR" b="0" i="0" dirty="0" err="1">
                <a:solidFill>
                  <a:srgbClr val="000000"/>
                </a:solidFill>
                <a:effectLst/>
                <a:latin typeface="Segoe UI" panose="020B0502040204020203" pitchFamily="34" charset="0"/>
              </a:rPr>
              <a:t>install</a:t>
            </a:r>
            <a:r>
              <a:rPr lang="fr-FR" b="0" i="0" dirty="0">
                <a:solidFill>
                  <a:srgbClr val="000000"/>
                </a:solidFill>
                <a:effectLst/>
                <a:latin typeface="Segoe UI" panose="020B0502040204020203" pitchFamily="34" charset="0"/>
              </a:rPr>
              <a:t> --yes --</a:t>
            </a:r>
            <a:r>
              <a:rPr lang="fr-FR" b="0" i="0" dirty="0" err="1">
                <a:solidFill>
                  <a:srgbClr val="000000"/>
                </a:solidFill>
                <a:effectLst/>
                <a:latin typeface="Segoe UI" panose="020B0502040204020203" pitchFamily="34" charset="0"/>
              </a:rPr>
              <a:t>prefix</a:t>
            </a:r>
            <a:r>
              <a:rPr lang="fr-FR" b="0" i="0" dirty="0">
                <a:solidFill>
                  <a:srgbClr val="000000"/>
                </a:solidFill>
                <a:effectLst/>
                <a:latin typeface="Segoe UI" panose="020B0502040204020203" pitchFamily="34" charset="0"/>
              </a:rPr>
              <a:t> {</a:t>
            </a:r>
            <a:r>
              <a:rPr lang="fr-FR" b="0" i="0" dirty="0" err="1">
                <a:solidFill>
                  <a:srgbClr val="000000"/>
                </a:solidFill>
                <a:effectLst/>
                <a:latin typeface="Segoe UI" panose="020B0502040204020203" pitchFamily="34" charset="0"/>
              </a:rPr>
              <a:t>sys.prefix</a:t>
            </a:r>
            <a:r>
              <a:rPr lang="fr-FR" b="0" i="0" dirty="0">
                <a:solidFill>
                  <a:srgbClr val="000000"/>
                </a:solidFill>
                <a:effectLst/>
                <a:latin typeface="Segoe UI" panose="020B0502040204020203" pitchFamily="34" charset="0"/>
              </a:rPr>
              <a:t>} </a:t>
            </a:r>
            <a:r>
              <a:rPr lang="fr-FR" b="0" i="0" dirty="0" err="1">
                <a:solidFill>
                  <a:srgbClr val="000000"/>
                </a:solidFill>
                <a:effectLst/>
                <a:latin typeface="Segoe UI" panose="020B0502040204020203" pitchFamily="34" charset="0"/>
              </a:rPr>
              <a:t>pydotplus</a:t>
            </a:r>
            <a:endParaRPr lang="fr-FR" b="0" i="0" dirty="0">
              <a:solidFill>
                <a:srgbClr val="000000"/>
              </a:solidFill>
              <a:effectLst/>
              <a:latin typeface="Segoe UI" panose="020B0502040204020203" pitchFamily="34" charset="0"/>
            </a:endParaRPr>
          </a:p>
          <a:p>
            <a:endParaRPr lang="fr-FR" dirty="0">
              <a:solidFill>
                <a:srgbClr val="000000"/>
              </a:solidFill>
              <a:latin typeface="Segoe UI" panose="020B0502040204020203" pitchFamily="34" charset="0"/>
            </a:endParaRPr>
          </a:p>
          <a:p>
            <a:r>
              <a:rPr lang="fr-FR" b="0" i="0" dirty="0">
                <a:solidFill>
                  <a:srgbClr val="000000"/>
                </a:solidFill>
                <a:effectLst/>
                <a:latin typeface="Segoe UI" panose="020B0502040204020203" pitchFamily="34" charset="0"/>
              </a:rPr>
              <a:t>Example of </a:t>
            </a:r>
            <a:r>
              <a:rPr lang="fr-FR" b="0" i="0" dirty="0" err="1">
                <a:solidFill>
                  <a:srgbClr val="000000"/>
                </a:solidFill>
                <a:effectLst/>
                <a:latin typeface="Segoe UI" panose="020B0502040204020203" pitchFamily="34" charset="0"/>
              </a:rPr>
              <a:t>using</a:t>
            </a:r>
            <a:r>
              <a:rPr lang="fr-FR" b="0" i="0" dirty="0">
                <a:solidFill>
                  <a:srgbClr val="000000"/>
                </a:solidFill>
                <a:effectLst/>
                <a:latin typeface="Segoe UI" panose="020B0502040204020203" pitchFamily="34" charset="0"/>
              </a:rPr>
              <a:t> </a:t>
            </a:r>
            <a:r>
              <a:rPr lang="fr-FR" b="0" i="0" dirty="0" err="1">
                <a:solidFill>
                  <a:srgbClr val="000000"/>
                </a:solidFill>
                <a:effectLst/>
                <a:latin typeface="Segoe UI" panose="020B0502040204020203" pitchFamily="34" charset="0"/>
              </a:rPr>
              <a:t>Matplot</a:t>
            </a:r>
            <a:r>
              <a:rPr lang="fr-FR" b="0" i="0" dirty="0">
                <a:solidFill>
                  <a:srgbClr val="000000"/>
                </a:solidFill>
                <a:effectLst/>
                <a:latin typeface="Segoe UI" panose="020B0502040204020203" pitchFamily="34" charset="0"/>
              </a:rPr>
              <a:t> lib:</a:t>
            </a:r>
          </a:p>
          <a:p>
            <a:r>
              <a:rPr lang="en-IN" b="0" i="0" dirty="0">
                <a:solidFill>
                  <a:srgbClr val="000000"/>
                </a:solidFill>
                <a:effectLst/>
                <a:latin typeface="Segoe UI" panose="020B0502040204020203" pitchFamily="34" charset="0"/>
                <a:hlinkClick r:id="rId2"/>
              </a:rPr>
              <a:t>https://mljar.com/blog/visualize-decision-tree/</a:t>
            </a:r>
            <a:endParaRPr lang="en-IN" b="0" i="0" dirty="0">
              <a:solidFill>
                <a:srgbClr val="000000"/>
              </a:solidFill>
              <a:effectLst/>
              <a:latin typeface="Segoe UI" panose="020B0502040204020203" pitchFamily="34" charset="0"/>
            </a:endParaRPr>
          </a:p>
          <a:p>
            <a:endParaRPr lang="en-IN" dirty="0"/>
          </a:p>
        </p:txBody>
      </p:sp>
    </p:spTree>
    <p:extLst>
      <p:ext uri="{BB962C8B-B14F-4D97-AF65-F5344CB8AC3E}">
        <p14:creationId xmlns:p14="http://schemas.microsoft.com/office/powerpoint/2010/main" val="24613352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A73A7-1BF2-44AD-BE3B-9CD4310A0B7F}"/>
              </a:ext>
            </a:extLst>
          </p:cNvPr>
          <p:cNvSpPr>
            <a:spLocks noGrp="1"/>
          </p:cNvSpPr>
          <p:nvPr>
            <p:ph type="title"/>
          </p:nvPr>
        </p:nvSpPr>
        <p:spPr/>
        <p:txBody>
          <a:bodyPr/>
          <a:lstStyle/>
          <a:p>
            <a:r>
              <a:rPr lang="en-IN" dirty="0"/>
              <a:t>Installing </a:t>
            </a:r>
            <a:r>
              <a:rPr lang="en-IN" dirty="0" err="1"/>
              <a:t>Graphviz</a:t>
            </a:r>
            <a:r>
              <a:rPr lang="en-IN" dirty="0"/>
              <a:t>	</a:t>
            </a:r>
          </a:p>
        </p:txBody>
      </p:sp>
      <p:sp>
        <p:nvSpPr>
          <p:cNvPr id="3" name="Content Placeholder 2">
            <a:extLst>
              <a:ext uri="{FF2B5EF4-FFF2-40B4-BE49-F238E27FC236}">
                <a16:creationId xmlns:a16="http://schemas.microsoft.com/office/drawing/2014/main" id="{FA388874-C212-4AD7-8338-A8C53B4D1302}"/>
              </a:ext>
            </a:extLst>
          </p:cNvPr>
          <p:cNvSpPr>
            <a:spLocks noGrp="1"/>
          </p:cNvSpPr>
          <p:nvPr>
            <p:ph idx="1"/>
          </p:nvPr>
        </p:nvSpPr>
        <p:spPr/>
        <p:txBody>
          <a:bodyPr/>
          <a:lstStyle/>
          <a:p>
            <a:pPr marL="0" indent="0">
              <a:buNone/>
            </a:pPr>
            <a:r>
              <a:rPr lang="pt-BR" dirty="0"/>
              <a:t>Option 1</a:t>
            </a:r>
          </a:p>
          <a:p>
            <a:r>
              <a:rPr lang="pt-BR" dirty="0"/>
              <a:t>Anaconda Prompt</a:t>
            </a:r>
          </a:p>
          <a:p>
            <a:r>
              <a:rPr lang="pt-BR" dirty="0"/>
              <a:t>Or </a:t>
            </a:r>
          </a:p>
          <a:p>
            <a:pPr marL="0" indent="0">
              <a:buNone/>
            </a:pPr>
            <a:r>
              <a:rPr lang="pt-BR" dirty="0"/>
              <a:t>Option 2 Anconda Navigator&gt;Terminal</a:t>
            </a:r>
          </a:p>
          <a:p>
            <a:pPr marL="0" indent="0">
              <a:buNone/>
            </a:pPr>
            <a:r>
              <a:rPr lang="pt-BR" b="1" dirty="0"/>
              <a:t>conda install -c anaconda graphviz</a:t>
            </a:r>
          </a:p>
          <a:p>
            <a:endParaRPr lang="en-IN" dirty="0"/>
          </a:p>
        </p:txBody>
      </p:sp>
    </p:spTree>
    <p:extLst>
      <p:ext uri="{BB962C8B-B14F-4D97-AF65-F5344CB8AC3E}">
        <p14:creationId xmlns:p14="http://schemas.microsoft.com/office/powerpoint/2010/main" val="22528034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BAD10-F3A4-412A-9643-5285474DC117}"/>
              </a:ext>
            </a:extLst>
          </p:cNvPr>
          <p:cNvSpPr>
            <a:spLocks noGrp="1"/>
          </p:cNvSpPr>
          <p:nvPr>
            <p:ph type="title"/>
          </p:nvPr>
        </p:nvSpPr>
        <p:spPr/>
        <p:txBody>
          <a:bodyPr>
            <a:normAutofit fontScale="90000"/>
          </a:bodyPr>
          <a:lstStyle/>
          <a:p>
            <a:r>
              <a:rPr lang="en-IN" b="1" dirty="0">
                <a:solidFill>
                  <a:srgbClr val="FF0000"/>
                </a:solidFill>
              </a:rPr>
              <a:t>Option 3</a:t>
            </a:r>
            <a:r>
              <a:rPr lang="pt-BR" b="1" dirty="0">
                <a:solidFill>
                  <a:srgbClr val="FF0000"/>
                </a:solidFill>
              </a:rPr>
              <a:t>(Recommended)</a:t>
            </a:r>
            <a:br>
              <a:rPr lang="en-IN" dirty="0"/>
            </a:br>
            <a:r>
              <a:rPr lang="en-IN" dirty="0"/>
              <a:t>Run Anaconda Navigator as Administrator</a:t>
            </a:r>
          </a:p>
        </p:txBody>
      </p:sp>
      <p:pic>
        <p:nvPicPr>
          <p:cNvPr id="5" name="Content Placeholder 4">
            <a:extLst>
              <a:ext uri="{FF2B5EF4-FFF2-40B4-BE49-F238E27FC236}">
                <a16:creationId xmlns:a16="http://schemas.microsoft.com/office/drawing/2014/main" id="{C95F31E9-80BE-4545-9269-8F72ECBE9F9C}"/>
              </a:ext>
            </a:extLst>
          </p:cNvPr>
          <p:cNvPicPr>
            <a:picLocks noGrp="1" noChangeAspect="1"/>
          </p:cNvPicPr>
          <p:nvPr>
            <p:ph idx="1"/>
          </p:nvPr>
        </p:nvPicPr>
        <p:blipFill>
          <a:blip r:embed="rId2"/>
          <a:stretch>
            <a:fillRect/>
          </a:stretch>
        </p:blipFill>
        <p:spPr>
          <a:xfrm>
            <a:off x="1273211" y="1600200"/>
            <a:ext cx="6597578" cy="4525963"/>
          </a:xfrm>
          <a:prstGeom prst="rect">
            <a:avLst/>
          </a:prstGeom>
        </p:spPr>
      </p:pic>
    </p:spTree>
    <p:extLst>
      <p:ext uri="{BB962C8B-B14F-4D97-AF65-F5344CB8AC3E}">
        <p14:creationId xmlns:p14="http://schemas.microsoft.com/office/powerpoint/2010/main" val="35629485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E7748-237C-4EBB-A98B-FF02D64B604B}"/>
              </a:ext>
            </a:extLst>
          </p:cNvPr>
          <p:cNvSpPr>
            <a:spLocks noGrp="1"/>
          </p:cNvSpPr>
          <p:nvPr>
            <p:ph type="title"/>
          </p:nvPr>
        </p:nvSpPr>
        <p:spPr/>
        <p:txBody>
          <a:bodyPr/>
          <a:lstStyle/>
          <a:p>
            <a:r>
              <a:rPr lang="en-IN" dirty="0"/>
              <a:t>Update the index</a:t>
            </a:r>
          </a:p>
        </p:txBody>
      </p:sp>
      <p:pic>
        <p:nvPicPr>
          <p:cNvPr id="4" name="Picture 3">
            <a:extLst>
              <a:ext uri="{FF2B5EF4-FFF2-40B4-BE49-F238E27FC236}">
                <a16:creationId xmlns:a16="http://schemas.microsoft.com/office/drawing/2014/main" id="{7E940451-AE19-4DCB-A486-B3D6BD5C8498}"/>
              </a:ext>
            </a:extLst>
          </p:cNvPr>
          <p:cNvPicPr>
            <a:picLocks noChangeAspect="1"/>
          </p:cNvPicPr>
          <p:nvPr/>
        </p:nvPicPr>
        <p:blipFill>
          <a:blip r:embed="rId2"/>
          <a:stretch>
            <a:fillRect/>
          </a:stretch>
        </p:blipFill>
        <p:spPr>
          <a:xfrm>
            <a:off x="0" y="1197115"/>
            <a:ext cx="9144000" cy="4463770"/>
          </a:xfrm>
          <a:prstGeom prst="rect">
            <a:avLst/>
          </a:prstGeom>
        </p:spPr>
      </p:pic>
    </p:spTree>
    <p:extLst>
      <p:ext uri="{BB962C8B-B14F-4D97-AF65-F5344CB8AC3E}">
        <p14:creationId xmlns:p14="http://schemas.microsoft.com/office/powerpoint/2010/main" val="5846940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0C427-7B14-4D51-883A-D17D9C84F59D}"/>
              </a:ext>
            </a:extLst>
          </p:cNvPr>
          <p:cNvSpPr>
            <a:spLocks noGrp="1"/>
          </p:cNvSpPr>
          <p:nvPr>
            <p:ph type="title"/>
          </p:nvPr>
        </p:nvSpPr>
        <p:spPr/>
        <p:txBody>
          <a:bodyPr/>
          <a:lstStyle/>
          <a:p>
            <a:r>
              <a:rPr lang="en-IN" dirty="0"/>
              <a:t>Install </a:t>
            </a:r>
            <a:r>
              <a:rPr lang="en-IN" dirty="0" err="1"/>
              <a:t>graphviz</a:t>
            </a:r>
            <a:r>
              <a:rPr lang="en-IN" dirty="0"/>
              <a:t> from Navigator</a:t>
            </a:r>
          </a:p>
        </p:txBody>
      </p:sp>
      <p:pic>
        <p:nvPicPr>
          <p:cNvPr id="4" name="Content Placeholder 3">
            <a:extLst>
              <a:ext uri="{FF2B5EF4-FFF2-40B4-BE49-F238E27FC236}">
                <a16:creationId xmlns:a16="http://schemas.microsoft.com/office/drawing/2014/main" id="{E5129AE1-5B95-4C93-9DBB-D2EB56B893F2}"/>
              </a:ext>
            </a:extLst>
          </p:cNvPr>
          <p:cNvPicPr>
            <a:picLocks noGrp="1" noChangeAspect="1"/>
          </p:cNvPicPr>
          <p:nvPr>
            <p:ph idx="1"/>
          </p:nvPr>
        </p:nvPicPr>
        <p:blipFill>
          <a:blip r:embed="rId2"/>
          <a:stretch>
            <a:fillRect/>
          </a:stretch>
        </p:blipFill>
        <p:spPr>
          <a:xfrm>
            <a:off x="548922" y="1600200"/>
            <a:ext cx="8046156" cy="4525963"/>
          </a:xfrm>
          <a:prstGeom prst="rect">
            <a:avLst/>
          </a:prstGeom>
        </p:spPr>
      </p:pic>
    </p:spTree>
    <p:extLst>
      <p:ext uri="{BB962C8B-B14F-4D97-AF65-F5344CB8AC3E}">
        <p14:creationId xmlns:p14="http://schemas.microsoft.com/office/powerpoint/2010/main" val="1863845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7CB1B-8C2B-4041-A751-8D966486948C}"/>
              </a:ext>
            </a:extLst>
          </p:cNvPr>
          <p:cNvSpPr>
            <a:spLocks noGrp="1"/>
          </p:cNvSpPr>
          <p:nvPr>
            <p:ph type="title"/>
          </p:nvPr>
        </p:nvSpPr>
        <p:spPr/>
        <p:txBody>
          <a:bodyPr/>
          <a:lstStyle/>
          <a:p>
            <a:r>
              <a:rPr lang="en-IN" dirty="0"/>
              <a:t>Option 4</a:t>
            </a:r>
          </a:p>
        </p:txBody>
      </p:sp>
      <p:sp>
        <p:nvSpPr>
          <p:cNvPr id="3" name="Content Placeholder 2">
            <a:extLst>
              <a:ext uri="{FF2B5EF4-FFF2-40B4-BE49-F238E27FC236}">
                <a16:creationId xmlns:a16="http://schemas.microsoft.com/office/drawing/2014/main" id="{621F6E92-61F9-403A-A690-B667804B5BF3}"/>
              </a:ext>
            </a:extLst>
          </p:cNvPr>
          <p:cNvSpPr>
            <a:spLocks noGrp="1"/>
          </p:cNvSpPr>
          <p:nvPr>
            <p:ph idx="1"/>
          </p:nvPr>
        </p:nvSpPr>
        <p:spPr/>
        <p:txBody>
          <a:bodyPr/>
          <a:lstStyle/>
          <a:p>
            <a:r>
              <a:rPr lang="en-IN" dirty="0"/>
              <a:t>Uninstall Anaconda</a:t>
            </a:r>
          </a:p>
          <a:p>
            <a:r>
              <a:rPr lang="en-IN" dirty="0"/>
              <a:t>Download a </a:t>
            </a:r>
            <a:r>
              <a:rPr lang="en-IN" b="1" dirty="0"/>
              <a:t>New Anaconda Installation</a:t>
            </a:r>
          </a:p>
          <a:p>
            <a:r>
              <a:rPr lang="en-IN" dirty="0"/>
              <a:t>Try all the steps again</a:t>
            </a:r>
          </a:p>
          <a:p>
            <a:r>
              <a:rPr lang="en-IN" dirty="0"/>
              <a:t>As a User (with Administrator rights) of the Laptop/Computer and then do all the installations</a:t>
            </a:r>
          </a:p>
          <a:p>
            <a:endParaRPr lang="en-IN" dirty="0"/>
          </a:p>
        </p:txBody>
      </p:sp>
    </p:spTree>
    <p:extLst>
      <p:ext uri="{BB962C8B-B14F-4D97-AF65-F5344CB8AC3E}">
        <p14:creationId xmlns:p14="http://schemas.microsoft.com/office/powerpoint/2010/main" val="36772783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BB024-94C0-2CE4-9D6E-236EF972AA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906153-1B79-7751-C0B7-9FE653015617}"/>
              </a:ext>
            </a:extLst>
          </p:cNvPr>
          <p:cNvSpPr>
            <a:spLocks noGrp="1"/>
          </p:cNvSpPr>
          <p:nvPr>
            <p:ph type="ctrTitle"/>
          </p:nvPr>
        </p:nvSpPr>
        <p:spPr>
          <a:xfrm>
            <a:off x="609600" y="914400"/>
            <a:ext cx="7772400" cy="1470025"/>
          </a:xfrm>
        </p:spPr>
        <p:txBody>
          <a:bodyPr/>
          <a:lstStyle/>
          <a:p>
            <a:r>
              <a:rPr lang="en-IN" dirty="0"/>
              <a:t>9 pm EST Wednesday 18 Dec 2024</a:t>
            </a:r>
          </a:p>
        </p:txBody>
      </p:sp>
      <p:sp>
        <p:nvSpPr>
          <p:cNvPr id="3" name="Subtitle 2">
            <a:extLst>
              <a:ext uri="{FF2B5EF4-FFF2-40B4-BE49-F238E27FC236}">
                <a16:creationId xmlns:a16="http://schemas.microsoft.com/office/drawing/2014/main" id="{E50D0A97-E71D-DE1F-E4F1-55C00C1E4992}"/>
              </a:ext>
            </a:extLst>
          </p:cNvPr>
          <p:cNvSpPr>
            <a:spLocks noGrp="1"/>
          </p:cNvSpPr>
          <p:nvPr>
            <p:ph type="subTitle" idx="1"/>
          </p:nvPr>
        </p:nvSpPr>
        <p:spPr>
          <a:xfrm>
            <a:off x="1028700" y="2209800"/>
            <a:ext cx="7086600" cy="3276600"/>
          </a:xfrm>
        </p:spPr>
        <p:txBody>
          <a:bodyPr>
            <a:normAutofit/>
          </a:bodyPr>
          <a:lstStyle/>
          <a:p>
            <a:r>
              <a:rPr lang="en-IN" dirty="0"/>
              <a:t>Assignments</a:t>
            </a:r>
            <a:endParaRPr lang="en-IN" b="1" dirty="0"/>
          </a:p>
          <a:p>
            <a:endParaRPr lang="en-IN" dirty="0"/>
          </a:p>
        </p:txBody>
      </p:sp>
    </p:spTree>
    <p:extLst>
      <p:ext uri="{BB962C8B-B14F-4D97-AF65-F5344CB8AC3E}">
        <p14:creationId xmlns:p14="http://schemas.microsoft.com/office/powerpoint/2010/main" val="7609716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ED256CE2-25E8-B8D3-A066-2BE05BEFD386}"/>
              </a:ext>
            </a:extLst>
          </p:cNvPr>
          <p:cNvGraphicFramePr>
            <a:graphicFrameLocks noGrp="1"/>
          </p:cNvGraphicFramePr>
          <p:nvPr>
            <p:extLst>
              <p:ext uri="{D42A27DB-BD31-4B8C-83A1-F6EECF244321}">
                <p14:modId xmlns:p14="http://schemas.microsoft.com/office/powerpoint/2010/main" val="3282611246"/>
              </p:ext>
            </p:extLst>
          </p:nvPr>
        </p:nvGraphicFramePr>
        <p:xfrm>
          <a:off x="685801" y="914400"/>
          <a:ext cx="7218953" cy="5275926"/>
        </p:xfrm>
        <a:graphic>
          <a:graphicData uri="http://schemas.openxmlformats.org/drawingml/2006/table">
            <a:tbl>
              <a:tblPr/>
              <a:tblGrid>
                <a:gridCol w="1149515">
                  <a:extLst>
                    <a:ext uri="{9D8B030D-6E8A-4147-A177-3AD203B41FA5}">
                      <a16:colId xmlns:a16="http://schemas.microsoft.com/office/drawing/2014/main" val="3937630000"/>
                    </a:ext>
                  </a:extLst>
                </a:gridCol>
                <a:gridCol w="1149515">
                  <a:extLst>
                    <a:ext uri="{9D8B030D-6E8A-4147-A177-3AD203B41FA5}">
                      <a16:colId xmlns:a16="http://schemas.microsoft.com/office/drawing/2014/main" val="3484140445"/>
                    </a:ext>
                  </a:extLst>
                </a:gridCol>
                <a:gridCol w="1149515">
                  <a:extLst>
                    <a:ext uri="{9D8B030D-6E8A-4147-A177-3AD203B41FA5}">
                      <a16:colId xmlns:a16="http://schemas.microsoft.com/office/drawing/2014/main" val="332572981"/>
                    </a:ext>
                  </a:extLst>
                </a:gridCol>
                <a:gridCol w="3770408">
                  <a:extLst>
                    <a:ext uri="{9D8B030D-6E8A-4147-A177-3AD203B41FA5}">
                      <a16:colId xmlns:a16="http://schemas.microsoft.com/office/drawing/2014/main" val="360412912"/>
                    </a:ext>
                  </a:extLst>
                </a:gridCol>
              </a:tblGrid>
              <a:tr h="541584">
                <a:tc>
                  <a:txBody>
                    <a:bodyPr/>
                    <a:lstStyle/>
                    <a:p>
                      <a:pPr rtl="0" fontAlgn="b"/>
                      <a:br>
                        <a:rPr lang="en-IN" sz="1500">
                          <a:effectLst/>
                        </a:rPr>
                      </a:br>
                      <a:r>
                        <a:rPr lang="en-IN" sz="1500">
                          <a:effectLst/>
                        </a:rPr>
                        <a:t>Start Date</a:t>
                      </a:r>
                    </a:p>
                  </a:txBody>
                  <a:tcPr marL="15429" marR="15429" marT="10286" marB="10286"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00"/>
                    </a:solidFill>
                  </a:tcPr>
                </a:tc>
                <a:tc>
                  <a:txBody>
                    <a:bodyPr/>
                    <a:lstStyle/>
                    <a:p>
                      <a:pPr rtl="0" fontAlgn="b"/>
                      <a:r>
                        <a:rPr lang="en-IN" sz="1500">
                          <a:effectLst/>
                        </a:rPr>
                        <a:t>Problem</a:t>
                      </a:r>
                    </a:p>
                  </a:txBody>
                  <a:tcPr marL="15429" marR="15429" marT="10286" marB="10286"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00"/>
                    </a:solidFill>
                  </a:tcPr>
                </a:tc>
                <a:tc>
                  <a:txBody>
                    <a:bodyPr/>
                    <a:lstStyle/>
                    <a:p>
                      <a:pPr rtl="0" fontAlgn="b"/>
                      <a:r>
                        <a:rPr lang="en-IN" sz="1500">
                          <a:effectLst/>
                        </a:rPr>
                        <a:t>Assignment link</a:t>
                      </a:r>
                    </a:p>
                  </a:txBody>
                  <a:tcPr marL="15429" marR="15429" marT="10286" marB="10286" anchor="b">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00"/>
                    </a:solidFill>
                  </a:tcPr>
                </a:tc>
                <a:tc>
                  <a:txBody>
                    <a:bodyPr/>
                    <a:lstStyle/>
                    <a:p>
                      <a:endParaRPr lang="en-IN" sz="1500"/>
                    </a:p>
                  </a:txBody>
                  <a:tcPr marL="74061" marR="74061" marT="37031" marB="37031">
                    <a:lnL w="6350" cap="flat" cmpd="sng" algn="ctr">
                      <a:solidFill>
                        <a:srgbClr val="000000"/>
                      </a:solidFill>
                      <a:prstDash val="solid"/>
                      <a:round/>
                      <a:headEnd type="none" w="med" len="med"/>
                      <a:tailEnd type="none" w="med" len="med"/>
                    </a:lnL>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680954913"/>
                  </a:ext>
                </a:extLst>
              </a:tr>
              <a:tr h="1318982">
                <a:tc>
                  <a:txBody>
                    <a:bodyPr/>
                    <a:lstStyle/>
                    <a:p>
                      <a:pPr algn="r" rtl="0" fontAlgn="b"/>
                      <a:r>
                        <a:rPr lang="en-IN" sz="1500">
                          <a:effectLst/>
                        </a:rPr>
                        <a:t>1</a:t>
                      </a:r>
                    </a:p>
                  </a:txBody>
                  <a:tcPr marL="15429" marR="15429" marT="10286" marB="10286" anchor="b">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rtl="0" fontAlgn="b"/>
                      <a:r>
                        <a:rPr lang="en-IN" sz="1500">
                          <a:effectLst/>
                        </a:rPr>
                        <a:t>Sunday, December 8, 2024</a:t>
                      </a:r>
                    </a:p>
                  </a:txBody>
                  <a:tcPr marL="15429" marR="15429" marT="10286" marB="10286"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rtl="0" fontAlgn="b"/>
                      <a:r>
                        <a:rPr lang="en-IN" sz="1500">
                          <a:effectLst/>
                        </a:rPr>
                        <a:t>Use Vehicle Predictions Data Set to predict Mileage</a:t>
                      </a:r>
                    </a:p>
                  </a:txBody>
                  <a:tcPr marL="15429" marR="15429" marT="10286" marB="10286"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rtl="0" fontAlgn="b"/>
                      <a:r>
                        <a:rPr lang="en-IN" sz="1500">
                          <a:solidFill>
                            <a:srgbClr val="1155CC"/>
                          </a:solidFill>
                          <a:effectLst/>
                          <a:hlinkClick r:id="rId2"/>
                        </a:rPr>
                        <a:t>https://drive.google.com/drive/folders/1PhPouatW0fi3xpeP_Gvzybx2KgQH9tGv?usp=drive_link</a:t>
                      </a:r>
                      <a:endParaRPr lang="en-IN" sz="1500">
                        <a:solidFill>
                          <a:srgbClr val="1155CC"/>
                        </a:solidFill>
                        <a:effectLst/>
                      </a:endParaRPr>
                    </a:p>
                  </a:txBody>
                  <a:tcPr marL="15429" marR="15429" marT="10286" marB="10286" anchor="b">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225459764"/>
                  </a:ext>
                </a:extLst>
              </a:tr>
              <a:tr h="1059849">
                <a:tc>
                  <a:txBody>
                    <a:bodyPr/>
                    <a:lstStyle/>
                    <a:p>
                      <a:pPr algn="r" rtl="0" fontAlgn="b"/>
                      <a:r>
                        <a:rPr lang="en-IN" sz="1500">
                          <a:effectLst/>
                        </a:rPr>
                        <a:t>2</a:t>
                      </a:r>
                    </a:p>
                  </a:txBody>
                  <a:tcPr marL="15429" marR="15429" marT="10286" marB="10286" anchor="b">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rtl="0" fontAlgn="b"/>
                      <a:r>
                        <a:rPr lang="en-IN" sz="1500">
                          <a:effectLst/>
                        </a:rPr>
                        <a:t>Wednesday, December 11, 2024</a:t>
                      </a:r>
                    </a:p>
                  </a:txBody>
                  <a:tcPr marL="15429" marR="15429" marT="10286" marB="10286"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rtl="0" fontAlgn="b"/>
                      <a:r>
                        <a:rPr lang="en-IN" sz="1500">
                          <a:effectLst/>
                        </a:rPr>
                        <a:t>Predict if the Bank Customer will Churn</a:t>
                      </a:r>
                    </a:p>
                  </a:txBody>
                  <a:tcPr marL="15429" marR="15429" marT="10286" marB="10286"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a:lstStyle/>
                    <a:p>
                      <a:pPr rtl="0" fontAlgn="b"/>
                      <a:r>
                        <a:rPr lang="en-IN" sz="1500">
                          <a:solidFill>
                            <a:srgbClr val="1155CC"/>
                          </a:solidFill>
                          <a:effectLst/>
                          <a:hlinkClick r:id="rId3"/>
                        </a:rPr>
                        <a:t>https://drive.google.com/drive/folders/16mGw10uO22MO21w4eb-TeMi3HapeH0Ji?usp=drive_link</a:t>
                      </a:r>
                      <a:endParaRPr lang="en-IN" sz="1500">
                        <a:solidFill>
                          <a:srgbClr val="1155CC"/>
                        </a:solidFill>
                        <a:effectLst/>
                      </a:endParaRPr>
                    </a:p>
                  </a:txBody>
                  <a:tcPr marL="15429" marR="15429" marT="10286" marB="10286" anchor="b">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414372161"/>
                  </a:ext>
                </a:extLst>
              </a:tr>
              <a:tr h="2355511">
                <a:tc>
                  <a:txBody>
                    <a:bodyPr/>
                    <a:lstStyle/>
                    <a:p>
                      <a:pPr algn="r" rtl="0" fontAlgn="b"/>
                      <a:r>
                        <a:rPr lang="en-IN" sz="1500">
                          <a:effectLst/>
                        </a:rPr>
                        <a:t>3</a:t>
                      </a:r>
                    </a:p>
                  </a:txBody>
                  <a:tcPr marL="15429" marR="15429" marT="10286" marB="10286" anchor="b">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rtl="0" fontAlgn="b"/>
                      <a:r>
                        <a:rPr lang="en-IN" sz="1500">
                          <a:effectLst/>
                        </a:rPr>
                        <a:t>Wednesday, December 11, 2024</a:t>
                      </a:r>
                    </a:p>
                  </a:txBody>
                  <a:tcPr marL="15429" marR="15429" marT="10286" marB="10286"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rtl="0" fontAlgn="b"/>
                      <a:r>
                        <a:rPr lang="en-IN" sz="1500">
                          <a:effectLst/>
                        </a:rPr>
                        <a:t>Capstone Project. Follow all the EDA instructions. Predict if the Telecom Customer will Churn</a:t>
                      </a:r>
                    </a:p>
                  </a:txBody>
                  <a:tcPr marL="15429" marR="15429" marT="10286" marB="10286"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rtl="0" fontAlgn="b"/>
                      <a:r>
                        <a:rPr lang="en-IN" sz="1500" dirty="0">
                          <a:solidFill>
                            <a:srgbClr val="1155CC"/>
                          </a:solidFill>
                          <a:effectLst/>
                          <a:hlinkClick r:id="rId4"/>
                        </a:rPr>
                        <a:t>https://drive.google.com/drive/folders/1fcgpFpk7T6itCkWNuTERXaRt5KUTIQRn?usp=drive_link</a:t>
                      </a:r>
                      <a:endParaRPr lang="en-IN" sz="1500" dirty="0">
                        <a:solidFill>
                          <a:srgbClr val="1155CC"/>
                        </a:solidFill>
                        <a:effectLst/>
                      </a:endParaRPr>
                    </a:p>
                  </a:txBody>
                  <a:tcPr marL="15429" marR="15429" marT="10286" marB="10286" anchor="b">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40924737"/>
                  </a:ext>
                </a:extLst>
              </a:tr>
            </a:tbl>
          </a:graphicData>
        </a:graphic>
      </p:graphicFrame>
    </p:spTree>
    <p:extLst>
      <p:ext uri="{BB962C8B-B14F-4D97-AF65-F5344CB8AC3E}">
        <p14:creationId xmlns:p14="http://schemas.microsoft.com/office/powerpoint/2010/main" val="4602048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FE18F6-5FD7-1564-0C8F-AE67674EDD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22318" y="0"/>
            <a:ext cx="5299364"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385925B-BCD4-3214-6CFE-8CDF1B060519}"/>
                  </a:ext>
                </a:extLst>
              </p14:cNvPr>
              <p14:cNvContentPartPr/>
              <p14:nvPr/>
            </p14:nvContentPartPr>
            <p14:xfrm>
              <a:off x="103680" y="1357200"/>
              <a:ext cx="6508080" cy="5209560"/>
            </p14:xfrm>
          </p:contentPart>
        </mc:Choice>
        <mc:Fallback xmlns="">
          <p:pic>
            <p:nvPicPr>
              <p:cNvPr id="2" name="Ink 1">
                <a:extLst>
                  <a:ext uri="{FF2B5EF4-FFF2-40B4-BE49-F238E27FC236}">
                    <a16:creationId xmlns:a16="http://schemas.microsoft.com/office/drawing/2014/main" id="{D385925B-BCD4-3214-6CFE-8CDF1B060519}"/>
                  </a:ext>
                </a:extLst>
              </p:cNvPr>
              <p:cNvPicPr/>
              <p:nvPr/>
            </p:nvPicPr>
            <p:blipFill>
              <a:blip r:embed="rId4"/>
              <a:stretch>
                <a:fillRect/>
              </a:stretch>
            </p:blipFill>
            <p:spPr>
              <a:xfrm>
                <a:off x="94320" y="1347840"/>
                <a:ext cx="6526800" cy="5228280"/>
              </a:xfrm>
              <a:prstGeom prst="rect">
                <a:avLst/>
              </a:prstGeom>
            </p:spPr>
          </p:pic>
        </mc:Fallback>
      </mc:AlternateContent>
    </p:spTree>
    <p:extLst>
      <p:ext uri="{BB962C8B-B14F-4D97-AF65-F5344CB8AC3E}">
        <p14:creationId xmlns:p14="http://schemas.microsoft.com/office/powerpoint/2010/main" val="33414464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E0FEC-CFA9-617D-37B8-14FCD262DC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7C4930-AF1F-FBDD-C91B-C55B9A60A7DE}"/>
              </a:ext>
            </a:extLst>
          </p:cNvPr>
          <p:cNvSpPr>
            <a:spLocks noGrp="1"/>
          </p:cNvSpPr>
          <p:nvPr>
            <p:ph type="ctrTitle"/>
          </p:nvPr>
        </p:nvSpPr>
        <p:spPr>
          <a:xfrm>
            <a:off x="609600" y="914400"/>
            <a:ext cx="7772400" cy="1470025"/>
          </a:xfrm>
        </p:spPr>
        <p:txBody>
          <a:bodyPr/>
          <a:lstStyle/>
          <a:p>
            <a:r>
              <a:rPr lang="en-IN" dirty="0"/>
              <a:t>9 pm EST Thursday 19 Dec 2024</a:t>
            </a:r>
          </a:p>
        </p:txBody>
      </p:sp>
      <p:sp>
        <p:nvSpPr>
          <p:cNvPr id="3" name="Subtitle 2">
            <a:extLst>
              <a:ext uri="{FF2B5EF4-FFF2-40B4-BE49-F238E27FC236}">
                <a16:creationId xmlns:a16="http://schemas.microsoft.com/office/drawing/2014/main" id="{50425476-B1B8-5F9B-BA23-91D156364E0C}"/>
              </a:ext>
            </a:extLst>
          </p:cNvPr>
          <p:cNvSpPr>
            <a:spLocks noGrp="1"/>
          </p:cNvSpPr>
          <p:nvPr>
            <p:ph type="subTitle" idx="1"/>
          </p:nvPr>
        </p:nvSpPr>
        <p:spPr>
          <a:xfrm>
            <a:off x="1028700" y="2209800"/>
            <a:ext cx="7086600" cy="3276600"/>
          </a:xfrm>
        </p:spPr>
        <p:txBody>
          <a:bodyPr>
            <a:normAutofit/>
          </a:bodyPr>
          <a:lstStyle/>
          <a:p>
            <a:r>
              <a:rPr lang="en-IN" dirty="0"/>
              <a:t>Assignments Review</a:t>
            </a:r>
          </a:p>
          <a:p>
            <a:r>
              <a:rPr lang="en-IN" b="1" dirty="0"/>
              <a:t>Random Forests</a:t>
            </a:r>
          </a:p>
          <a:p>
            <a:endParaRPr lang="en-IN" dirty="0"/>
          </a:p>
        </p:txBody>
      </p:sp>
    </p:spTree>
    <p:extLst>
      <p:ext uri="{BB962C8B-B14F-4D97-AF65-F5344CB8AC3E}">
        <p14:creationId xmlns:p14="http://schemas.microsoft.com/office/powerpoint/2010/main" val="3568034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Types of Algorithms in Decision Tree</a:t>
            </a:r>
          </a:p>
        </p:txBody>
      </p:sp>
      <p:sp>
        <p:nvSpPr>
          <p:cNvPr id="3" name="Content Placeholder 2"/>
          <p:cNvSpPr>
            <a:spLocks noGrp="1"/>
          </p:cNvSpPr>
          <p:nvPr>
            <p:ph idx="1"/>
          </p:nvPr>
        </p:nvSpPr>
        <p:spPr/>
        <p:txBody>
          <a:bodyPr/>
          <a:lstStyle/>
          <a:p>
            <a:pPr marL="0" indent="0">
              <a:buNone/>
            </a:pPr>
            <a:r>
              <a:rPr lang="en-IN" b="1" dirty="0"/>
              <a:t>Algorithm used in decision trees:</a:t>
            </a:r>
            <a:endParaRPr lang="en-IN" dirty="0"/>
          </a:p>
          <a:p>
            <a:r>
              <a:rPr lang="en-IN" b="1" dirty="0"/>
              <a:t>entropy, Information Gain</a:t>
            </a:r>
          </a:p>
          <a:p>
            <a:r>
              <a:rPr lang="en-IN" b="1" dirty="0"/>
              <a:t>Gini Index</a:t>
            </a:r>
          </a:p>
          <a:p>
            <a:pPr marL="0" indent="0">
              <a:buNone/>
            </a:pPr>
            <a:endParaRPr lang="en-IN"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2133F03-A6CD-0C68-B137-1093514BF1EC}"/>
                  </a:ext>
                </a:extLst>
              </p14:cNvPr>
              <p14:cNvContentPartPr/>
              <p14:nvPr/>
            </p14:nvContentPartPr>
            <p14:xfrm>
              <a:off x="1306800" y="2680920"/>
              <a:ext cx="1482840" cy="686160"/>
            </p14:xfrm>
          </p:contentPart>
        </mc:Choice>
        <mc:Fallback xmlns="">
          <p:pic>
            <p:nvPicPr>
              <p:cNvPr id="4" name="Ink 3">
                <a:extLst>
                  <a:ext uri="{FF2B5EF4-FFF2-40B4-BE49-F238E27FC236}">
                    <a16:creationId xmlns:a16="http://schemas.microsoft.com/office/drawing/2014/main" id="{B2133F03-A6CD-0C68-B137-1093514BF1EC}"/>
                  </a:ext>
                </a:extLst>
              </p:cNvPr>
              <p:cNvPicPr/>
              <p:nvPr/>
            </p:nvPicPr>
            <p:blipFill>
              <a:blip r:embed="rId3"/>
              <a:stretch>
                <a:fillRect/>
              </a:stretch>
            </p:blipFill>
            <p:spPr>
              <a:xfrm>
                <a:off x="1297440" y="2671560"/>
                <a:ext cx="1501560" cy="704880"/>
              </a:xfrm>
              <a:prstGeom prst="rect">
                <a:avLst/>
              </a:prstGeom>
            </p:spPr>
          </p:pic>
        </mc:Fallback>
      </mc:AlternateContent>
    </p:spTree>
    <p:extLst>
      <p:ext uri="{BB962C8B-B14F-4D97-AF65-F5344CB8AC3E}">
        <p14:creationId xmlns:p14="http://schemas.microsoft.com/office/powerpoint/2010/main" val="42452928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a:t>Random Forest</a:t>
            </a:r>
          </a:p>
        </p:txBody>
      </p:sp>
      <p:sp>
        <p:nvSpPr>
          <p:cNvPr id="5" name="Subtitle 4"/>
          <p:cNvSpPr>
            <a:spLocks noGrp="1"/>
          </p:cNvSpPr>
          <p:nvPr>
            <p:ph type="subTitle" idx="1"/>
          </p:nvPr>
        </p:nvSpPr>
        <p:spPr/>
        <p:txBody>
          <a:bodyPr>
            <a:normAutofit fontScale="92500"/>
          </a:bodyPr>
          <a:lstStyle/>
          <a:p>
            <a:r>
              <a:rPr lang="en-IN" dirty="0"/>
              <a:t>Which decision tree should I use?</a:t>
            </a:r>
          </a:p>
          <a:p>
            <a:r>
              <a:rPr lang="en-IN" dirty="0"/>
              <a:t>Gini, Entropy…</a:t>
            </a:r>
          </a:p>
          <a:p>
            <a:r>
              <a:rPr lang="en-IN" dirty="0"/>
              <a:t>Random Forest – Selects the best Tree</a:t>
            </a:r>
          </a:p>
        </p:txBody>
      </p:sp>
    </p:spTree>
    <p:extLst>
      <p:ext uri="{BB962C8B-B14F-4D97-AF65-F5344CB8AC3E}">
        <p14:creationId xmlns:p14="http://schemas.microsoft.com/office/powerpoint/2010/main" val="38073778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Random Forest	</a:t>
            </a:r>
          </a:p>
        </p:txBody>
      </p:sp>
      <p:sp>
        <p:nvSpPr>
          <p:cNvPr id="3" name="Content Placeholder 2"/>
          <p:cNvSpPr>
            <a:spLocks noGrp="1"/>
          </p:cNvSpPr>
          <p:nvPr>
            <p:ph idx="1"/>
          </p:nvPr>
        </p:nvSpPr>
        <p:spPr/>
        <p:txBody>
          <a:bodyPr/>
          <a:lstStyle/>
          <a:p>
            <a:pPr marL="0" indent="0">
              <a:buNone/>
            </a:pPr>
            <a:r>
              <a:rPr lang="en-IN" b="1" i="1" dirty="0"/>
              <a:t>Ensemble methods</a:t>
            </a:r>
            <a:r>
              <a:rPr lang="en-IN" dirty="0"/>
              <a:t>, which combines several decision trees to produce better predictive performance than utilizing a single decision tree</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C4332015-A0CF-E9EA-4AFA-F6780A48C7C3}"/>
                  </a:ext>
                </a:extLst>
              </p14:cNvPr>
              <p14:cNvContentPartPr/>
              <p14:nvPr/>
            </p14:nvContentPartPr>
            <p14:xfrm>
              <a:off x="701280" y="2166120"/>
              <a:ext cx="5770800" cy="1092240"/>
            </p14:xfrm>
          </p:contentPart>
        </mc:Choice>
        <mc:Fallback xmlns="">
          <p:pic>
            <p:nvPicPr>
              <p:cNvPr id="4" name="Ink 3">
                <a:extLst>
                  <a:ext uri="{FF2B5EF4-FFF2-40B4-BE49-F238E27FC236}">
                    <a16:creationId xmlns:a16="http://schemas.microsoft.com/office/drawing/2014/main" id="{C4332015-A0CF-E9EA-4AFA-F6780A48C7C3}"/>
                  </a:ext>
                </a:extLst>
              </p:cNvPr>
              <p:cNvPicPr/>
              <p:nvPr/>
            </p:nvPicPr>
            <p:blipFill>
              <a:blip r:embed="rId3"/>
              <a:stretch>
                <a:fillRect/>
              </a:stretch>
            </p:blipFill>
            <p:spPr>
              <a:xfrm>
                <a:off x="691920" y="2156760"/>
                <a:ext cx="5789520" cy="1110960"/>
              </a:xfrm>
              <a:prstGeom prst="rect">
                <a:avLst/>
              </a:prstGeom>
            </p:spPr>
          </p:pic>
        </mc:Fallback>
      </mc:AlternateContent>
    </p:spTree>
    <p:extLst>
      <p:ext uri="{BB962C8B-B14F-4D97-AF65-F5344CB8AC3E}">
        <p14:creationId xmlns:p14="http://schemas.microsoft.com/office/powerpoint/2010/main" val="40724432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C12-C4D9-467B-BED0-71F0038CB040}"/>
              </a:ext>
            </a:extLst>
          </p:cNvPr>
          <p:cNvSpPr>
            <a:spLocks noGrp="1"/>
          </p:cNvSpPr>
          <p:nvPr>
            <p:ph type="title"/>
          </p:nvPr>
        </p:nvSpPr>
        <p:spPr/>
        <p:txBody>
          <a:bodyPr/>
          <a:lstStyle/>
          <a:p>
            <a:r>
              <a:rPr lang="en-IN" dirty="0"/>
              <a:t>Random Forest- Ensemble</a:t>
            </a:r>
          </a:p>
        </p:txBody>
      </p:sp>
      <p:sp>
        <p:nvSpPr>
          <p:cNvPr id="3" name="Content Placeholder 2">
            <a:extLst>
              <a:ext uri="{FF2B5EF4-FFF2-40B4-BE49-F238E27FC236}">
                <a16:creationId xmlns:a16="http://schemas.microsoft.com/office/drawing/2014/main" id="{4CAAA7EE-8234-4C18-A5D7-F33AD084B0C7}"/>
              </a:ext>
            </a:extLst>
          </p:cNvPr>
          <p:cNvSpPr>
            <a:spLocks noGrp="1"/>
          </p:cNvSpPr>
          <p:nvPr>
            <p:ph idx="1"/>
          </p:nvPr>
        </p:nvSpPr>
        <p:spPr/>
        <p:txBody>
          <a:bodyPr>
            <a:normAutofit fontScale="92500" lnSpcReduction="10000"/>
          </a:bodyPr>
          <a:lstStyle/>
          <a:p>
            <a:r>
              <a:rPr lang="en-US" dirty="0"/>
              <a:t>An ensemble method (based on the divide-and-conquer approach) of decision trees generated on a randomly split dataset. This collection of decision tree classifiers is also known as the forest. </a:t>
            </a:r>
          </a:p>
          <a:p>
            <a:r>
              <a:rPr lang="en-US" dirty="0"/>
              <a:t>The individual decision trees are generated using an attribute selection indicator </a:t>
            </a:r>
            <a:r>
              <a:rPr lang="en-US" b="1" dirty="0"/>
              <a:t>such as information gain, gain ratio, and Gini index for each attribute.</a:t>
            </a:r>
            <a:r>
              <a:rPr lang="en-US" dirty="0"/>
              <a:t> Each tree depends on an independent random sample. </a:t>
            </a:r>
            <a:endParaRPr lang="en-IN"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8C353FD-5B79-EF03-3176-4CE007739C82}"/>
                  </a:ext>
                </a:extLst>
              </p14:cNvPr>
              <p14:cNvContentPartPr/>
              <p14:nvPr/>
            </p14:nvContentPartPr>
            <p14:xfrm>
              <a:off x="1206720" y="3300480"/>
              <a:ext cx="4892400" cy="2111040"/>
            </p14:xfrm>
          </p:contentPart>
        </mc:Choice>
        <mc:Fallback xmlns="">
          <p:pic>
            <p:nvPicPr>
              <p:cNvPr id="4" name="Ink 3">
                <a:extLst>
                  <a:ext uri="{FF2B5EF4-FFF2-40B4-BE49-F238E27FC236}">
                    <a16:creationId xmlns:a16="http://schemas.microsoft.com/office/drawing/2014/main" id="{D8C353FD-5B79-EF03-3176-4CE007739C82}"/>
                  </a:ext>
                </a:extLst>
              </p:cNvPr>
              <p:cNvPicPr/>
              <p:nvPr/>
            </p:nvPicPr>
            <p:blipFill>
              <a:blip r:embed="rId3"/>
              <a:stretch>
                <a:fillRect/>
              </a:stretch>
            </p:blipFill>
            <p:spPr>
              <a:xfrm>
                <a:off x="1197360" y="3291120"/>
                <a:ext cx="4911120" cy="2129760"/>
              </a:xfrm>
              <a:prstGeom prst="rect">
                <a:avLst/>
              </a:prstGeom>
            </p:spPr>
          </p:pic>
        </mc:Fallback>
      </mc:AlternateContent>
    </p:spTree>
    <p:extLst>
      <p:ext uri="{BB962C8B-B14F-4D97-AF65-F5344CB8AC3E}">
        <p14:creationId xmlns:p14="http://schemas.microsoft.com/office/powerpoint/2010/main" val="16035305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934D0-633D-4A2F-807C-4601D4BD7C4E}"/>
              </a:ext>
            </a:extLst>
          </p:cNvPr>
          <p:cNvSpPr>
            <a:spLocks noGrp="1"/>
          </p:cNvSpPr>
          <p:nvPr>
            <p:ph type="title"/>
          </p:nvPr>
        </p:nvSpPr>
        <p:spPr/>
        <p:txBody>
          <a:bodyPr/>
          <a:lstStyle/>
          <a:p>
            <a:r>
              <a:rPr lang="en-IN" dirty="0"/>
              <a:t>Random Forest</a:t>
            </a:r>
          </a:p>
        </p:txBody>
      </p:sp>
      <p:sp>
        <p:nvSpPr>
          <p:cNvPr id="3" name="Content Placeholder 2">
            <a:extLst>
              <a:ext uri="{FF2B5EF4-FFF2-40B4-BE49-F238E27FC236}">
                <a16:creationId xmlns:a16="http://schemas.microsoft.com/office/drawing/2014/main" id="{CE9CE584-B006-41CD-AC63-E6370EC59FE2}"/>
              </a:ext>
            </a:extLst>
          </p:cNvPr>
          <p:cNvSpPr>
            <a:spLocks noGrp="1"/>
          </p:cNvSpPr>
          <p:nvPr>
            <p:ph idx="1"/>
          </p:nvPr>
        </p:nvSpPr>
        <p:spPr/>
        <p:txBody>
          <a:bodyPr/>
          <a:lstStyle/>
          <a:p>
            <a:r>
              <a:rPr lang="en-US" b="1" dirty="0"/>
              <a:t>In a classification problem:</a:t>
            </a:r>
            <a:r>
              <a:rPr lang="en-US" dirty="0"/>
              <a:t> each tree votes and the most popular class is chosen as the final result. </a:t>
            </a:r>
          </a:p>
          <a:p>
            <a:r>
              <a:rPr lang="en-US" b="1" dirty="0"/>
              <a:t>In the case of regression:</a:t>
            </a:r>
            <a:r>
              <a:rPr lang="en-US" dirty="0"/>
              <a:t> the average of all the tree outputs is considered as the final result. It is simpler and more powerful compared to the other non-linear classification algorithms.</a:t>
            </a:r>
            <a:endParaRPr lang="en-IN"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7CB7293F-11CF-4498-9C93-20E77ADFC3B1}"/>
                  </a:ext>
                </a:extLst>
              </p14:cNvPr>
              <p14:cNvContentPartPr/>
              <p14:nvPr/>
            </p14:nvContentPartPr>
            <p14:xfrm>
              <a:off x="1704600" y="2134440"/>
              <a:ext cx="3557160" cy="3477240"/>
            </p14:xfrm>
          </p:contentPart>
        </mc:Choice>
        <mc:Fallback xmlns="">
          <p:pic>
            <p:nvPicPr>
              <p:cNvPr id="4" name="Ink 3">
                <a:extLst>
                  <a:ext uri="{FF2B5EF4-FFF2-40B4-BE49-F238E27FC236}">
                    <a16:creationId xmlns:a16="http://schemas.microsoft.com/office/drawing/2014/main" id="{7CB7293F-11CF-4498-9C93-20E77ADFC3B1}"/>
                  </a:ext>
                </a:extLst>
              </p:cNvPr>
              <p:cNvPicPr/>
              <p:nvPr/>
            </p:nvPicPr>
            <p:blipFill>
              <a:blip r:embed="rId3"/>
              <a:stretch>
                <a:fillRect/>
              </a:stretch>
            </p:blipFill>
            <p:spPr>
              <a:xfrm>
                <a:off x="1695240" y="2125080"/>
                <a:ext cx="3575880" cy="3495960"/>
              </a:xfrm>
              <a:prstGeom prst="rect">
                <a:avLst/>
              </a:prstGeom>
            </p:spPr>
          </p:pic>
        </mc:Fallback>
      </mc:AlternateContent>
    </p:spTree>
    <p:extLst>
      <p:ext uri="{BB962C8B-B14F-4D97-AF65-F5344CB8AC3E}">
        <p14:creationId xmlns:p14="http://schemas.microsoft.com/office/powerpoint/2010/main" val="41391985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Random Forest</a:t>
            </a:r>
          </a:p>
        </p:txBody>
      </p:sp>
      <p:sp>
        <p:nvSpPr>
          <p:cNvPr id="3" name="Content Placeholder 2"/>
          <p:cNvSpPr>
            <a:spLocks noGrp="1"/>
          </p:cNvSpPr>
          <p:nvPr>
            <p:ph idx="1"/>
          </p:nvPr>
        </p:nvSpPr>
        <p:spPr/>
        <p:txBody>
          <a:bodyPr/>
          <a:lstStyle/>
          <a:p>
            <a:r>
              <a:rPr lang="en-IN" dirty="0"/>
              <a:t>The first step in Random Forest is that it will divide the data into smaller subsets</a:t>
            </a:r>
          </a:p>
          <a:p>
            <a:r>
              <a:rPr lang="en-IN" dirty="0"/>
              <a:t>Every subset need not be distinct, some may overlap</a:t>
            </a:r>
          </a:p>
          <a:p>
            <a:r>
              <a:rPr lang="en-IN" dirty="0"/>
              <a:t> For each subset a decision tree is made</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F781FCB6-B3A3-31A2-2FDD-15F18D08EBAD}"/>
                  </a:ext>
                </a:extLst>
              </p14:cNvPr>
              <p14:cNvContentPartPr/>
              <p14:nvPr/>
            </p14:nvContentPartPr>
            <p14:xfrm>
              <a:off x="946080" y="261360"/>
              <a:ext cx="4524120" cy="3468960"/>
            </p14:xfrm>
          </p:contentPart>
        </mc:Choice>
        <mc:Fallback xmlns="">
          <p:pic>
            <p:nvPicPr>
              <p:cNvPr id="4" name="Ink 3">
                <a:extLst>
                  <a:ext uri="{FF2B5EF4-FFF2-40B4-BE49-F238E27FC236}">
                    <a16:creationId xmlns:a16="http://schemas.microsoft.com/office/drawing/2014/main" id="{F781FCB6-B3A3-31A2-2FDD-15F18D08EBAD}"/>
                  </a:ext>
                </a:extLst>
              </p:cNvPr>
              <p:cNvPicPr/>
              <p:nvPr/>
            </p:nvPicPr>
            <p:blipFill>
              <a:blip r:embed="rId3"/>
              <a:stretch>
                <a:fillRect/>
              </a:stretch>
            </p:blipFill>
            <p:spPr>
              <a:xfrm>
                <a:off x="936720" y="252000"/>
                <a:ext cx="4542840" cy="3487680"/>
              </a:xfrm>
              <a:prstGeom prst="rect">
                <a:avLst/>
              </a:prstGeom>
            </p:spPr>
          </p:pic>
        </mc:Fallback>
      </mc:AlternateContent>
    </p:spTree>
    <p:extLst>
      <p:ext uri="{BB962C8B-B14F-4D97-AF65-F5344CB8AC3E}">
        <p14:creationId xmlns:p14="http://schemas.microsoft.com/office/powerpoint/2010/main" val="23318719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2EF03-B030-4970-B337-98ACFCC09B5A}"/>
              </a:ext>
            </a:extLst>
          </p:cNvPr>
          <p:cNvSpPr>
            <a:spLocks noGrp="1"/>
          </p:cNvSpPr>
          <p:nvPr>
            <p:ph type="title"/>
          </p:nvPr>
        </p:nvSpPr>
        <p:spPr/>
        <p:txBody>
          <a:bodyPr/>
          <a:lstStyle/>
          <a:p>
            <a:r>
              <a:rPr lang="en-IN" dirty="0"/>
              <a:t>How it works</a:t>
            </a:r>
          </a:p>
        </p:txBody>
      </p:sp>
      <p:sp>
        <p:nvSpPr>
          <p:cNvPr id="3" name="Content Placeholder 2">
            <a:extLst>
              <a:ext uri="{FF2B5EF4-FFF2-40B4-BE49-F238E27FC236}">
                <a16:creationId xmlns:a16="http://schemas.microsoft.com/office/drawing/2014/main" id="{072FF397-A49A-49F1-899A-7754DF9F0A09}"/>
              </a:ext>
            </a:extLst>
          </p:cNvPr>
          <p:cNvSpPr>
            <a:spLocks noGrp="1"/>
          </p:cNvSpPr>
          <p:nvPr>
            <p:ph idx="1"/>
          </p:nvPr>
        </p:nvSpPr>
        <p:spPr/>
        <p:txBody>
          <a:bodyPr/>
          <a:lstStyle/>
          <a:p>
            <a:pPr marL="514350" indent="-514350">
              <a:buFont typeface="+mj-lt"/>
              <a:buAutoNum type="arabicPeriod"/>
            </a:pPr>
            <a:r>
              <a:rPr lang="en-US" dirty="0"/>
              <a:t>Select random samples from a given dataset.</a:t>
            </a:r>
          </a:p>
          <a:p>
            <a:pPr marL="514350" indent="-514350">
              <a:buFont typeface="+mj-lt"/>
              <a:buAutoNum type="arabicPeriod"/>
            </a:pPr>
            <a:r>
              <a:rPr lang="en-US" dirty="0"/>
              <a:t>Construct a decision tree for each sample and get a prediction result from each decision tree.</a:t>
            </a:r>
          </a:p>
          <a:p>
            <a:pPr marL="514350" indent="-514350">
              <a:buFont typeface="+mj-lt"/>
              <a:buAutoNum type="arabicPeriod"/>
            </a:pPr>
            <a:r>
              <a:rPr lang="en-US" dirty="0"/>
              <a:t>Perform a vote for each predicted result.</a:t>
            </a:r>
          </a:p>
          <a:p>
            <a:pPr marL="514350" indent="-514350">
              <a:buFont typeface="+mj-lt"/>
              <a:buAutoNum type="arabicPeriod"/>
            </a:pPr>
            <a:r>
              <a:rPr lang="en-US" dirty="0"/>
              <a:t>Select the prediction result with the most votes as the final prediction.</a:t>
            </a:r>
          </a:p>
          <a:p>
            <a:endParaRPr lang="en-IN"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7FF9A71F-CE46-406E-203A-3151299486D6}"/>
                  </a:ext>
                </a:extLst>
              </p14:cNvPr>
              <p14:cNvContentPartPr/>
              <p14:nvPr/>
            </p14:nvContentPartPr>
            <p14:xfrm>
              <a:off x="760680" y="75600"/>
              <a:ext cx="4637160" cy="5320800"/>
            </p14:xfrm>
          </p:contentPart>
        </mc:Choice>
        <mc:Fallback xmlns="">
          <p:pic>
            <p:nvPicPr>
              <p:cNvPr id="4" name="Ink 3">
                <a:extLst>
                  <a:ext uri="{FF2B5EF4-FFF2-40B4-BE49-F238E27FC236}">
                    <a16:creationId xmlns:a16="http://schemas.microsoft.com/office/drawing/2014/main" id="{7FF9A71F-CE46-406E-203A-3151299486D6}"/>
                  </a:ext>
                </a:extLst>
              </p:cNvPr>
              <p:cNvPicPr/>
              <p:nvPr/>
            </p:nvPicPr>
            <p:blipFill>
              <a:blip r:embed="rId3"/>
              <a:stretch>
                <a:fillRect/>
              </a:stretch>
            </p:blipFill>
            <p:spPr>
              <a:xfrm>
                <a:off x="751320" y="66240"/>
                <a:ext cx="4655880" cy="5339520"/>
              </a:xfrm>
              <a:prstGeom prst="rect">
                <a:avLst/>
              </a:prstGeom>
            </p:spPr>
          </p:pic>
        </mc:Fallback>
      </mc:AlternateContent>
    </p:spTree>
    <p:extLst>
      <p:ext uri="{BB962C8B-B14F-4D97-AF65-F5344CB8AC3E}">
        <p14:creationId xmlns:p14="http://schemas.microsoft.com/office/powerpoint/2010/main" val="379620249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DC6F21-BBAF-4D0F-94A2-C72676351218}"/>
              </a:ext>
            </a:extLst>
          </p:cNvPr>
          <p:cNvSpPr>
            <a:spLocks noGrp="1"/>
          </p:cNvSpPr>
          <p:nvPr>
            <p:ph type="title"/>
          </p:nvPr>
        </p:nvSpPr>
        <p:spPr/>
        <p:txBody>
          <a:bodyPr/>
          <a:lstStyle/>
          <a:p>
            <a:r>
              <a:rPr lang="en-IN" dirty="0"/>
              <a:t>How it works</a:t>
            </a:r>
          </a:p>
        </p:txBody>
      </p:sp>
      <p:pic>
        <p:nvPicPr>
          <p:cNvPr id="5" name="Picture 4">
            <a:extLst>
              <a:ext uri="{FF2B5EF4-FFF2-40B4-BE49-F238E27FC236}">
                <a16:creationId xmlns:a16="http://schemas.microsoft.com/office/drawing/2014/main" id="{106E1EA5-4D9A-437E-9787-0541348336B6}"/>
              </a:ext>
            </a:extLst>
          </p:cNvPr>
          <p:cNvPicPr>
            <a:picLocks noChangeAspect="1"/>
          </p:cNvPicPr>
          <p:nvPr/>
        </p:nvPicPr>
        <p:blipFill>
          <a:blip r:embed="rId2"/>
          <a:stretch>
            <a:fillRect/>
          </a:stretch>
        </p:blipFill>
        <p:spPr>
          <a:xfrm>
            <a:off x="1781175" y="2057400"/>
            <a:ext cx="5581650" cy="4143375"/>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5F529877-7BA9-C204-709E-C8C41A5A9F89}"/>
                  </a:ext>
                </a:extLst>
              </p14:cNvPr>
              <p14:cNvContentPartPr/>
              <p14:nvPr/>
            </p14:nvContentPartPr>
            <p14:xfrm>
              <a:off x="1278000" y="1961280"/>
              <a:ext cx="5504400" cy="3712320"/>
            </p14:xfrm>
          </p:contentPart>
        </mc:Choice>
        <mc:Fallback xmlns="">
          <p:pic>
            <p:nvPicPr>
              <p:cNvPr id="2" name="Ink 1">
                <a:extLst>
                  <a:ext uri="{FF2B5EF4-FFF2-40B4-BE49-F238E27FC236}">
                    <a16:creationId xmlns:a16="http://schemas.microsoft.com/office/drawing/2014/main" id="{5F529877-7BA9-C204-709E-C8C41A5A9F89}"/>
                  </a:ext>
                </a:extLst>
              </p:cNvPr>
              <p:cNvPicPr/>
              <p:nvPr/>
            </p:nvPicPr>
            <p:blipFill>
              <a:blip r:embed="rId4"/>
              <a:stretch>
                <a:fillRect/>
              </a:stretch>
            </p:blipFill>
            <p:spPr>
              <a:xfrm>
                <a:off x="1268640" y="1951920"/>
                <a:ext cx="5523120" cy="3731040"/>
              </a:xfrm>
              <a:prstGeom prst="rect">
                <a:avLst/>
              </a:prstGeom>
            </p:spPr>
          </p:pic>
        </mc:Fallback>
      </mc:AlternateContent>
    </p:spTree>
    <p:extLst>
      <p:ext uri="{BB962C8B-B14F-4D97-AF65-F5344CB8AC3E}">
        <p14:creationId xmlns:p14="http://schemas.microsoft.com/office/powerpoint/2010/main" val="39235842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7B187B-BD10-46B8-843D-7519EF8D69F9}"/>
              </a:ext>
            </a:extLst>
          </p:cNvPr>
          <p:cNvPicPr>
            <a:picLocks noChangeAspect="1"/>
          </p:cNvPicPr>
          <p:nvPr/>
        </p:nvPicPr>
        <p:blipFill>
          <a:blip r:embed="rId2"/>
          <a:stretch>
            <a:fillRect/>
          </a:stretch>
        </p:blipFill>
        <p:spPr>
          <a:xfrm>
            <a:off x="0" y="232646"/>
            <a:ext cx="9144000" cy="6392708"/>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E55B065-813D-270F-B0D7-361EF70AB3D3}"/>
                  </a:ext>
                </a:extLst>
              </p14:cNvPr>
              <p14:cNvContentPartPr/>
              <p14:nvPr/>
            </p14:nvContentPartPr>
            <p14:xfrm>
              <a:off x="3958920" y="1985760"/>
              <a:ext cx="1820160" cy="4148280"/>
            </p14:xfrm>
          </p:contentPart>
        </mc:Choice>
        <mc:Fallback xmlns="">
          <p:pic>
            <p:nvPicPr>
              <p:cNvPr id="3" name="Ink 2">
                <a:extLst>
                  <a:ext uri="{FF2B5EF4-FFF2-40B4-BE49-F238E27FC236}">
                    <a16:creationId xmlns:a16="http://schemas.microsoft.com/office/drawing/2014/main" id="{BE55B065-813D-270F-B0D7-361EF70AB3D3}"/>
                  </a:ext>
                </a:extLst>
              </p:cNvPr>
              <p:cNvPicPr/>
              <p:nvPr/>
            </p:nvPicPr>
            <p:blipFill>
              <a:blip r:embed="rId4"/>
              <a:stretch>
                <a:fillRect/>
              </a:stretch>
            </p:blipFill>
            <p:spPr>
              <a:xfrm>
                <a:off x="3949560" y="1976400"/>
                <a:ext cx="1838880" cy="4167000"/>
              </a:xfrm>
              <a:prstGeom prst="rect">
                <a:avLst/>
              </a:prstGeom>
            </p:spPr>
          </p:pic>
        </mc:Fallback>
      </mc:AlternateContent>
    </p:spTree>
    <p:extLst>
      <p:ext uri="{BB962C8B-B14F-4D97-AF65-F5344CB8AC3E}">
        <p14:creationId xmlns:p14="http://schemas.microsoft.com/office/powerpoint/2010/main" val="21825976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2C16D2-C023-48B8-976F-1B3D3BE84D43}"/>
              </a:ext>
            </a:extLst>
          </p:cNvPr>
          <p:cNvPicPr>
            <a:picLocks noChangeAspect="1"/>
          </p:cNvPicPr>
          <p:nvPr/>
        </p:nvPicPr>
        <p:blipFill>
          <a:blip r:embed="rId2"/>
          <a:stretch>
            <a:fillRect/>
          </a:stretch>
        </p:blipFill>
        <p:spPr>
          <a:xfrm>
            <a:off x="0" y="885733"/>
            <a:ext cx="9144000" cy="5086534"/>
          </a:xfrm>
          <a:prstGeom prst="rect">
            <a:avLst/>
          </a:prstGeom>
        </p:spPr>
      </p:pic>
    </p:spTree>
    <p:extLst>
      <p:ext uri="{BB962C8B-B14F-4D97-AF65-F5344CB8AC3E}">
        <p14:creationId xmlns:p14="http://schemas.microsoft.com/office/powerpoint/2010/main" val="34003206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CB7A26-3365-47C0-ABDB-8B4073C8C97A}"/>
              </a:ext>
            </a:extLst>
          </p:cNvPr>
          <p:cNvPicPr>
            <a:picLocks noChangeAspect="1"/>
          </p:cNvPicPr>
          <p:nvPr/>
        </p:nvPicPr>
        <p:blipFill>
          <a:blip r:embed="rId2"/>
          <a:stretch>
            <a:fillRect/>
          </a:stretch>
        </p:blipFill>
        <p:spPr>
          <a:xfrm>
            <a:off x="0" y="976977"/>
            <a:ext cx="9144000" cy="4904045"/>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1CA4CFF-C41F-076D-D9C6-36E4D91AC539}"/>
                  </a:ext>
                </a:extLst>
              </p14:cNvPr>
              <p14:cNvContentPartPr/>
              <p14:nvPr/>
            </p14:nvContentPartPr>
            <p14:xfrm>
              <a:off x="8290800" y="4593240"/>
              <a:ext cx="550080" cy="582840"/>
            </p14:xfrm>
          </p:contentPart>
        </mc:Choice>
        <mc:Fallback xmlns="">
          <p:pic>
            <p:nvPicPr>
              <p:cNvPr id="3" name="Ink 2">
                <a:extLst>
                  <a:ext uri="{FF2B5EF4-FFF2-40B4-BE49-F238E27FC236}">
                    <a16:creationId xmlns:a16="http://schemas.microsoft.com/office/drawing/2014/main" id="{41CA4CFF-C41F-076D-D9C6-36E4D91AC539}"/>
                  </a:ext>
                </a:extLst>
              </p:cNvPr>
              <p:cNvPicPr/>
              <p:nvPr/>
            </p:nvPicPr>
            <p:blipFill>
              <a:blip r:embed="rId4"/>
              <a:stretch>
                <a:fillRect/>
              </a:stretch>
            </p:blipFill>
            <p:spPr>
              <a:xfrm>
                <a:off x="8281440" y="4583880"/>
                <a:ext cx="568800" cy="601560"/>
              </a:xfrm>
              <a:prstGeom prst="rect">
                <a:avLst/>
              </a:prstGeom>
            </p:spPr>
          </p:pic>
        </mc:Fallback>
      </mc:AlternateContent>
    </p:spTree>
    <p:extLst>
      <p:ext uri="{BB962C8B-B14F-4D97-AF65-F5344CB8AC3E}">
        <p14:creationId xmlns:p14="http://schemas.microsoft.com/office/powerpoint/2010/main" val="20320933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12199</TotalTime>
  <Words>3928</Words>
  <Application>Microsoft Office PowerPoint</Application>
  <PresentationFormat>On-screen Show (4:3)</PresentationFormat>
  <Paragraphs>1235</Paragraphs>
  <Slides>113</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113</vt:i4>
      </vt:variant>
    </vt:vector>
  </HeadingPairs>
  <TitlesOfParts>
    <vt:vector size="117" baseType="lpstr">
      <vt:lpstr>Arial</vt:lpstr>
      <vt:lpstr>Calibri</vt:lpstr>
      <vt:lpstr>Segoe UI</vt:lpstr>
      <vt:lpstr>Office Theme</vt:lpstr>
      <vt:lpstr>9 pm EST Monday 10 Dec 2024</vt:lpstr>
      <vt:lpstr>PowerPoint Presentation</vt:lpstr>
      <vt:lpstr>PowerPoint Presentation</vt:lpstr>
      <vt:lpstr>9 pm EST Tuesday 10 Dec 2024</vt:lpstr>
      <vt:lpstr>Decision Tree – Entropy and Gini Index</vt:lpstr>
      <vt:lpstr>PowerPoint Presentation</vt:lpstr>
      <vt:lpstr>Definitions</vt:lpstr>
      <vt:lpstr>Definitions</vt:lpstr>
      <vt:lpstr>Types of Algorithms in Decision Tree</vt:lpstr>
      <vt:lpstr> Entropy and Information Gain</vt:lpstr>
      <vt:lpstr>Entropy and Information Gain</vt:lpstr>
      <vt:lpstr>Entropy</vt:lpstr>
      <vt:lpstr>Information Gain</vt:lpstr>
      <vt:lpstr>What is Impurity (in Entropy)</vt:lpstr>
      <vt:lpstr>TASK: FRUITS should have matching Labels </vt:lpstr>
      <vt:lpstr>TASK: FRUITS should have matching Labels </vt:lpstr>
      <vt:lpstr>TASK: FRUITS should have matching Labels </vt:lpstr>
      <vt:lpstr>Another Example of Entropy</vt:lpstr>
      <vt:lpstr>Entropy</vt:lpstr>
      <vt:lpstr>Entropy</vt:lpstr>
      <vt:lpstr>Half Yes, Half No, Entropy =1</vt:lpstr>
      <vt:lpstr>[Total Yes] or  [Total No] Entropy] =0</vt:lpstr>
      <vt:lpstr>Entropy</vt:lpstr>
      <vt:lpstr>Entropy</vt:lpstr>
      <vt:lpstr>Information Gain</vt:lpstr>
      <vt:lpstr>Decision Tree – Play Golf  </vt:lpstr>
      <vt:lpstr>Decision Tree</vt:lpstr>
      <vt:lpstr>PowerPoint Presentation</vt:lpstr>
      <vt:lpstr>PowerPoint Presentation</vt:lpstr>
      <vt:lpstr>PowerPoint Presentation</vt:lpstr>
      <vt:lpstr>Weather Data </vt:lpstr>
      <vt:lpstr>Entropy – Information Gain Steps</vt:lpstr>
      <vt:lpstr>Compute Entropy Of Target (Play) Rows = 14</vt:lpstr>
      <vt:lpstr>Which Node to select as Root Node</vt:lpstr>
      <vt:lpstr>Calculated Entropy and Information Gain for Each Node</vt:lpstr>
      <vt:lpstr>Which Node to select as Root Node: Outlook</vt:lpstr>
      <vt:lpstr>Information Gain for : Outlook</vt:lpstr>
      <vt:lpstr>Which node to select as Root Node ? Windy</vt:lpstr>
      <vt:lpstr>Information Gain for : Windy</vt:lpstr>
      <vt:lpstr>Calculate the Info Gain for all the nodes</vt:lpstr>
      <vt:lpstr>Select the Node with highest Info Gain: Outlook</vt:lpstr>
      <vt:lpstr>PowerPoint Presentation</vt:lpstr>
      <vt:lpstr>PowerPoint Presentation</vt:lpstr>
      <vt:lpstr>PowerPoint Presentation</vt:lpstr>
      <vt:lpstr>PowerPoint Presentation</vt:lpstr>
      <vt:lpstr>End</vt:lpstr>
      <vt:lpstr>PowerPoint Presentation</vt:lpstr>
      <vt:lpstr>PowerPoint Presentation</vt:lpstr>
      <vt:lpstr>PowerPoint Presentation</vt:lpstr>
      <vt:lpstr>PowerPoint Presentation</vt:lpstr>
      <vt:lpstr>Gini Index</vt:lpstr>
      <vt:lpstr>PowerPoint Presentation</vt:lpstr>
      <vt:lpstr>Gini Index</vt:lpstr>
      <vt:lpstr>Calculate Gini for a split</vt:lpstr>
      <vt:lpstr>PowerPoint Presentation</vt:lpstr>
      <vt:lpstr>Calculate Gini Index</vt:lpstr>
      <vt:lpstr>Gini Gain</vt:lpstr>
      <vt:lpstr>Gini Gain - Outlook</vt:lpstr>
      <vt:lpstr>Gini Gain – For all Predictors</vt:lpstr>
      <vt:lpstr>Split on Which Column?</vt:lpstr>
      <vt:lpstr>Cricket Example for Gini</vt:lpstr>
      <vt:lpstr>Steps to Calculate Gini for a split</vt:lpstr>
      <vt:lpstr>Decision Tree for Cricket</vt:lpstr>
      <vt:lpstr>PowerPoint Presentation</vt:lpstr>
      <vt:lpstr>Split on Gender or Class ?</vt:lpstr>
      <vt:lpstr>Gini Vs Entropy</vt:lpstr>
      <vt:lpstr>Gini Vs Entropy</vt:lpstr>
      <vt:lpstr>End </vt:lpstr>
      <vt:lpstr>PowerPoint Presentation</vt:lpstr>
      <vt:lpstr>9 pm EST Wednesday 11 Dec 2024</vt:lpstr>
      <vt:lpstr>PowerPoint Presentation</vt:lpstr>
      <vt:lpstr>PowerPoint Presentation</vt:lpstr>
      <vt:lpstr>PowerPoint Presentation</vt:lpstr>
      <vt:lpstr>9 pm EST Wed 11  Dec 2024</vt:lpstr>
      <vt:lpstr>PowerPoint Presentation</vt:lpstr>
      <vt:lpstr>PowerPoint Presentation</vt:lpstr>
      <vt:lpstr>PowerPoint Presentation</vt:lpstr>
      <vt:lpstr>PowerPoint Presentation</vt:lpstr>
      <vt:lpstr>Adding Chart Packages Adding Packages to Jupyther </vt:lpstr>
      <vt:lpstr>Install pydot</vt:lpstr>
      <vt:lpstr>Installing Graphviz </vt:lpstr>
      <vt:lpstr>Option 3(Recommended) Run Anaconda Navigator as Administrator</vt:lpstr>
      <vt:lpstr>Update the index</vt:lpstr>
      <vt:lpstr>Install graphviz from Navigator</vt:lpstr>
      <vt:lpstr>Option 4</vt:lpstr>
      <vt:lpstr>9 pm EST Wednesday 18 Dec 2024</vt:lpstr>
      <vt:lpstr>PowerPoint Presentation</vt:lpstr>
      <vt:lpstr>PowerPoint Presentation</vt:lpstr>
      <vt:lpstr>9 pm EST Thursday 19 Dec 2024</vt:lpstr>
      <vt:lpstr>Random Forest</vt:lpstr>
      <vt:lpstr>Random Forest </vt:lpstr>
      <vt:lpstr>Random Forest- Ensemble</vt:lpstr>
      <vt:lpstr>Random Forest</vt:lpstr>
      <vt:lpstr>Random Forest</vt:lpstr>
      <vt:lpstr>How it works</vt:lpstr>
      <vt:lpstr>How it works</vt:lpstr>
      <vt:lpstr>PowerPoint Presentation</vt:lpstr>
      <vt:lpstr>PowerPoint Presentation</vt:lpstr>
      <vt:lpstr>PowerPoint Presentation</vt:lpstr>
      <vt:lpstr>PowerPoint Presentation</vt:lpstr>
      <vt:lpstr>Voting in Random Forests</vt:lpstr>
      <vt:lpstr>PowerPoint Presentation</vt:lpstr>
      <vt:lpstr>PowerPoint Presentation</vt:lpstr>
      <vt:lpstr>Random Forest</vt:lpstr>
      <vt:lpstr>Random Forests vs Decision Trees</vt:lpstr>
      <vt:lpstr>Over fitting and Underfitting </vt:lpstr>
      <vt:lpstr>K-Fold is another method used for Splitting data Training and Test data</vt:lpstr>
      <vt:lpstr>PowerPoint Presentation</vt:lpstr>
      <vt:lpstr>PowerPoint Presentation</vt:lpstr>
      <vt:lpstr>PowerPoint Presentation</vt:lpstr>
      <vt:lpstr>PowerPoint Presentation</vt:lpstr>
      <vt:lpstr>PowerPoint Presentation</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Arun kumar Nair</cp:lastModifiedBy>
  <cp:revision>177</cp:revision>
  <dcterms:created xsi:type="dcterms:W3CDTF">2006-08-16T00:00:00Z</dcterms:created>
  <dcterms:modified xsi:type="dcterms:W3CDTF">2024-12-21T02:04:59Z</dcterms:modified>
</cp:coreProperties>
</file>